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8288000" cy="10287000"/>
  <p:notesSz cx="6858000" cy="9144000"/>
  <p:embeddedFontLst>
    <p:embeddedFont>
      <p:font typeface="Aileron Regular Bold" panose="020B0604020202020204" charset="0"/>
      <p:regular r:id="rId3"/>
    </p:embeddedFont>
    <p:embeddedFont>
      <p:font typeface="Arial Black" panose="020B0A04020102020204" pitchFamily="34" charset="0"/>
      <p:bold r:id="rId4"/>
    </p:embeddedFont>
    <p:embeddedFont>
      <p:font typeface="Calibri" panose="020F0502020204030204" pitchFamily="34" charset="0"/>
      <p:regular r:id="rId5"/>
      <p:bold r:id="rId6"/>
      <p:italic r:id="rId7"/>
      <p:boldItalic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30" d="100"/>
          <a:sy n="30" d="100"/>
        </p:scale>
        <p:origin x="72" y="76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heme" Target="theme/theme1.xml"/><Relationship Id="rId5" Type="http://schemas.openxmlformats.org/officeDocument/2006/relationships/font" Target="fonts/font3.fntdata"/><Relationship Id="rId10" Type="http://schemas.openxmlformats.org/officeDocument/2006/relationships/viewProps" Target="viewProps.xml"/><Relationship Id="rId4" Type="http://schemas.openxmlformats.org/officeDocument/2006/relationships/font" Target="fonts/font2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19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-5400000">
            <a:off x="-722500" y="1756924"/>
            <a:ext cx="8362972" cy="2254189"/>
            <a:chOff x="0" y="0"/>
            <a:chExt cx="1507731" cy="406400"/>
          </a:xfrm>
        </p:grpSpPr>
        <p:sp>
          <p:nvSpPr>
            <p:cNvPr id="3" name="Freeform 3"/>
            <p:cNvSpPr/>
            <p:nvPr/>
          </p:nvSpPr>
          <p:spPr>
            <a:xfrm>
              <a:off x="17780" y="22860"/>
              <a:ext cx="1482331" cy="360680"/>
            </a:xfrm>
            <a:custGeom>
              <a:avLst/>
              <a:gdLst/>
              <a:ahLst/>
              <a:cxnLst/>
              <a:rect l="l" t="t" r="r" b="b"/>
              <a:pathLst>
                <a:path w="1482331" h="360680">
                  <a:moveTo>
                    <a:pt x="1482331" y="180340"/>
                  </a:moveTo>
                  <a:cubicBezTo>
                    <a:pt x="1482331" y="81280"/>
                    <a:pt x="1402321" y="0"/>
                    <a:pt x="1301991" y="0"/>
                  </a:cubicBezTo>
                  <a:lnTo>
                    <a:pt x="172720" y="0"/>
                  </a:lnTo>
                  <a:lnTo>
                    <a:pt x="172720" y="1270"/>
                  </a:lnTo>
                  <a:cubicBezTo>
                    <a:pt x="76200" y="5080"/>
                    <a:pt x="0" y="83820"/>
                    <a:pt x="0" y="180340"/>
                  </a:cubicBezTo>
                  <a:cubicBezTo>
                    <a:pt x="0" y="276860"/>
                    <a:pt x="77470" y="355600"/>
                    <a:pt x="172720" y="359410"/>
                  </a:cubicBezTo>
                  <a:lnTo>
                    <a:pt x="172720" y="360680"/>
                  </a:lnTo>
                  <a:lnTo>
                    <a:pt x="1301991" y="360680"/>
                  </a:lnTo>
                  <a:cubicBezTo>
                    <a:pt x="1401051" y="360680"/>
                    <a:pt x="1482331" y="279400"/>
                    <a:pt x="1482331" y="180340"/>
                  </a:cubicBezTo>
                  <a:close/>
                </a:path>
              </a:pathLst>
            </a:custGeom>
            <a:solidFill>
              <a:srgbClr val="8C52FF">
                <a:alpha val="94902"/>
              </a:srgbClr>
            </a:solidFill>
          </p:spPr>
        </p:sp>
      </p:grpSp>
      <p:grpSp>
        <p:nvGrpSpPr>
          <p:cNvPr id="4" name="Group 4"/>
          <p:cNvGrpSpPr/>
          <p:nvPr/>
        </p:nvGrpSpPr>
        <p:grpSpPr>
          <a:xfrm rot="-5400000">
            <a:off x="-2979639" y="1390619"/>
            <a:ext cx="8333617" cy="2254189"/>
            <a:chOff x="0" y="0"/>
            <a:chExt cx="1502439" cy="406400"/>
          </a:xfrm>
        </p:grpSpPr>
        <p:sp>
          <p:nvSpPr>
            <p:cNvPr id="5" name="Freeform 5"/>
            <p:cNvSpPr/>
            <p:nvPr/>
          </p:nvSpPr>
          <p:spPr>
            <a:xfrm>
              <a:off x="17780" y="22860"/>
              <a:ext cx="1477039" cy="360680"/>
            </a:xfrm>
            <a:custGeom>
              <a:avLst/>
              <a:gdLst/>
              <a:ahLst/>
              <a:cxnLst/>
              <a:rect l="l" t="t" r="r" b="b"/>
              <a:pathLst>
                <a:path w="1477039" h="360680">
                  <a:moveTo>
                    <a:pt x="1477039" y="180340"/>
                  </a:moveTo>
                  <a:cubicBezTo>
                    <a:pt x="1477039" y="81280"/>
                    <a:pt x="1397029" y="0"/>
                    <a:pt x="1296699" y="0"/>
                  </a:cubicBezTo>
                  <a:lnTo>
                    <a:pt x="172720" y="0"/>
                  </a:lnTo>
                  <a:lnTo>
                    <a:pt x="172720" y="1270"/>
                  </a:lnTo>
                  <a:cubicBezTo>
                    <a:pt x="76200" y="5080"/>
                    <a:pt x="0" y="83820"/>
                    <a:pt x="0" y="180340"/>
                  </a:cubicBezTo>
                  <a:cubicBezTo>
                    <a:pt x="0" y="276860"/>
                    <a:pt x="77470" y="355600"/>
                    <a:pt x="172720" y="359410"/>
                  </a:cubicBezTo>
                  <a:lnTo>
                    <a:pt x="172720" y="360680"/>
                  </a:lnTo>
                  <a:lnTo>
                    <a:pt x="1296699" y="360680"/>
                  </a:lnTo>
                  <a:cubicBezTo>
                    <a:pt x="1395759" y="360680"/>
                    <a:pt x="1477039" y="279400"/>
                    <a:pt x="1477039" y="180340"/>
                  </a:cubicBezTo>
                  <a:close/>
                </a:path>
              </a:pathLst>
            </a:custGeom>
            <a:solidFill>
              <a:srgbClr val="5271FF"/>
            </a:solidFill>
          </p:spPr>
        </p:sp>
      </p:grpSp>
      <p:grpSp>
        <p:nvGrpSpPr>
          <p:cNvPr id="6" name="Group 6"/>
          <p:cNvGrpSpPr/>
          <p:nvPr/>
        </p:nvGrpSpPr>
        <p:grpSpPr>
          <a:xfrm rot="-5400000">
            <a:off x="1183011" y="1771602"/>
            <a:ext cx="9095582" cy="2254189"/>
            <a:chOff x="0" y="0"/>
            <a:chExt cx="1639811" cy="406400"/>
          </a:xfrm>
        </p:grpSpPr>
        <p:sp>
          <p:nvSpPr>
            <p:cNvPr id="7" name="Freeform 7"/>
            <p:cNvSpPr/>
            <p:nvPr/>
          </p:nvSpPr>
          <p:spPr>
            <a:xfrm>
              <a:off x="17780" y="22860"/>
              <a:ext cx="1614411" cy="360680"/>
            </a:xfrm>
            <a:custGeom>
              <a:avLst/>
              <a:gdLst/>
              <a:ahLst/>
              <a:cxnLst/>
              <a:rect l="l" t="t" r="r" b="b"/>
              <a:pathLst>
                <a:path w="1614411" h="360680">
                  <a:moveTo>
                    <a:pt x="1614411" y="180340"/>
                  </a:moveTo>
                  <a:cubicBezTo>
                    <a:pt x="1614411" y="81280"/>
                    <a:pt x="1534401" y="0"/>
                    <a:pt x="1434071" y="0"/>
                  </a:cubicBezTo>
                  <a:lnTo>
                    <a:pt x="172720" y="0"/>
                  </a:lnTo>
                  <a:lnTo>
                    <a:pt x="172720" y="1270"/>
                  </a:lnTo>
                  <a:cubicBezTo>
                    <a:pt x="76200" y="5080"/>
                    <a:pt x="0" y="83820"/>
                    <a:pt x="0" y="180340"/>
                  </a:cubicBezTo>
                  <a:cubicBezTo>
                    <a:pt x="0" y="276860"/>
                    <a:pt x="77470" y="355600"/>
                    <a:pt x="172720" y="359410"/>
                  </a:cubicBezTo>
                  <a:lnTo>
                    <a:pt x="172720" y="360680"/>
                  </a:lnTo>
                  <a:lnTo>
                    <a:pt x="1434071" y="360680"/>
                  </a:lnTo>
                  <a:cubicBezTo>
                    <a:pt x="1533131" y="360680"/>
                    <a:pt x="1614411" y="279400"/>
                    <a:pt x="1614411" y="180340"/>
                  </a:cubicBezTo>
                  <a:close/>
                </a:path>
              </a:pathLst>
            </a:custGeom>
            <a:solidFill>
              <a:srgbClr val="CB6CE6">
                <a:alpha val="89804"/>
              </a:srgbClr>
            </a:solidFill>
          </p:spPr>
        </p:sp>
      </p:grpSp>
      <p:grpSp>
        <p:nvGrpSpPr>
          <p:cNvPr id="8" name="Group 8"/>
          <p:cNvGrpSpPr/>
          <p:nvPr/>
        </p:nvGrpSpPr>
        <p:grpSpPr>
          <a:xfrm rot="-5400000">
            <a:off x="3264336" y="1962093"/>
            <a:ext cx="9476565" cy="2254189"/>
            <a:chOff x="0" y="0"/>
            <a:chExt cx="1708497" cy="406400"/>
          </a:xfrm>
        </p:grpSpPr>
        <p:sp>
          <p:nvSpPr>
            <p:cNvPr id="9" name="Freeform 9"/>
            <p:cNvSpPr/>
            <p:nvPr/>
          </p:nvSpPr>
          <p:spPr>
            <a:xfrm>
              <a:off x="17780" y="22860"/>
              <a:ext cx="1683097" cy="360680"/>
            </a:xfrm>
            <a:custGeom>
              <a:avLst/>
              <a:gdLst/>
              <a:ahLst/>
              <a:cxnLst/>
              <a:rect l="l" t="t" r="r" b="b"/>
              <a:pathLst>
                <a:path w="1683097" h="360680">
                  <a:moveTo>
                    <a:pt x="1683097" y="180340"/>
                  </a:moveTo>
                  <a:cubicBezTo>
                    <a:pt x="1683097" y="81280"/>
                    <a:pt x="1603087" y="0"/>
                    <a:pt x="1502757" y="0"/>
                  </a:cubicBezTo>
                  <a:lnTo>
                    <a:pt x="172720" y="0"/>
                  </a:lnTo>
                  <a:lnTo>
                    <a:pt x="172720" y="1270"/>
                  </a:lnTo>
                  <a:cubicBezTo>
                    <a:pt x="76200" y="5080"/>
                    <a:pt x="0" y="83820"/>
                    <a:pt x="0" y="180340"/>
                  </a:cubicBezTo>
                  <a:cubicBezTo>
                    <a:pt x="0" y="276860"/>
                    <a:pt x="77470" y="355600"/>
                    <a:pt x="172720" y="359410"/>
                  </a:cubicBezTo>
                  <a:lnTo>
                    <a:pt x="172720" y="360680"/>
                  </a:lnTo>
                  <a:lnTo>
                    <a:pt x="1502757" y="360680"/>
                  </a:lnTo>
                  <a:cubicBezTo>
                    <a:pt x="1601817" y="360680"/>
                    <a:pt x="1683097" y="279400"/>
                    <a:pt x="1683097" y="180340"/>
                  </a:cubicBezTo>
                  <a:close/>
                </a:path>
              </a:pathLst>
            </a:custGeom>
            <a:solidFill>
              <a:srgbClr val="FF66C4">
                <a:alpha val="84706"/>
              </a:srgbClr>
            </a:solidFill>
          </p:spPr>
        </p:sp>
      </p:grpSp>
      <p:grpSp>
        <p:nvGrpSpPr>
          <p:cNvPr id="10" name="Group 10"/>
          <p:cNvGrpSpPr/>
          <p:nvPr/>
        </p:nvGrpSpPr>
        <p:grpSpPr>
          <a:xfrm rot="-5400000">
            <a:off x="5369014" y="2129230"/>
            <a:ext cx="9810839" cy="2254189"/>
            <a:chOff x="0" y="0"/>
            <a:chExt cx="1768762" cy="406400"/>
          </a:xfrm>
        </p:grpSpPr>
        <p:sp>
          <p:nvSpPr>
            <p:cNvPr id="11" name="Freeform 11"/>
            <p:cNvSpPr/>
            <p:nvPr/>
          </p:nvSpPr>
          <p:spPr>
            <a:xfrm>
              <a:off x="17780" y="22860"/>
              <a:ext cx="1743362" cy="360680"/>
            </a:xfrm>
            <a:custGeom>
              <a:avLst/>
              <a:gdLst/>
              <a:ahLst/>
              <a:cxnLst/>
              <a:rect l="l" t="t" r="r" b="b"/>
              <a:pathLst>
                <a:path w="1743362" h="360680">
                  <a:moveTo>
                    <a:pt x="1743362" y="180340"/>
                  </a:moveTo>
                  <a:cubicBezTo>
                    <a:pt x="1743362" y="81280"/>
                    <a:pt x="1663352" y="0"/>
                    <a:pt x="1563022" y="0"/>
                  </a:cubicBezTo>
                  <a:lnTo>
                    <a:pt x="172720" y="0"/>
                  </a:lnTo>
                  <a:lnTo>
                    <a:pt x="172720" y="1270"/>
                  </a:lnTo>
                  <a:cubicBezTo>
                    <a:pt x="76200" y="5080"/>
                    <a:pt x="0" y="83820"/>
                    <a:pt x="0" y="180340"/>
                  </a:cubicBezTo>
                  <a:cubicBezTo>
                    <a:pt x="0" y="276860"/>
                    <a:pt x="77470" y="355600"/>
                    <a:pt x="172720" y="359410"/>
                  </a:cubicBezTo>
                  <a:lnTo>
                    <a:pt x="172720" y="360680"/>
                  </a:lnTo>
                  <a:lnTo>
                    <a:pt x="1563022" y="360680"/>
                  </a:lnTo>
                  <a:cubicBezTo>
                    <a:pt x="1662082" y="360680"/>
                    <a:pt x="1743362" y="279400"/>
                    <a:pt x="1743362" y="180340"/>
                  </a:cubicBezTo>
                  <a:close/>
                </a:path>
              </a:pathLst>
            </a:custGeom>
            <a:solidFill>
              <a:srgbClr val="FF5757">
                <a:alpha val="80000"/>
              </a:srgbClr>
            </a:solidFill>
          </p:spPr>
        </p:sp>
      </p:grpSp>
      <p:grpSp>
        <p:nvGrpSpPr>
          <p:cNvPr id="12" name="Group 12"/>
          <p:cNvGrpSpPr/>
          <p:nvPr/>
        </p:nvGrpSpPr>
        <p:grpSpPr>
          <a:xfrm rot="-5400000">
            <a:off x="9713047" y="2662831"/>
            <a:ext cx="10174784" cy="2254189"/>
            <a:chOff x="0" y="0"/>
            <a:chExt cx="1834377" cy="406400"/>
          </a:xfrm>
        </p:grpSpPr>
        <p:sp>
          <p:nvSpPr>
            <p:cNvPr id="13" name="Freeform 13"/>
            <p:cNvSpPr/>
            <p:nvPr/>
          </p:nvSpPr>
          <p:spPr>
            <a:xfrm>
              <a:off x="17780" y="22860"/>
              <a:ext cx="1808977" cy="360680"/>
            </a:xfrm>
            <a:custGeom>
              <a:avLst/>
              <a:gdLst/>
              <a:ahLst/>
              <a:cxnLst/>
              <a:rect l="l" t="t" r="r" b="b"/>
              <a:pathLst>
                <a:path w="1808977" h="360680">
                  <a:moveTo>
                    <a:pt x="1808977" y="180340"/>
                  </a:moveTo>
                  <a:cubicBezTo>
                    <a:pt x="1808977" y="81280"/>
                    <a:pt x="1728967" y="0"/>
                    <a:pt x="1628637" y="0"/>
                  </a:cubicBezTo>
                  <a:lnTo>
                    <a:pt x="172720" y="0"/>
                  </a:lnTo>
                  <a:lnTo>
                    <a:pt x="172720" y="1270"/>
                  </a:lnTo>
                  <a:cubicBezTo>
                    <a:pt x="76200" y="5080"/>
                    <a:pt x="0" y="83820"/>
                    <a:pt x="0" y="180340"/>
                  </a:cubicBezTo>
                  <a:cubicBezTo>
                    <a:pt x="0" y="276860"/>
                    <a:pt x="77470" y="355600"/>
                    <a:pt x="172720" y="359410"/>
                  </a:cubicBezTo>
                  <a:lnTo>
                    <a:pt x="172720" y="360680"/>
                  </a:lnTo>
                  <a:lnTo>
                    <a:pt x="1628637" y="360680"/>
                  </a:lnTo>
                  <a:cubicBezTo>
                    <a:pt x="1727697" y="360680"/>
                    <a:pt x="1808977" y="279400"/>
                    <a:pt x="1808977" y="180340"/>
                  </a:cubicBezTo>
                  <a:close/>
                </a:path>
              </a:pathLst>
            </a:custGeom>
            <a:solidFill>
              <a:srgbClr val="FFDE59">
                <a:alpha val="94902"/>
              </a:srgbClr>
            </a:solidFill>
          </p:spPr>
        </p:sp>
      </p:grpSp>
      <p:grpSp>
        <p:nvGrpSpPr>
          <p:cNvPr id="14" name="Group 14"/>
          <p:cNvGrpSpPr/>
          <p:nvPr/>
        </p:nvGrpSpPr>
        <p:grpSpPr>
          <a:xfrm rot="-5400000">
            <a:off x="7455908" y="2296526"/>
            <a:ext cx="10145430" cy="2254189"/>
            <a:chOff x="0" y="0"/>
            <a:chExt cx="1829084" cy="406400"/>
          </a:xfrm>
        </p:grpSpPr>
        <p:sp>
          <p:nvSpPr>
            <p:cNvPr id="15" name="Freeform 15"/>
            <p:cNvSpPr/>
            <p:nvPr/>
          </p:nvSpPr>
          <p:spPr>
            <a:xfrm>
              <a:off x="17780" y="22860"/>
              <a:ext cx="1803685" cy="360680"/>
            </a:xfrm>
            <a:custGeom>
              <a:avLst/>
              <a:gdLst/>
              <a:ahLst/>
              <a:cxnLst/>
              <a:rect l="l" t="t" r="r" b="b"/>
              <a:pathLst>
                <a:path w="1803685" h="360680">
                  <a:moveTo>
                    <a:pt x="1803685" y="180340"/>
                  </a:moveTo>
                  <a:cubicBezTo>
                    <a:pt x="1803685" y="81280"/>
                    <a:pt x="1723675" y="0"/>
                    <a:pt x="1623345" y="0"/>
                  </a:cubicBezTo>
                  <a:lnTo>
                    <a:pt x="172720" y="0"/>
                  </a:lnTo>
                  <a:lnTo>
                    <a:pt x="172720" y="1270"/>
                  </a:lnTo>
                  <a:cubicBezTo>
                    <a:pt x="76200" y="5080"/>
                    <a:pt x="0" y="83820"/>
                    <a:pt x="0" y="180340"/>
                  </a:cubicBezTo>
                  <a:cubicBezTo>
                    <a:pt x="0" y="276860"/>
                    <a:pt x="77470" y="355600"/>
                    <a:pt x="172720" y="359410"/>
                  </a:cubicBezTo>
                  <a:lnTo>
                    <a:pt x="172720" y="360680"/>
                  </a:lnTo>
                  <a:lnTo>
                    <a:pt x="1623344" y="360680"/>
                  </a:lnTo>
                  <a:cubicBezTo>
                    <a:pt x="1722404" y="360680"/>
                    <a:pt x="1803684" y="279400"/>
                    <a:pt x="1803684" y="180340"/>
                  </a:cubicBezTo>
                  <a:close/>
                </a:path>
              </a:pathLst>
            </a:custGeom>
            <a:solidFill>
              <a:srgbClr val="FF914D"/>
            </a:solidFill>
          </p:spPr>
        </p:sp>
      </p:grpSp>
      <p:grpSp>
        <p:nvGrpSpPr>
          <p:cNvPr id="16" name="Group 16"/>
          <p:cNvGrpSpPr/>
          <p:nvPr/>
        </p:nvGrpSpPr>
        <p:grpSpPr>
          <a:xfrm rot="-5400000">
            <a:off x="11908691" y="2967642"/>
            <a:ext cx="10327127" cy="2254189"/>
            <a:chOff x="0" y="0"/>
            <a:chExt cx="1861842" cy="406400"/>
          </a:xfrm>
        </p:grpSpPr>
        <p:sp>
          <p:nvSpPr>
            <p:cNvPr id="17" name="Freeform 17"/>
            <p:cNvSpPr/>
            <p:nvPr/>
          </p:nvSpPr>
          <p:spPr>
            <a:xfrm>
              <a:off x="17780" y="22860"/>
              <a:ext cx="1836442" cy="360680"/>
            </a:xfrm>
            <a:custGeom>
              <a:avLst/>
              <a:gdLst/>
              <a:ahLst/>
              <a:cxnLst/>
              <a:rect l="l" t="t" r="r" b="b"/>
              <a:pathLst>
                <a:path w="1836442" h="360680">
                  <a:moveTo>
                    <a:pt x="1836442" y="180340"/>
                  </a:moveTo>
                  <a:cubicBezTo>
                    <a:pt x="1836442" y="81280"/>
                    <a:pt x="1756432" y="0"/>
                    <a:pt x="1656102" y="0"/>
                  </a:cubicBezTo>
                  <a:lnTo>
                    <a:pt x="172720" y="0"/>
                  </a:lnTo>
                  <a:lnTo>
                    <a:pt x="172720" y="1270"/>
                  </a:lnTo>
                  <a:cubicBezTo>
                    <a:pt x="76200" y="5080"/>
                    <a:pt x="0" y="83820"/>
                    <a:pt x="0" y="180340"/>
                  </a:cubicBezTo>
                  <a:cubicBezTo>
                    <a:pt x="0" y="276860"/>
                    <a:pt x="77470" y="355600"/>
                    <a:pt x="172720" y="359410"/>
                  </a:cubicBezTo>
                  <a:lnTo>
                    <a:pt x="172720" y="360680"/>
                  </a:lnTo>
                  <a:lnTo>
                    <a:pt x="1656102" y="360680"/>
                  </a:lnTo>
                  <a:cubicBezTo>
                    <a:pt x="1755162" y="360680"/>
                    <a:pt x="1836442" y="279400"/>
                    <a:pt x="1836442" y="180340"/>
                  </a:cubicBezTo>
                  <a:close/>
                </a:path>
              </a:pathLst>
            </a:custGeom>
            <a:solidFill>
              <a:srgbClr val="C9E265">
                <a:alpha val="89804"/>
              </a:srgbClr>
            </a:solidFill>
          </p:spPr>
        </p:sp>
      </p:grpSp>
      <p:grpSp>
        <p:nvGrpSpPr>
          <p:cNvPr id="34" name="Group 34"/>
          <p:cNvGrpSpPr/>
          <p:nvPr/>
        </p:nvGrpSpPr>
        <p:grpSpPr>
          <a:xfrm>
            <a:off x="-19050" y="621365"/>
            <a:ext cx="18297525" cy="934324"/>
            <a:chOff x="0" y="0"/>
            <a:chExt cx="4819101" cy="246077"/>
          </a:xfrm>
        </p:grpSpPr>
        <p:sp>
          <p:nvSpPr>
            <p:cNvPr id="35" name="Freeform 35"/>
            <p:cNvSpPr/>
            <p:nvPr/>
          </p:nvSpPr>
          <p:spPr>
            <a:xfrm>
              <a:off x="0" y="0"/>
              <a:ext cx="4819101" cy="246077"/>
            </a:xfrm>
            <a:custGeom>
              <a:avLst/>
              <a:gdLst/>
              <a:ahLst/>
              <a:cxnLst/>
              <a:rect l="l" t="t" r="r" b="b"/>
              <a:pathLst>
                <a:path w="4819101" h="246077">
                  <a:moveTo>
                    <a:pt x="0" y="0"/>
                  </a:moveTo>
                  <a:lnTo>
                    <a:pt x="4819101" y="0"/>
                  </a:lnTo>
                  <a:lnTo>
                    <a:pt x="4819101" y="246077"/>
                  </a:lnTo>
                  <a:lnTo>
                    <a:pt x="0" y="246077"/>
                  </a:lnTo>
                  <a:close/>
                </a:path>
              </a:pathLst>
            </a:custGeom>
            <a:solidFill>
              <a:srgbClr val="191919"/>
            </a:solidFill>
          </p:spPr>
        </p:sp>
        <p:sp>
          <p:nvSpPr>
            <p:cNvPr id="36" name="TextBox 36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99"/>
                </a:lnSpc>
              </a:pPr>
              <a:endParaRPr/>
            </a:p>
          </p:txBody>
        </p:sp>
      </p:grpSp>
      <p:sp>
        <p:nvSpPr>
          <p:cNvPr id="18" name="TextBox 18"/>
          <p:cNvSpPr txBox="1"/>
          <p:nvPr/>
        </p:nvSpPr>
        <p:spPr>
          <a:xfrm>
            <a:off x="182528" y="3575114"/>
            <a:ext cx="1929343" cy="276466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149"/>
              </a:lnSpc>
            </a:pPr>
            <a:r>
              <a:rPr lang="en-US" sz="2400">
                <a:solidFill>
                  <a:srgbClr val="FFFFFF"/>
                </a:solidFill>
                <a:latin typeface="+mj-lt"/>
              </a:rPr>
              <a:t>Creador: </a:t>
            </a:r>
          </a:p>
          <a:p>
            <a:pPr algn="ctr">
              <a:lnSpc>
                <a:spcPts val="3149"/>
              </a:lnSpc>
            </a:pPr>
            <a:r>
              <a:rPr lang="en-US" sz="2400">
                <a:solidFill>
                  <a:srgbClr val="FFFFFF"/>
                </a:solidFill>
                <a:latin typeface="+mj-lt"/>
              </a:rPr>
              <a:t>Martin Cooper</a:t>
            </a:r>
          </a:p>
          <a:p>
            <a:pPr algn="ctr">
              <a:lnSpc>
                <a:spcPts val="3149"/>
              </a:lnSpc>
            </a:pPr>
            <a:r>
              <a:rPr lang="en-US" sz="2400">
                <a:solidFill>
                  <a:srgbClr val="FFFFFF"/>
                </a:solidFill>
                <a:latin typeface="+mj-lt"/>
              </a:rPr>
              <a:t>Capacidad: 1GB</a:t>
            </a:r>
          </a:p>
          <a:p>
            <a:pPr algn="ctr">
              <a:lnSpc>
                <a:spcPts val="3149"/>
              </a:lnSpc>
            </a:pPr>
            <a:r>
              <a:rPr lang="en-US" sz="2400">
                <a:solidFill>
                  <a:srgbClr val="FFFFFF"/>
                </a:solidFill>
                <a:latin typeface="+mj-lt"/>
              </a:rPr>
              <a:t>Peso: 800 gr</a:t>
            </a:r>
          </a:p>
          <a:p>
            <a:pPr algn="ctr">
              <a:lnSpc>
                <a:spcPts val="3149"/>
              </a:lnSpc>
            </a:pPr>
            <a:r>
              <a:rPr lang="en-US" sz="2400">
                <a:solidFill>
                  <a:srgbClr val="FFFFFF"/>
                </a:solidFill>
                <a:latin typeface="+mj-lt"/>
              </a:rPr>
              <a:t>Autonomía: 1 hora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0" y="2374386"/>
            <a:ext cx="2272664" cy="7239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78"/>
              </a:lnSpc>
            </a:pPr>
            <a:r>
              <a:rPr lang="en-US" sz="2399" dirty="0">
                <a:solidFill>
                  <a:srgbClr val="FFFFFF"/>
                </a:solidFill>
                <a:latin typeface="Aileron Regular Bold"/>
              </a:rPr>
              <a:t>1973</a:t>
            </a:r>
          </a:p>
          <a:p>
            <a:pPr algn="ctr">
              <a:lnSpc>
                <a:spcPts val="2878"/>
              </a:lnSpc>
            </a:pPr>
            <a:r>
              <a:rPr lang="en-US" sz="2399" dirty="0">
                <a:solidFill>
                  <a:srgbClr val="FFFFFF"/>
                </a:solidFill>
                <a:latin typeface="Aileron Regular Bold"/>
              </a:rPr>
              <a:t>MOTOROLA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2488122" y="2057776"/>
            <a:ext cx="1941727" cy="14478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78"/>
              </a:lnSpc>
            </a:pPr>
            <a:r>
              <a:rPr lang="en-US" sz="2399" dirty="0">
                <a:solidFill>
                  <a:srgbClr val="FFFFFF"/>
                </a:solidFill>
                <a:latin typeface="Aileron Regular Bold"/>
              </a:rPr>
              <a:t>1982</a:t>
            </a:r>
          </a:p>
          <a:p>
            <a:pPr algn="ctr">
              <a:lnSpc>
                <a:spcPts val="2878"/>
              </a:lnSpc>
            </a:pPr>
            <a:r>
              <a:rPr lang="en-US" sz="2399" dirty="0">
                <a:solidFill>
                  <a:srgbClr val="FFFFFF"/>
                </a:solidFill>
                <a:latin typeface="Aileron Regular Bold"/>
              </a:rPr>
              <a:t>NOKIA (MOBIRA SENATOR)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4559600" y="2238751"/>
            <a:ext cx="2250458" cy="10858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78"/>
              </a:lnSpc>
            </a:pPr>
            <a:r>
              <a:rPr lang="en-US" sz="2399" dirty="0">
                <a:solidFill>
                  <a:srgbClr val="FFFFFF"/>
                </a:solidFill>
                <a:latin typeface="Aileron Regular Bold"/>
              </a:rPr>
              <a:t>1989</a:t>
            </a:r>
          </a:p>
          <a:p>
            <a:pPr algn="ctr">
              <a:lnSpc>
                <a:spcPts val="2878"/>
              </a:lnSpc>
            </a:pPr>
            <a:r>
              <a:rPr lang="en-US" sz="2399" dirty="0">
                <a:solidFill>
                  <a:srgbClr val="FFFFFF"/>
                </a:solidFill>
                <a:latin typeface="Aileron Regular Bold"/>
              </a:rPr>
              <a:t>MOTOROLA STARTAC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6878156" y="2238751"/>
            <a:ext cx="2117993" cy="10858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78"/>
              </a:lnSpc>
            </a:pPr>
            <a:r>
              <a:rPr lang="en-US" sz="2399" dirty="0">
                <a:solidFill>
                  <a:srgbClr val="FFFFFF"/>
                </a:solidFill>
                <a:latin typeface="Aileron Regular Bold"/>
              </a:rPr>
              <a:t>1999</a:t>
            </a:r>
          </a:p>
          <a:p>
            <a:pPr algn="ctr">
              <a:lnSpc>
                <a:spcPts val="2878"/>
              </a:lnSpc>
            </a:pPr>
            <a:r>
              <a:rPr lang="en-US" sz="2399" dirty="0">
                <a:solidFill>
                  <a:srgbClr val="FFFFFF"/>
                </a:solidFill>
                <a:latin typeface="Aileron Regular Bold"/>
              </a:rPr>
              <a:t>BLACKBERRY</a:t>
            </a:r>
          </a:p>
          <a:p>
            <a:pPr algn="ctr">
              <a:lnSpc>
                <a:spcPts val="2878"/>
              </a:lnSpc>
            </a:pPr>
            <a:r>
              <a:rPr lang="en-US" sz="2399" dirty="0">
                <a:solidFill>
                  <a:srgbClr val="FFFFFF"/>
                </a:solidFill>
                <a:latin typeface="Aileron Regular Bold"/>
              </a:rPr>
              <a:t>5000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9405913" y="2454340"/>
            <a:ext cx="1639508" cy="7239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78"/>
              </a:lnSpc>
            </a:pPr>
            <a:r>
              <a:rPr lang="en-US" sz="2399" dirty="0">
                <a:solidFill>
                  <a:srgbClr val="FFFFFF"/>
                </a:solidFill>
                <a:latin typeface="Aileron Regular Bold"/>
              </a:rPr>
              <a:t>2007</a:t>
            </a:r>
          </a:p>
          <a:p>
            <a:pPr algn="ctr">
              <a:lnSpc>
                <a:spcPts val="2878"/>
              </a:lnSpc>
            </a:pPr>
            <a:r>
              <a:rPr lang="en-US" sz="2399" dirty="0">
                <a:solidFill>
                  <a:srgbClr val="FFFFFF"/>
                </a:solidFill>
                <a:latin typeface="Aileron Regular Bold"/>
              </a:rPr>
              <a:t>IPHONE 1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11685809" y="2244104"/>
            <a:ext cx="1639508" cy="10858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78"/>
              </a:lnSpc>
            </a:pPr>
            <a:r>
              <a:rPr lang="en-US" sz="2399" dirty="0">
                <a:solidFill>
                  <a:srgbClr val="FFFFFF"/>
                </a:solidFill>
                <a:latin typeface="Aileron Regular Bold"/>
              </a:rPr>
              <a:t>2010</a:t>
            </a:r>
          </a:p>
          <a:p>
            <a:pPr algn="ctr">
              <a:lnSpc>
                <a:spcPts val="2878"/>
              </a:lnSpc>
            </a:pPr>
            <a:r>
              <a:rPr lang="en-US" sz="2399" dirty="0">
                <a:solidFill>
                  <a:srgbClr val="FFFFFF"/>
                </a:solidFill>
                <a:latin typeface="Aileron Regular Bold"/>
              </a:rPr>
              <a:t>SAMSUNG VIBRANT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13929899" y="2425079"/>
            <a:ext cx="1639508" cy="7239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78"/>
              </a:lnSpc>
            </a:pPr>
            <a:r>
              <a:rPr lang="en-US" sz="2399" dirty="0">
                <a:solidFill>
                  <a:srgbClr val="FFFFFF"/>
                </a:solidFill>
                <a:latin typeface="Aileron Regular Bold"/>
              </a:rPr>
              <a:t>2015 LG K4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16179025" y="2425079"/>
            <a:ext cx="1639508" cy="7239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78"/>
              </a:lnSpc>
            </a:pPr>
            <a:r>
              <a:rPr lang="en-US" sz="2399" dirty="0">
                <a:solidFill>
                  <a:srgbClr val="FFFFFF"/>
                </a:solidFill>
                <a:latin typeface="Aileron Regular Bold"/>
              </a:rPr>
              <a:t>2020</a:t>
            </a:r>
          </a:p>
          <a:p>
            <a:pPr algn="ctr">
              <a:lnSpc>
                <a:spcPts val="2878"/>
              </a:lnSpc>
            </a:pPr>
            <a:r>
              <a:rPr lang="en-US" sz="2399" dirty="0">
                <a:solidFill>
                  <a:srgbClr val="FFFFFF"/>
                </a:solidFill>
                <a:latin typeface="Aileron Regular Bold"/>
              </a:rPr>
              <a:t>IPHONE 12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2433620" y="3575114"/>
            <a:ext cx="1941727" cy="235692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149"/>
              </a:lnSpc>
            </a:pPr>
            <a:r>
              <a:rPr lang="en-US" sz="2400" dirty="0" err="1">
                <a:solidFill>
                  <a:srgbClr val="FFFFFF"/>
                </a:solidFill>
                <a:latin typeface="+mj-lt"/>
              </a:rPr>
              <a:t>Creador</a:t>
            </a:r>
            <a:r>
              <a:rPr lang="en-US" sz="2400" dirty="0">
                <a:solidFill>
                  <a:srgbClr val="FFFFFF"/>
                </a:solidFill>
                <a:latin typeface="+mj-lt"/>
              </a:rPr>
              <a:t>: Fredrik </a:t>
            </a:r>
            <a:r>
              <a:rPr lang="en-US" sz="2400" dirty="0" err="1">
                <a:solidFill>
                  <a:srgbClr val="FFFFFF"/>
                </a:solidFill>
                <a:latin typeface="+mj-lt"/>
              </a:rPr>
              <a:t>Idestam</a:t>
            </a:r>
            <a:endParaRPr lang="en-US" sz="2400" dirty="0">
              <a:solidFill>
                <a:srgbClr val="FFFFFF"/>
              </a:solidFill>
              <a:latin typeface="+mj-lt"/>
            </a:endParaRPr>
          </a:p>
          <a:p>
            <a:pPr algn="ctr">
              <a:lnSpc>
                <a:spcPts val="3149"/>
              </a:lnSpc>
            </a:pPr>
            <a:r>
              <a:rPr lang="en-US" sz="2400" dirty="0" err="1">
                <a:solidFill>
                  <a:srgbClr val="FFFFFF"/>
                </a:solidFill>
                <a:latin typeface="+mj-lt"/>
              </a:rPr>
              <a:t>Capacidad</a:t>
            </a:r>
            <a:r>
              <a:rPr lang="en-US" sz="2400" dirty="0">
                <a:solidFill>
                  <a:srgbClr val="FFFFFF"/>
                </a:solidFill>
                <a:latin typeface="+mj-lt"/>
              </a:rPr>
              <a:t>: 1GB</a:t>
            </a:r>
          </a:p>
          <a:p>
            <a:pPr algn="ctr">
              <a:lnSpc>
                <a:spcPts val="3149"/>
              </a:lnSpc>
            </a:pPr>
            <a:r>
              <a:rPr lang="en-US" sz="2400" dirty="0">
                <a:solidFill>
                  <a:srgbClr val="FFFFFF"/>
                </a:solidFill>
                <a:latin typeface="+mj-lt"/>
              </a:rPr>
              <a:t>Peso: 9,8 Kg</a:t>
            </a:r>
          </a:p>
          <a:p>
            <a:pPr algn="ctr">
              <a:lnSpc>
                <a:spcPts val="3149"/>
              </a:lnSpc>
            </a:pPr>
            <a:r>
              <a:rPr lang="en-US" sz="2400" dirty="0" err="1">
                <a:solidFill>
                  <a:srgbClr val="FFFFFF"/>
                </a:solidFill>
                <a:latin typeface="+mj-lt"/>
              </a:rPr>
              <a:t>Autonomía</a:t>
            </a:r>
            <a:r>
              <a:rPr lang="en-US" sz="2400" dirty="0">
                <a:solidFill>
                  <a:srgbClr val="FFFFFF"/>
                </a:solidFill>
                <a:latin typeface="+mj-lt"/>
              </a:rPr>
              <a:t>: 1 hora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4654469" y="3589824"/>
            <a:ext cx="2077832" cy="236712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149"/>
              </a:lnSpc>
            </a:pPr>
            <a:r>
              <a:rPr lang="en-US" sz="2400" dirty="0">
                <a:solidFill>
                  <a:srgbClr val="FFFFFF"/>
                </a:solidFill>
                <a:latin typeface="+mj-lt"/>
              </a:rPr>
              <a:t>Marca: Motorola</a:t>
            </a:r>
          </a:p>
          <a:p>
            <a:pPr algn="ctr">
              <a:lnSpc>
                <a:spcPts val="3149"/>
              </a:lnSpc>
            </a:pPr>
            <a:r>
              <a:rPr lang="en-US" sz="2400" dirty="0" err="1">
                <a:solidFill>
                  <a:srgbClr val="FFFFFF"/>
                </a:solidFill>
                <a:latin typeface="+mj-lt"/>
              </a:rPr>
              <a:t>Capacidad</a:t>
            </a:r>
            <a:r>
              <a:rPr lang="en-US" sz="2400" dirty="0">
                <a:solidFill>
                  <a:srgbClr val="FFFFFF"/>
                </a:solidFill>
                <a:latin typeface="+mj-lt"/>
              </a:rPr>
              <a:t>: 1 GB</a:t>
            </a:r>
          </a:p>
          <a:p>
            <a:pPr algn="ctr">
              <a:lnSpc>
                <a:spcPts val="3149"/>
              </a:lnSpc>
            </a:pPr>
            <a:r>
              <a:rPr lang="en-US" sz="2400" dirty="0">
                <a:solidFill>
                  <a:srgbClr val="FFFFFF"/>
                </a:solidFill>
                <a:latin typeface="+mj-lt"/>
              </a:rPr>
              <a:t>Peso: 94 gr</a:t>
            </a:r>
          </a:p>
          <a:p>
            <a:pPr algn="ctr">
              <a:lnSpc>
                <a:spcPts val="3149"/>
              </a:lnSpc>
            </a:pPr>
            <a:r>
              <a:rPr lang="en-US" sz="2400" dirty="0" err="1">
                <a:solidFill>
                  <a:srgbClr val="FFFFFF"/>
                </a:solidFill>
                <a:latin typeface="+mj-lt"/>
              </a:rPr>
              <a:t>Autonomía</a:t>
            </a:r>
            <a:r>
              <a:rPr lang="en-US" sz="2400" dirty="0">
                <a:solidFill>
                  <a:srgbClr val="FFFFFF"/>
                </a:solidFill>
                <a:latin typeface="+mj-lt"/>
              </a:rPr>
              <a:t>: 140 min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6924812" y="3595177"/>
            <a:ext cx="2012042" cy="236712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149"/>
              </a:lnSpc>
            </a:pPr>
            <a:r>
              <a:rPr lang="en-US" sz="2400" dirty="0">
                <a:solidFill>
                  <a:srgbClr val="FFFFFF"/>
                </a:solidFill>
                <a:latin typeface="+mj-lt"/>
              </a:rPr>
              <a:t>Marca: Blackberry</a:t>
            </a:r>
          </a:p>
          <a:p>
            <a:pPr algn="ctr">
              <a:lnSpc>
                <a:spcPts val="3149"/>
              </a:lnSpc>
            </a:pPr>
            <a:r>
              <a:rPr lang="en-US" sz="2400" dirty="0" err="1">
                <a:solidFill>
                  <a:srgbClr val="FFFFFF"/>
                </a:solidFill>
                <a:latin typeface="+mj-lt"/>
              </a:rPr>
              <a:t>Capacidad</a:t>
            </a:r>
            <a:r>
              <a:rPr lang="en-US" sz="2400" dirty="0">
                <a:solidFill>
                  <a:srgbClr val="FFFFFF"/>
                </a:solidFill>
                <a:latin typeface="+mj-lt"/>
              </a:rPr>
              <a:t>: 2GB</a:t>
            </a:r>
          </a:p>
          <a:p>
            <a:pPr algn="ctr">
              <a:lnSpc>
                <a:spcPts val="3149"/>
              </a:lnSpc>
            </a:pPr>
            <a:r>
              <a:rPr lang="en-US" sz="2400" dirty="0">
                <a:solidFill>
                  <a:srgbClr val="FFFFFF"/>
                </a:solidFill>
                <a:latin typeface="+mj-lt"/>
              </a:rPr>
              <a:t>Peso: 155 gr</a:t>
            </a:r>
          </a:p>
          <a:p>
            <a:pPr algn="ctr">
              <a:lnSpc>
                <a:spcPts val="3149"/>
              </a:lnSpc>
            </a:pPr>
            <a:r>
              <a:rPr lang="en-US" sz="2400" dirty="0" err="1">
                <a:solidFill>
                  <a:srgbClr val="FFFFFF"/>
                </a:solidFill>
                <a:latin typeface="+mj-lt"/>
              </a:rPr>
              <a:t>Autonomía</a:t>
            </a:r>
            <a:r>
              <a:rPr lang="en-US" sz="2400" dirty="0">
                <a:solidFill>
                  <a:srgbClr val="FFFFFF"/>
                </a:solidFill>
                <a:latin typeface="+mj-lt"/>
              </a:rPr>
              <a:t>: 40 horas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9253778" y="3625807"/>
            <a:ext cx="1911100" cy="236712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149"/>
              </a:lnSpc>
            </a:pPr>
            <a:r>
              <a:rPr lang="en-US" sz="2400" dirty="0">
                <a:solidFill>
                  <a:srgbClr val="FFFFFF"/>
                </a:solidFill>
                <a:latin typeface="+mj-lt"/>
              </a:rPr>
              <a:t>Marca: Apple</a:t>
            </a:r>
          </a:p>
          <a:p>
            <a:pPr algn="ctr">
              <a:lnSpc>
                <a:spcPts val="3149"/>
              </a:lnSpc>
            </a:pPr>
            <a:r>
              <a:rPr lang="en-US" sz="2400" dirty="0" err="1">
                <a:solidFill>
                  <a:srgbClr val="FFFFFF"/>
                </a:solidFill>
                <a:latin typeface="+mj-lt"/>
              </a:rPr>
              <a:t>Capacidad</a:t>
            </a:r>
            <a:r>
              <a:rPr lang="en-US" sz="2400" dirty="0">
                <a:solidFill>
                  <a:srgbClr val="FFFFFF"/>
                </a:solidFill>
                <a:latin typeface="+mj-lt"/>
              </a:rPr>
              <a:t>: 3 GB</a:t>
            </a:r>
          </a:p>
          <a:p>
            <a:pPr algn="ctr">
              <a:lnSpc>
                <a:spcPts val="3149"/>
              </a:lnSpc>
            </a:pPr>
            <a:r>
              <a:rPr lang="en-US" sz="2400" dirty="0">
                <a:solidFill>
                  <a:srgbClr val="FFFFFF"/>
                </a:solidFill>
                <a:latin typeface="+mj-lt"/>
              </a:rPr>
              <a:t>Peso: 135 gr</a:t>
            </a:r>
          </a:p>
          <a:p>
            <a:pPr algn="ctr">
              <a:lnSpc>
                <a:spcPts val="3149"/>
              </a:lnSpc>
            </a:pPr>
            <a:r>
              <a:rPr lang="en-US" sz="2400" dirty="0" err="1">
                <a:solidFill>
                  <a:srgbClr val="FFFFFF"/>
                </a:solidFill>
                <a:latin typeface="+mj-lt"/>
              </a:rPr>
              <a:t>Autonomía</a:t>
            </a:r>
            <a:r>
              <a:rPr lang="en-US" sz="2400" dirty="0">
                <a:solidFill>
                  <a:srgbClr val="FFFFFF"/>
                </a:solidFill>
                <a:latin typeface="+mj-lt"/>
              </a:rPr>
              <a:t>: 140 min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11544644" y="3625807"/>
            <a:ext cx="1948275" cy="276466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149"/>
              </a:lnSpc>
            </a:pPr>
            <a:r>
              <a:rPr lang="en-US" sz="2400" dirty="0">
                <a:solidFill>
                  <a:srgbClr val="FFFFFF"/>
                </a:solidFill>
                <a:latin typeface="+mj-lt"/>
              </a:rPr>
              <a:t>Marca: Samsung</a:t>
            </a:r>
          </a:p>
          <a:p>
            <a:pPr algn="ctr">
              <a:lnSpc>
                <a:spcPts val="3149"/>
              </a:lnSpc>
            </a:pPr>
            <a:r>
              <a:rPr lang="en-US" sz="2400" dirty="0" err="1">
                <a:solidFill>
                  <a:srgbClr val="FFFFFF"/>
                </a:solidFill>
                <a:latin typeface="+mj-lt"/>
              </a:rPr>
              <a:t>Capacidad</a:t>
            </a:r>
            <a:r>
              <a:rPr lang="en-US" sz="2400" dirty="0">
                <a:solidFill>
                  <a:srgbClr val="FFFFFF"/>
                </a:solidFill>
                <a:latin typeface="+mj-lt"/>
              </a:rPr>
              <a:t>: 3 GB</a:t>
            </a:r>
          </a:p>
          <a:p>
            <a:pPr algn="ctr">
              <a:lnSpc>
                <a:spcPts val="3149"/>
              </a:lnSpc>
            </a:pPr>
            <a:r>
              <a:rPr lang="en-US" sz="2400" dirty="0">
                <a:solidFill>
                  <a:srgbClr val="FFFFFF"/>
                </a:solidFill>
                <a:latin typeface="+mj-lt"/>
              </a:rPr>
              <a:t>Peso: 117 gr</a:t>
            </a:r>
          </a:p>
          <a:p>
            <a:pPr algn="ctr">
              <a:lnSpc>
                <a:spcPts val="3149"/>
              </a:lnSpc>
            </a:pPr>
            <a:r>
              <a:rPr lang="en-US" sz="2400" dirty="0" err="1">
                <a:solidFill>
                  <a:srgbClr val="FFFFFF"/>
                </a:solidFill>
                <a:latin typeface="+mj-lt"/>
              </a:rPr>
              <a:t>Autonomía</a:t>
            </a:r>
            <a:r>
              <a:rPr lang="en-US" sz="2400" dirty="0">
                <a:solidFill>
                  <a:srgbClr val="FFFFFF"/>
                </a:solidFill>
                <a:latin typeface="+mj-lt"/>
              </a:rPr>
              <a:t>: 16 horas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13798833" y="3596546"/>
            <a:ext cx="1931339" cy="236712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149"/>
              </a:lnSpc>
            </a:pPr>
            <a:r>
              <a:rPr lang="en-US" sz="2400" dirty="0">
                <a:solidFill>
                  <a:srgbClr val="FFFFFF"/>
                </a:solidFill>
                <a:latin typeface="+mj-lt"/>
              </a:rPr>
              <a:t>Marca: LG</a:t>
            </a:r>
          </a:p>
          <a:p>
            <a:pPr algn="ctr">
              <a:lnSpc>
                <a:spcPts val="3149"/>
              </a:lnSpc>
            </a:pPr>
            <a:r>
              <a:rPr lang="en-US" sz="2400" dirty="0" err="1">
                <a:solidFill>
                  <a:srgbClr val="FFFFFF"/>
                </a:solidFill>
                <a:latin typeface="+mj-lt"/>
              </a:rPr>
              <a:t>Capacidad</a:t>
            </a:r>
            <a:r>
              <a:rPr lang="en-US" sz="2400" dirty="0">
                <a:solidFill>
                  <a:srgbClr val="FFFFFF"/>
                </a:solidFill>
                <a:latin typeface="+mj-lt"/>
              </a:rPr>
              <a:t>: 4 GB</a:t>
            </a:r>
          </a:p>
          <a:p>
            <a:pPr algn="ctr">
              <a:lnSpc>
                <a:spcPts val="3149"/>
              </a:lnSpc>
            </a:pPr>
            <a:r>
              <a:rPr lang="en-US" sz="2400" dirty="0">
                <a:solidFill>
                  <a:srgbClr val="FFFFFF"/>
                </a:solidFill>
                <a:latin typeface="+mj-lt"/>
              </a:rPr>
              <a:t>Peso: 130 gr</a:t>
            </a:r>
          </a:p>
          <a:p>
            <a:pPr algn="ctr">
              <a:lnSpc>
                <a:spcPts val="3149"/>
              </a:lnSpc>
            </a:pPr>
            <a:r>
              <a:rPr lang="en-US" sz="2400" dirty="0" err="1">
                <a:solidFill>
                  <a:srgbClr val="FFFFFF"/>
                </a:solidFill>
                <a:latin typeface="+mj-lt"/>
              </a:rPr>
              <a:t>Autonomía</a:t>
            </a:r>
            <a:r>
              <a:rPr lang="en-US" sz="2400" dirty="0">
                <a:solidFill>
                  <a:srgbClr val="FFFFFF"/>
                </a:solidFill>
                <a:latin typeface="+mj-lt"/>
              </a:rPr>
              <a:t>: 10 horas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16042074" y="3595177"/>
            <a:ext cx="1939145" cy="236712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149"/>
              </a:lnSpc>
            </a:pPr>
            <a:r>
              <a:rPr lang="en-US" sz="2400" dirty="0">
                <a:solidFill>
                  <a:srgbClr val="FFFFFF"/>
                </a:solidFill>
                <a:latin typeface="+mj-lt"/>
              </a:rPr>
              <a:t>Marca: Apple</a:t>
            </a:r>
          </a:p>
          <a:p>
            <a:pPr algn="ctr">
              <a:lnSpc>
                <a:spcPts val="3149"/>
              </a:lnSpc>
            </a:pPr>
            <a:r>
              <a:rPr lang="en-US" sz="2400" dirty="0" err="1">
                <a:solidFill>
                  <a:srgbClr val="FFFFFF"/>
                </a:solidFill>
                <a:latin typeface="+mj-lt"/>
              </a:rPr>
              <a:t>Capacidad</a:t>
            </a:r>
            <a:r>
              <a:rPr lang="en-US" sz="2400" dirty="0">
                <a:solidFill>
                  <a:srgbClr val="FFFFFF"/>
                </a:solidFill>
                <a:latin typeface="+mj-lt"/>
              </a:rPr>
              <a:t>: 5 GB</a:t>
            </a:r>
          </a:p>
          <a:p>
            <a:pPr algn="ctr">
              <a:lnSpc>
                <a:spcPts val="3149"/>
              </a:lnSpc>
            </a:pPr>
            <a:r>
              <a:rPr lang="en-US" sz="2400" dirty="0">
                <a:solidFill>
                  <a:srgbClr val="FFFFFF"/>
                </a:solidFill>
                <a:latin typeface="+mj-lt"/>
              </a:rPr>
              <a:t>Peso: 162 gr</a:t>
            </a:r>
          </a:p>
          <a:p>
            <a:pPr algn="ctr">
              <a:lnSpc>
                <a:spcPts val="3149"/>
              </a:lnSpc>
            </a:pPr>
            <a:r>
              <a:rPr lang="en-US" sz="2400" dirty="0" err="1">
                <a:solidFill>
                  <a:srgbClr val="FFFFFF"/>
                </a:solidFill>
                <a:latin typeface="+mj-lt"/>
              </a:rPr>
              <a:t>Autonomía</a:t>
            </a:r>
            <a:r>
              <a:rPr lang="en-US" sz="2400" dirty="0">
                <a:solidFill>
                  <a:srgbClr val="FFFFFF"/>
                </a:solidFill>
                <a:latin typeface="+mj-lt"/>
              </a:rPr>
              <a:t>: 17 horas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3557838" y="589376"/>
            <a:ext cx="11162800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640"/>
              </a:lnSpc>
            </a:pPr>
            <a:r>
              <a:rPr lang="en-US" sz="2600" spc="130" dirty="0">
                <a:solidFill>
                  <a:srgbClr val="FFFFFF"/>
                </a:solidFill>
                <a:latin typeface="+mj-lt"/>
              </a:rPr>
              <a:t>Linea de </a:t>
            </a:r>
            <a:r>
              <a:rPr lang="en-US" sz="2600" spc="130" dirty="0" err="1">
                <a:solidFill>
                  <a:srgbClr val="FFFFFF"/>
                </a:solidFill>
                <a:latin typeface="+mj-lt"/>
              </a:rPr>
              <a:t>Tiempo</a:t>
            </a:r>
            <a:endParaRPr lang="en-US" sz="2600" spc="13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8" name="TextBox 38"/>
          <p:cNvSpPr txBox="1"/>
          <p:nvPr/>
        </p:nvSpPr>
        <p:spPr>
          <a:xfrm>
            <a:off x="3557838" y="963234"/>
            <a:ext cx="11162800" cy="5829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680"/>
              </a:lnSpc>
            </a:pPr>
            <a:r>
              <a:rPr lang="en-US" sz="3600" spc="107" dirty="0">
                <a:solidFill>
                  <a:srgbClr val="37C9EF"/>
                </a:solidFill>
                <a:latin typeface="Arial Black" panose="020B0A04020102020204" pitchFamily="34" charset="0"/>
              </a:rPr>
              <a:t>TELÉFONOS Y MÓVILES</a:t>
            </a:r>
          </a:p>
        </p:txBody>
      </p:sp>
      <p:pic>
        <p:nvPicPr>
          <p:cNvPr id="39" name="Picture 3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-831507">
            <a:off x="2405247" y="7667085"/>
            <a:ext cx="3190773" cy="1513193"/>
          </a:xfrm>
          <a:prstGeom prst="rect">
            <a:avLst/>
          </a:prstGeom>
        </p:spPr>
      </p:pic>
      <p:sp>
        <p:nvSpPr>
          <p:cNvPr id="40" name="TextBox 40"/>
          <p:cNvSpPr txBox="1"/>
          <p:nvPr/>
        </p:nvSpPr>
        <p:spPr>
          <a:xfrm>
            <a:off x="3562600" y="9753283"/>
            <a:ext cx="11162800" cy="4940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030"/>
              </a:lnSpc>
            </a:pPr>
            <a:r>
              <a:rPr lang="en-US" sz="3100" spc="93" dirty="0">
                <a:solidFill>
                  <a:srgbClr val="37C9EF"/>
                </a:solidFill>
                <a:latin typeface="Arial Black" panose="020B0A04020102020204" pitchFamily="34" charset="0"/>
              </a:rPr>
              <a:t>WWW.ELORGANIZADORGRAFICO.COM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156</Words>
  <Application>Microsoft Office PowerPoint</Application>
  <PresentationFormat>Personalizado</PresentationFormat>
  <Paragraphs>52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Aileron Regular Bold</vt:lpstr>
      <vt:lpstr>Arial Black</vt:lpstr>
      <vt:lpstr>Calibri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 de tiempo teléfonos y móviles 1973-2020</dc:title>
  <cp:lastModifiedBy>Mora Fernandez</cp:lastModifiedBy>
  <cp:revision>3</cp:revision>
  <dcterms:created xsi:type="dcterms:W3CDTF">2006-08-16T00:00:00Z</dcterms:created>
  <dcterms:modified xsi:type="dcterms:W3CDTF">2023-02-06T13:45:44Z</dcterms:modified>
  <dc:identifier>DAFZzCb0IMk</dc:identifier>
</cp:coreProperties>
</file>