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Dreaming Outloud Pro" panose="03050502040302030504" pitchFamily="66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263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39061" y="411847"/>
            <a:ext cx="5081877" cy="7669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28"/>
              </a:lnSpc>
            </a:pPr>
            <a:r>
              <a:rPr lang="en-US" sz="3019">
                <a:solidFill>
                  <a:srgbClr val="FF575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ANTECEDENTES DE LOS DERECHOS HUMANOS II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646260" y="1401490"/>
            <a:ext cx="1284703" cy="6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03"/>
              </a:lnSpc>
            </a:pPr>
            <a:r>
              <a:rPr lang="en-US" sz="5158">
                <a:solidFill>
                  <a:srgbClr val="FF914D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1965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211058" y="1653992"/>
            <a:ext cx="4476230" cy="368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ONU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adopta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convención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eliminación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 de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discriminación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racial.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211058" y="1308399"/>
            <a:ext cx="4951518" cy="2733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08"/>
              </a:lnSpc>
            </a:pPr>
            <a:r>
              <a:rPr lang="en-US" sz="2070">
                <a:solidFill>
                  <a:srgbClr val="FF914D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ONU y la Convencion Internacional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46260" y="2478539"/>
            <a:ext cx="1380200" cy="6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3"/>
              </a:lnSpc>
            </a:pPr>
            <a:r>
              <a:rPr lang="en-US" sz="5158">
                <a:solidFill>
                  <a:srgbClr val="FFBD5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2001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178242" y="2768657"/>
            <a:ext cx="4487532" cy="368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1399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Conferencia mundial contra el racismo, la discriminación racial y la xenofobia.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178242" y="2423064"/>
            <a:ext cx="2669096" cy="2733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08"/>
              </a:lnSpc>
            </a:pPr>
            <a:r>
              <a:rPr lang="en-US" sz="2070">
                <a:solidFill>
                  <a:srgbClr val="FFBD5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Conferencia Mundial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46260" y="3655823"/>
            <a:ext cx="1380200" cy="6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3"/>
              </a:lnSpc>
            </a:pPr>
            <a:r>
              <a:rPr lang="en-US" sz="5158">
                <a:solidFill>
                  <a:srgbClr val="FFDE5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2007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178242" y="3846756"/>
            <a:ext cx="4487532" cy="368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1399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asamblea general de las Naciones Unidas aprueba el Día Mundial de la Alimentación.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178242" y="3501162"/>
            <a:ext cx="4007407" cy="2733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08"/>
              </a:lnSpc>
            </a:pPr>
            <a:r>
              <a:rPr lang="en-US" sz="2070">
                <a:solidFill>
                  <a:srgbClr val="FFDE5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Día Mundia de la Alimentación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46260" y="4872893"/>
            <a:ext cx="1422242" cy="6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3"/>
              </a:lnSpc>
            </a:pPr>
            <a:r>
              <a:rPr lang="en-US" sz="5158">
                <a:solidFill>
                  <a:srgbClr val="C9E265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2008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178242" y="5024039"/>
            <a:ext cx="4487532" cy="368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1399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ciudadanos participan a través de la consulta popular en Nuevo Consejo Estatal de DD.HH.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178242" y="4678446"/>
            <a:ext cx="4295612" cy="2733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08"/>
              </a:lnSpc>
            </a:pPr>
            <a:r>
              <a:rPr lang="en-US" sz="2070">
                <a:solidFill>
                  <a:srgbClr val="C9E265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Consejo Estatal de Derechos Humanos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46260" y="6046274"/>
            <a:ext cx="1305130" cy="6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3"/>
              </a:lnSpc>
            </a:pPr>
            <a:r>
              <a:rPr lang="en-US" sz="5158">
                <a:solidFill>
                  <a:srgbClr val="7ED95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2011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221272" y="6241110"/>
            <a:ext cx="4545523" cy="368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1399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Reafirmación del compromiso de la corte interamericana de Derechos Humanos con los pueblos.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221272" y="5895516"/>
            <a:ext cx="2636690" cy="2733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08"/>
              </a:lnSpc>
            </a:pPr>
            <a:r>
              <a:rPr lang="en-US" sz="2070">
                <a:solidFill>
                  <a:srgbClr val="7ED95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Corte Intermanericana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46260" y="9370939"/>
            <a:ext cx="1340301" cy="6745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3"/>
              </a:lnSpc>
            </a:pPr>
            <a:r>
              <a:rPr lang="en-US" sz="5158">
                <a:solidFill>
                  <a:srgbClr val="BA3EDD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2017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211487" y="9676548"/>
            <a:ext cx="4551199" cy="368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ha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logrado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abolir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casi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completo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violación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Derechos Humanos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alrededor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39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  <a:r>
              <a:rPr lang="en-US" sz="139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211487" y="9315464"/>
            <a:ext cx="3259766" cy="2700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08"/>
              </a:lnSpc>
            </a:pPr>
            <a:r>
              <a:rPr lang="en-US" sz="2070">
                <a:solidFill>
                  <a:srgbClr val="BA3EDD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Gran Avance</a:t>
            </a:r>
          </a:p>
        </p:txBody>
      </p:sp>
      <p:pic>
        <p:nvPicPr>
          <p:cNvPr id="21" name="Picture 2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845011" y="3098854"/>
            <a:ext cx="1126972" cy="532327"/>
          </a:xfrm>
          <a:prstGeom prst="rect">
            <a:avLst/>
          </a:prstGeom>
        </p:spPr>
      </p:pic>
      <p:sp>
        <p:nvSpPr>
          <p:cNvPr id="22" name="TextBox 22"/>
          <p:cNvSpPr txBox="1"/>
          <p:nvPr/>
        </p:nvSpPr>
        <p:spPr>
          <a:xfrm>
            <a:off x="2068502" y="10376769"/>
            <a:ext cx="4053566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61"/>
              </a:lnSpc>
            </a:pPr>
            <a:r>
              <a:rPr lang="en-US" sz="1544" dirty="0">
                <a:solidFill>
                  <a:srgbClr val="FF575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WWW.ELORGANIZADORGRAFICO.COM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646260" y="7124372"/>
            <a:ext cx="1305130" cy="6745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3"/>
              </a:lnSpc>
            </a:pPr>
            <a:r>
              <a:rPr lang="en-US" sz="5158">
                <a:solidFill>
                  <a:srgbClr val="5CE1E6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2012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2231376" y="7452332"/>
            <a:ext cx="4545523" cy="1795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1399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hacen diálogos internacionales de Paz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231376" y="7106739"/>
            <a:ext cx="2636690" cy="2700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08"/>
              </a:lnSpc>
            </a:pPr>
            <a:r>
              <a:rPr lang="en-US" sz="2070">
                <a:solidFill>
                  <a:srgbClr val="5CE1E6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Paz Internacional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46260" y="8295297"/>
            <a:ext cx="1305130" cy="6745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3"/>
              </a:lnSpc>
            </a:pPr>
            <a:r>
              <a:rPr lang="en-US" sz="5158">
                <a:solidFill>
                  <a:srgbClr val="38B6F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2014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221272" y="8490133"/>
            <a:ext cx="4545523" cy="368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1399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 abre una convocatoria para el premio Nacional de los Derechos humanos.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221272" y="8144539"/>
            <a:ext cx="4750711" cy="2700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08"/>
              </a:lnSpc>
            </a:pPr>
            <a:r>
              <a:rPr lang="en-US" sz="2070">
                <a:solidFill>
                  <a:srgbClr val="38B6F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Premio Nacional de los Derechos Humanos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Dreaming Outloud Pro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 tiempo sobre los Derechos Humanos  1965-2017</dc:title>
  <cp:lastModifiedBy>Mora Fernandez</cp:lastModifiedBy>
  <cp:revision>2</cp:revision>
  <dcterms:created xsi:type="dcterms:W3CDTF">2006-08-16T00:00:00Z</dcterms:created>
  <dcterms:modified xsi:type="dcterms:W3CDTF">2023-02-13T17:57:40Z</dcterms:modified>
  <dc:identifier>DAFZzGRvefQ</dc:identifier>
</cp:coreProperties>
</file>