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ing Outloud Pro" panose="03050502040302030504" pitchFamily="66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646" r="14708" b="-42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28074">
            <a:off x="392006" y="4703375"/>
            <a:ext cx="6661429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AutoShape 5"/>
          <p:cNvSpPr/>
          <p:nvPr/>
        </p:nvSpPr>
        <p:spPr>
          <a:xfrm rot="10800000">
            <a:off x="2481304" y="1785081"/>
            <a:ext cx="1223903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3519277" y="1292190"/>
            <a:ext cx="472643" cy="244913"/>
            <a:chOff x="0" y="0"/>
            <a:chExt cx="169385" cy="877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385" cy="87771"/>
            </a:xfrm>
            <a:custGeom>
              <a:avLst/>
              <a:gdLst/>
              <a:ahLst/>
              <a:cxnLst/>
              <a:rect l="l" t="t" r="r" b="b"/>
              <a:pathLst>
                <a:path w="169385" h="87771">
                  <a:moveTo>
                    <a:pt x="43886" y="0"/>
                  </a:moveTo>
                  <a:lnTo>
                    <a:pt x="125499" y="0"/>
                  </a:lnTo>
                  <a:cubicBezTo>
                    <a:pt x="137138" y="0"/>
                    <a:pt x="148301" y="4624"/>
                    <a:pt x="156531" y="12854"/>
                  </a:cubicBezTo>
                  <a:cubicBezTo>
                    <a:pt x="164761" y="21084"/>
                    <a:pt x="169385" y="32246"/>
                    <a:pt x="169385" y="43886"/>
                  </a:cubicBezTo>
                  <a:lnTo>
                    <a:pt x="169385" y="43886"/>
                  </a:lnTo>
                  <a:cubicBezTo>
                    <a:pt x="169385" y="68123"/>
                    <a:pt x="149736" y="87771"/>
                    <a:pt x="125499" y="87771"/>
                  </a:cubicBezTo>
                  <a:lnTo>
                    <a:pt x="43886" y="87771"/>
                  </a:lnTo>
                  <a:cubicBezTo>
                    <a:pt x="32246" y="87771"/>
                    <a:pt x="21084" y="83148"/>
                    <a:pt x="12854" y="74918"/>
                  </a:cubicBezTo>
                  <a:cubicBezTo>
                    <a:pt x="4624" y="66687"/>
                    <a:pt x="0" y="55525"/>
                    <a:pt x="0" y="43886"/>
                  </a:cubicBezTo>
                  <a:lnTo>
                    <a:pt x="0" y="43886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6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94188" y="1302985"/>
            <a:ext cx="322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1644</a:t>
            </a:r>
          </a:p>
        </p:txBody>
      </p:sp>
      <p:sp>
        <p:nvSpPr>
          <p:cNvPr id="10" name="AutoShape 10"/>
          <p:cNvSpPr/>
          <p:nvPr/>
        </p:nvSpPr>
        <p:spPr>
          <a:xfrm rot="10782148">
            <a:off x="3917001" y="1410671"/>
            <a:ext cx="1208153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48717">
            <a:off x="5248254" y="1768294"/>
            <a:ext cx="735796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750870" y="2233788"/>
            <a:ext cx="174154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Descartes fue considerado el primer hombre moderno que, por su pensamiento, afirmó que la única forma de entrar la verdad es mediante la razón.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716051" y="2145677"/>
            <a:ext cx="1811180" cy="1123442"/>
            <a:chOff x="0" y="0"/>
            <a:chExt cx="768610" cy="4767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8610" cy="476755"/>
            </a:xfrm>
            <a:custGeom>
              <a:avLst/>
              <a:gdLst/>
              <a:ahLst/>
              <a:cxnLst/>
              <a:rect l="l" t="t" r="r" b="b"/>
              <a:pathLst>
                <a:path w="768610" h="476755">
                  <a:moveTo>
                    <a:pt x="153883" y="0"/>
                  </a:moveTo>
                  <a:lnTo>
                    <a:pt x="614728" y="0"/>
                  </a:lnTo>
                  <a:cubicBezTo>
                    <a:pt x="655540" y="0"/>
                    <a:pt x="694681" y="16213"/>
                    <a:pt x="723539" y="45071"/>
                  </a:cubicBezTo>
                  <a:cubicBezTo>
                    <a:pt x="752398" y="73930"/>
                    <a:pt x="768610" y="113070"/>
                    <a:pt x="768610" y="153883"/>
                  </a:cubicBezTo>
                  <a:lnTo>
                    <a:pt x="768610" y="322872"/>
                  </a:lnTo>
                  <a:cubicBezTo>
                    <a:pt x="768610" y="363685"/>
                    <a:pt x="752398" y="402825"/>
                    <a:pt x="723539" y="431684"/>
                  </a:cubicBezTo>
                  <a:cubicBezTo>
                    <a:pt x="694681" y="460542"/>
                    <a:pt x="655540" y="476755"/>
                    <a:pt x="614728" y="476755"/>
                  </a:cubicBezTo>
                  <a:lnTo>
                    <a:pt x="153883" y="476755"/>
                  </a:lnTo>
                  <a:cubicBezTo>
                    <a:pt x="113070" y="476755"/>
                    <a:pt x="73930" y="460542"/>
                    <a:pt x="45071" y="431684"/>
                  </a:cubicBezTo>
                  <a:cubicBezTo>
                    <a:pt x="16213" y="402825"/>
                    <a:pt x="0" y="363685"/>
                    <a:pt x="0" y="322872"/>
                  </a:cubicBezTo>
                  <a:lnTo>
                    <a:pt x="0" y="153883"/>
                  </a:lnTo>
                  <a:cubicBezTo>
                    <a:pt x="0" y="113070"/>
                    <a:pt x="16213" y="73930"/>
                    <a:pt x="45071" y="45071"/>
                  </a:cubicBezTo>
                  <a:cubicBezTo>
                    <a:pt x="73930" y="16213"/>
                    <a:pt x="113070" y="0"/>
                    <a:pt x="15388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626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58670" y="1292190"/>
            <a:ext cx="1914966" cy="280277"/>
            <a:chOff x="0" y="0"/>
            <a:chExt cx="686281" cy="1004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28521" y="1696303"/>
            <a:ext cx="1395219" cy="280277"/>
            <a:chOff x="0" y="0"/>
            <a:chExt cx="500015" cy="1004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0015" cy="100445"/>
            </a:xfrm>
            <a:custGeom>
              <a:avLst/>
              <a:gdLst/>
              <a:ahLst/>
              <a:cxnLst/>
              <a:rect l="l" t="t" r="r" b="b"/>
              <a:pathLst>
                <a:path w="500015" h="100445">
                  <a:moveTo>
                    <a:pt x="50222" y="0"/>
                  </a:moveTo>
                  <a:lnTo>
                    <a:pt x="449793" y="0"/>
                  </a:lnTo>
                  <a:cubicBezTo>
                    <a:pt x="463112" y="0"/>
                    <a:pt x="475887" y="5291"/>
                    <a:pt x="485305" y="14710"/>
                  </a:cubicBezTo>
                  <a:cubicBezTo>
                    <a:pt x="494724" y="24128"/>
                    <a:pt x="500015" y="36903"/>
                    <a:pt x="500015" y="50222"/>
                  </a:cubicBezTo>
                  <a:lnTo>
                    <a:pt x="500015" y="50222"/>
                  </a:lnTo>
                  <a:cubicBezTo>
                    <a:pt x="500015" y="63542"/>
                    <a:pt x="494724" y="76316"/>
                    <a:pt x="485305" y="85735"/>
                  </a:cubicBezTo>
                  <a:cubicBezTo>
                    <a:pt x="475887" y="95154"/>
                    <a:pt x="463112" y="100445"/>
                    <a:pt x="449793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9D9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32153" y="1306122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PSICOLOGÍA FILOSÓFICA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32153" y="1715183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RENÉ DESCARTES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12133" y="2233788"/>
            <a:ext cx="164398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DESCARTES FUE CONSIDERADO EL PRIMER HOMBRE MODERNO QUE, POR SU PENSAMIENTO, AFIRMÓ QUE LA ÚNICA FORMA DE ENTRAR LA VERDAD ES MEDIANTE LA RAZÓN.</a:t>
            </a:r>
          </a:p>
        </p:txBody>
      </p:sp>
      <p:sp>
        <p:nvSpPr>
          <p:cNvPr id="25" name="AutoShape 25"/>
          <p:cNvSpPr/>
          <p:nvPr/>
        </p:nvSpPr>
        <p:spPr>
          <a:xfrm rot="5400000">
            <a:off x="1614893" y="2269514"/>
            <a:ext cx="754244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1032529" y="2592515"/>
            <a:ext cx="1895018" cy="705179"/>
            <a:chOff x="0" y="0"/>
            <a:chExt cx="804189" cy="29925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4189" cy="299257"/>
            </a:xfrm>
            <a:custGeom>
              <a:avLst/>
              <a:gdLst/>
              <a:ahLst/>
              <a:cxnLst/>
              <a:rect l="l" t="t" r="r" b="b"/>
              <a:pathLst>
                <a:path w="804189" h="299257">
                  <a:moveTo>
                    <a:pt x="147075" y="0"/>
                  </a:moveTo>
                  <a:lnTo>
                    <a:pt x="657114" y="0"/>
                  </a:lnTo>
                  <a:cubicBezTo>
                    <a:pt x="696121" y="0"/>
                    <a:pt x="733530" y="15495"/>
                    <a:pt x="761112" y="43077"/>
                  </a:cubicBezTo>
                  <a:cubicBezTo>
                    <a:pt x="788693" y="70659"/>
                    <a:pt x="804189" y="108068"/>
                    <a:pt x="804189" y="147075"/>
                  </a:cubicBezTo>
                  <a:lnTo>
                    <a:pt x="804189" y="152182"/>
                  </a:lnTo>
                  <a:cubicBezTo>
                    <a:pt x="804189" y="191189"/>
                    <a:pt x="788693" y="228598"/>
                    <a:pt x="761112" y="256180"/>
                  </a:cubicBezTo>
                  <a:cubicBezTo>
                    <a:pt x="733530" y="283762"/>
                    <a:pt x="696121" y="299257"/>
                    <a:pt x="657114" y="299257"/>
                  </a:cubicBezTo>
                  <a:lnTo>
                    <a:pt x="147075" y="299257"/>
                  </a:lnTo>
                  <a:cubicBezTo>
                    <a:pt x="108068" y="299257"/>
                    <a:pt x="70659" y="283762"/>
                    <a:pt x="43077" y="256180"/>
                  </a:cubicBezTo>
                  <a:cubicBezTo>
                    <a:pt x="15495" y="228598"/>
                    <a:pt x="0" y="191189"/>
                    <a:pt x="0" y="152182"/>
                  </a:cubicBezTo>
                  <a:lnTo>
                    <a:pt x="0" y="147075"/>
                  </a:lnTo>
                  <a:cubicBezTo>
                    <a:pt x="0" y="108068"/>
                    <a:pt x="15495" y="70659"/>
                    <a:pt x="43077" y="43077"/>
                  </a:cubicBezTo>
                  <a:cubicBezTo>
                    <a:pt x="70659" y="15495"/>
                    <a:pt x="108068" y="0"/>
                    <a:pt x="147075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6260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32529" y="1663199"/>
            <a:ext cx="1895018" cy="280277"/>
            <a:chOff x="0" y="0"/>
            <a:chExt cx="679132" cy="1004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79132" cy="100445"/>
            </a:xfrm>
            <a:custGeom>
              <a:avLst/>
              <a:gdLst/>
              <a:ahLst/>
              <a:cxnLst/>
              <a:rect l="l" t="t" r="r" b="b"/>
              <a:pathLst>
                <a:path w="679132" h="100445">
                  <a:moveTo>
                    <a:pt x="50222" y="0"/>
                  </a:moveTo>
                  <a:lnTo>
                    <a:pt x="628909" y="0"/>
                  </a:lnTo>
                  <a:cubicBezTo>
                    <a:pt x="642229" y="0"/>
                    <a:pt x="655003" y="5291"/>
                    <a:pt x="664422" y="14710"/>
                  </a:cubicBezTo>
                  <a:cubicBezTo>
                    <a:pt x="673840" y="24128"/>
                    <a:pt x="679132" y="36903"/>
                    <a:pt x="679132" y="50222"/>
                  </a:cubicBezTo>
                  <a:lnTo>
                    <a:pt x="679132" y="50222"/>
                  </a:lnTo>
                  <a:cubicBezTo>
                    <a:pt x="679132" y="63542"/>
                    <a:pt x="673840" y="76316"/>
                    <a:pt x="664422" y="85735"/>
                  </a:cubicBezTo>
                  <a:cubicBezTo>
                    <a:pt x="655003" y="95154"/>
                    <a:pt x="642229" y="100445"/>
                    <a:pt x="628909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505444" y="1663199"/>
            <a:ext cx="472643" cy="244913"/>
            <a:chOff x="0" y="0"/>
            <a:chExt cx="169385" cy="8777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9385" cy="87771"/>
            </a:xfrm>
            <a:custGeom>
              <a:avLst/>
              <a:gdLst/>
              <a:ahLst/>
              <a:cxnLst/>
              <a:rect l="l" t="t" r="r" b="b"/>
              <a:pathLst>
                <a:path w="169385" h="87771">
                  <a:moveTo>
                    <a:pt x="43886" y="0"/>
                  </a:moveTo>
                  <a:lnTo>
                    <a:pt x="125499" y="0"/>
                  </a:lnTo>
                  <a:cubicBezTo>
                    <a:pt x="137138" y="0"/>
                    <a:pt x="148301" y="4624"/>
                    <a:pt x="156531" y="12854"/>
                  </a:cubicBezTo>
                  <a:cubicBezTo>
                    <a:pt x="164761" y="21084"/>
                    <a:pt x="169385" y="32246"/>
                    <a:pt x="169385" y="43886"/>
                  </a:cubicBezTo>
                  <a:lnTo>
                    <a:pt x="169385" y="43886"/>
                  </a:lnTo>
                  <a:cubicBezTo>
                    <a:pt x="169385" y="68123"/>
                    <a:pt x="149736" y="87771"/>
                    <a:pt x="125499" y="87771"/>
                  </a:cubicBezTo>
                  <a:lnTo>
                    <a:pt x="43886" y="87771"/>
                  </a:lnTo>
                  <a:cubicBezTo>
                    <a:pt x="32246" y="87771"/>
                    <a:pt x="21084" y="83148"/>
                    <a:pt x="12854" y="74918"/>
                  </a:cubicBezTo>
                  <a:cubicBezTo>
                    <a:pt x="4624" y="66687"/>
                    <a:pt x="0" y="55525"/>
                    <a:pt x="0" y="43886"/>
                  </a:cubicBezTo>
                  <a:lnTo>
                    <a:pt x="0" y="43886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6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47374" y="2071084"/>
            <a:ext cx="1106873" cy="280277"/>
            <a:chOff x="0" y="0"/>
            <a:chExt cx="396678" cy="1004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96678" cy="100445"/>
            </a:xfrm>
            <a:custGeom>
              <a:avLst/>
              <a:gdLst/>
              <a:ahLst/>
              <a:cxnLst/>
              <a:rect l="l" t="t" r="r" b="b"/>
              <a:pathLst>
                <a:path w="396678" h="100445">
                  <a:moveTo>
                    <a:pt x="50222" y="0"/>
                  </a:moveTo>
                  <a:lnTo>
                    <a:pt x="346456" y="0"/>
                  </a:lnTo>
                  <a:cubicBezTo>
                    <a:pt x="359776" y="0"/>
                    <a:pt x="372550" y="5291"/>
                    <a:pt x="381968" y="14710"/>
                  </a:cubicBezTo>
                  <a:cubicBezTo>
                    <a:pt x="391387" y="24128"/>
                    <a:pt x="396678" y="36903"/>
                    <a:pt x="396678" y="50222"/>
                  </a:cubicBezTo>
                  <a:lnTo>
                    <a:pt x="396678" y="50222"/>
                  </a:lnTo>
                  <a:cubicBezTo>
                    <a:pt x="396678" y="63542"/>
                    <a:pt x="391387" y="76316"/>
                    <a:pt x="381968" y="85735"/>
                  </a:cubicBezTo>
                  <a:cubicBezTo>
                    <a:pt x="372550" y="95154"/>
                    <a:pt x="359776" y="100445"/>
                    <a:pt x="346456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9D9C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581626" y="1677645"/>
            <a:ext cx="32028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1690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2527" y="1680974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PSICOLOGÍA EMPIRISTA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21244" y="2641874"/>
            <a:ext cx="174154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ASEGURA QUE LA PRIMERA FUENTE DE LA QUE SE OBTIENEN LOS CONOCIMIENTOS SON LOS SENTIDOS.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2527" y="2090036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JOHN LOCKE</a:t>
            </a:r>
          </a:p>
        </p:txBody>
      </p:sp>
      <p:sp>
        <p:nvSpPr>
          <p:cNvPr id="42" name="AutoShape 42"/>
          <p:cNvSpPr/>
          <p:nvPr/>
        </p:nvSpPr>
        <p:spPr>
          <a:xfrm rot="10800000">
            <a:off x="2527549" y="4045434"/>
            <a:ext cx="1223903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5438096">
            <a:off x="1591490" y="4553483"/>
            <a:ext cx="826093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4" name="Group 44"/>
          <p:cNvGrpSpPr/>
          <p:nvPr/>
        </p:nvGrpSpPr>
        <p:grpSpPr>
          <a:xfrm>
            <a:off x="1032529" y="4848641"/>
            <a:ext cx="1895018" cy="1662047"/>
            <a:chOff x="0" y="0"/>
            <a:chExt cx="804189" cy="70532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04189" cy="705323"/>
            </a:xfrm>
            <a:custGeom>
              <a:avLst/>
              <a:gdLst/>
              <a:ahLst/>
              <a:cxnLst/>
              <a:rect l="l" t="t" r="r" b="b"/>
              <a:pathLst>
                <a:path w="804189" h="705323">
                  <a:moveTo>
                    <a:pt x="147075" y="0"/>
                  </a:moveTo>
                  <a:lnTo>
                    <a:pt x="657114" y="0"/>
                  </a:lnTo>
                  <a:cubicBezTo>
                    <a:pt x="696121" y="0"/>
                    <a:pt x="733530" y="15495"/>
                    <a:pt x="761112" y="43077"/>
                  </a:cubicBezTo>
                  <a:cubicBezTo>
                    <a:pt x="788693" y="70659"/>
                    <a:pt x="804189" y="108068"/>
                    <a:pt x="804189" y="147075"/>
                  </a:cubicBezTo>
                  <a:lnTo>
                    <a:pt x="804189" y="558248"/>
                  </a:lnTo>
                  <a:cubicBezTo>
                    <a:pt x="804189" y="597255"/>
                    <a:pt x="788693" y="634664"/>
                    <a:pt x="761112" y="662246"/>
                  </a:cubicBezTo>
                  <a:cubicBezTo>
                    <a:pt x="733530" y="689827"/>
                    <a:pt x="696121" y="705323"/>
                    <a:pt x="657114" y="705323"/>
                  </a:cubicBezTo>
                  <a:lnTo>
                    <a:pt x="147075" y="705323"/>
                  </a:lnTo>
                  <a:cubicBezTo>
                    <a:pt x="108068" y="705323"/>
                    <a:pt x="70659" y="689827"/>
                    <a:pt x="43077" y="662246"/>
                  </a:cubicBezTo>
                  <a:cubicBezTo>
                    <a:pt x="15495" y="634664"/>
                    <a:pt x="0" y="597255"/>
                    <a:pt x="0" y="558248"/>
                  </a:cubicBezTo>
                  <a:lnTo>
                    <a:pt x="0" y="147075"/>
                  </a:lnTo>
                  <a:cubicBezTo>
                    <a:pt x="0" y="108068"/>
                    <a:pt x="15495" y="70659"/>
                    <a:pt x="43077" y="43077"/>
                  </a:cubicBezTo>
                  <a:cubicBezTo>
                    <a:pt x="70659" y="15495"/>
                    <a:pt x="108068" y="0"/>
                    <a:pt x="147075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6260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73007" y="3911269"/>
            <a:ext cx="2614063" cy="252971"/>
            <a:chOff x="0" y="0"/>
            <a:chExt cx="936821" cy="9065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36821" cy="90659"/>
            </a:xfrm>
            <a:custGeom>
              <a:avLst/>
              <a:gdLst/>
              <a:ahLst/>
              <a:cxnLst/>
              <a:rect l="l" t="t" r="r" b="b"/>
              <a:pathLst>
                <a:path w="936821" h="90659">
                  <a:moveTo>
                    <a:pt x="45330" y="0"/>
                  </a:moveTo>
                  <a:lnTo>
                    <a:pt x="891491" y="0"/>
                  </a:lnTo>
                  <a:cubicBezTo>
                    <a:pt x="903514" y="0"/>
                    <a:pt x="915043" y="4776"/>
                    <a:pt x="923544" y="13277"/>
                  </a:cubicBezTo>
                  <a:cubicBezTo>
                    <a:pt x="932045" y="21778"/>
                    <a:pt x="936821" y="33307"/>
                    <a:pt x="936821" y="45330"/>
                  </a:cubicBezTo>
                  <a:lnTo>
                    <a:pt x="936821" y="45330"/>
                  </a:lnTo>
                  <a:cubicBezTo>
                    <a:pt x="936821" y="70364"/>
                    <a:pt x="916526" y="90659"/>
                    <a:pt x="891491" y="90659"/>
                  </a:cubicBezTo>
                  <a:lnTo>
                    <a:pt x="45330" y="90659"/>
                  </a:lnTo>
                  <a:cubicBezTo>
                    <a:pt x="20295" y="90659"/>
                    <a:pt x="0" y="70364"/>
                    <a:pt x="0" y="45330"/>
                  </a:cubicBezTo>
                  <a:lnTo>
                    <a:pt x="0" y="45330"/>
                  </a:lnTo>
                  <a:cubicBezTo>
                    <a:pt x="0" y="20295"/>
                    <a:pt x="20295" y="0"/>
                    <a:pt x="45330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505444" y="3545343"/>
            <a:ext cx="472643" cy="244913"/>
            <a:chOff x="0" y="0"/>
            <a:chExt cx="169385" cy="8777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9385" cy="87771"/>
            </a:xfrm>
            <a:custGeom>
              <a:avLst/>
              <a:gdLst/>
              <a:ahLst/>
              <a:cxnLst/>
              <a:rect l="l" t="t" r="r" b="b"/>
              <a:pathLst>
                <a:path w="169385" h="87771">
                  <a:moveTo>
                    <a:pt x="43886" y="0"/>
                  </a:moveTo>
                  <a:lnTo>
                    <a:pt x="125499" y="0"/>
                  </a:lnTo>
                  <a:cubicBezTo>
                    <a:pt x="137138" y="0"/>
                    <a:pt x="148301" y="4624"/>
                    <a:pt x="156531" y="12854"/>
                  </a:cubicBezTo>
                  <a:cubicBezTo>
                    <a:pt x="164761" y="21084"/>
                    <a:pt x="169385" y="32246"/>
                    <a:pt x="169385" y="43886"/>
                  </a:cubicBezTo>
                  <a:lnTo>
                    <a:pt x="169385" y="43886"/>
                  </a:lnTo>
                  <a:cubicBezTo>
                    <a:pt x="169385" y="68123"/>
                    <a:pt x="149736" y="87771"/>
                    <a:pt x="125499" y="87771"/>
                  </a:cubicBezTo>
                  <a:lnTo>
                    <a:pt x="43886" y="87771"/>
                  </a:lnTo>
                  <a:cubicBezTo>
                    <a:pt x="32246" y="87771"/>
                    <a:pt x="21084" y="83148"/>
                    <a:pt x="12854" y="74918"/>
                  </a:cubicBezTo>
                  <a:cubicBezTo>
                    <a:pt x="4624" y="66687"/>
                    <a:pt x="0" y="55525"/>
                    <a:pt x="0" y="43886"/>
                  </a:cubicBezTo>
                  <a:lnTo>
                    <a:pt x="0" y="43886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6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3587787" y="3556138"/>
            <a:ext cx="30795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1879</a:t>
            </a:r>
          </a:p>
        </p:txBody>
      </p:sp>
      <p:sp>
        <p:nvSpPr>
          <p:cNvPr id="54" name="AutoShape 54"/>
          <p:cNvSpPr/>
          <p:nvPr/>
        </p:nvSpPr>
        <p:spPr>
          <a:xfrm rot="10782148">
            <a:off x="3895737" y="3663844"/>
            <a:ext cx="1215584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5383346">
            <a:off x="5351016" y="4121668"/>
            <a:ext cx="701958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TextBox 56"/>
          <p:cNvSpPr txBox="1"/>
          <p:nvPr/>
        </p:nvSpPr>
        <p:spPr>
          <a:xfrm>
            <a:off x="4834780" y="4467880"/>
            <a:ext cx="174154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Descartes fue considerado el primer hombre moderno que, por su pensamiento, afirmó que la única forma de entrar la verdad es mediante la razón.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4799962" y="4379768"/>
            <a:ext cx="1811180" cy="1772172"/>
            <a:chOff x="0" y="0"/>
            <a:chExt cx="768610" cy="75205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68610" cy="752057"/>
            </a:xfrm>
            <a:custGeom>
              <a:avLst/>
              <a:gdLst/>
              <a:ahLst/>
              <a:cxnLst/>
              <a:rect l="l" t="t" r="r" b="b"/>
              <a:pathLst>
                <a:path w="768610" h="752057">
                  <a:moveTo>
                    <a:pt x="153883" y="0"/>
                  </a:moveTo>
                  <a:lnTo>
                    <a:pt x="614728" y="0"/>
                  </a:lnTo>
                  <a:cubicBezTo>
                    <a:pt x="655540" y="0"/>
                    <a:pt x="694681" y="16213"/>
                    <a:pt x="723539" y="45071"/>
                  </a:cubicBezTo>
                  <a:cubicBezTo>
                    <a:pt x="752398" y="73930"/>
                    <a:pt x="768610" y="113070"/>
                    <a:pt x="768610" y="153883"/>
                  </a:cubicBezTo>
                  <a:lnTo>
                    <a:pt x="768610" y="598174"/>
                  </a:lnTo>
                  <a:cubicBezTo>
                    <a:pt x="768610" y="638986"/>
                    <a:pt x="752398" y="678127"/>
                    <a:pt x="723539" y="706985"/>
                  </a:cubicBezTo>
                  <a:cubicBezTo>
                    <a:pt x="694681" y="735844"/>
                    <a:pt x="655540" y="752057"/>
                    <a:pt x="614728" y="752057"/>
                  </a:cubicBezTo>
                  <a:lnTo>
                    <a:pt x="153883" y="752057"/>
                  </a:lnTo>
                  <a:cubicBezTo>
                    <a:pt x="113070" y="752057"/>
                    <a:pt x="73930" y="735844"/>
                    <a:pt x="45071" y="706985"/>
                  </a:cubicBezTo>
                  <a:cubicBezTo>
                    <a:pt x="16213" y="678127"/>
                    <a:pt x="0" y="638986"/>
                    <a:pt x="0" y="598174"/>
                  </a:cubicBezTo>
                  <a:lnTo>
                    <a:pt x="0" y="153883"/>
                  </a:lnTo>
                  <a:cubicBezTo>
                    <a:pt x="0" y="113070"/>
                    <a:pt x="16213" y="73930"/>
                    <a:pt x="45071" y="45071"/>
                  </a:cubicBezTo>
                  <a:cubicBezTo>
                    <a:pt x="73930" y="16213"/>
                    <a:pt x="113070" y="0"/>
                    <a:pt x="15388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6260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4644838" y="3545343"/>
            <a:ext cx="2109796" cy="280277"/>
            <a:chOff x="0" y="0"/>
            <a:chExt cx="756103" cy="10044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56103" cy="100445"/>
            </a:xfrm>
            <a:custGeom>
              <a:avLst/>
              <a:gdLst/>
              <a:ahLst/>
              <a:cxnLst/>
              <a:rect l="l" t="t" r="r" b="b"/>
              <a:pathLst>
                <a:path w="756103" h="100445">
                  <a:moveTo>
                    <a:pt x="50222" y="0"/>
                  </a:moveTo>
                  <a:lnTo>
                    <a:pt x="705881" y="0"/>
                  </a:lnTo>
                  <a:cubicBezTo>
                    <a:pt x="719201" y="0"/>
                    <a:pt x="731975" y="5291"/>
                    <a:pt x="741393" y="14710"/>
                  </a:cubicBezTo>
                  <a:cubicBezTo>
                    <a:pt x="750812" y="24128"/>
                    <a:pt x="756103" y="36903"/>
                    <a:pt x="756103" y="50222"/>
                  </a:cubicBezTo>
                  <a:lnTo>
                    <a:pt x="756103" y="50222"/>
                  </a:lnTo>
                  <a:cubicBezTo>
                    <a:pt x="756103" y="63542"/>
                    <a:pt x="750812" y="76316"/>
                    <a:pt x="741393" y="85735"/>
                  </a:cubicBezTo>
                  <a:cubicBezTo>
                    <a:pt x="731975" y="95154"/>
                    <a:pt x="719201" y="100445"/>
                    <a:pt x="705881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012432" y="3930395"/>
            <a:ext cx="1395219" cy="280277"/>
            <a:chOff x="0" y="0"/>
            <a:chExt cx="500015" cy="10044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00015" cy="100445"/>
            </a:xfrm>
            <a:custGeom>
              <a:avLst/>
              <a:gdLst/>
              <a:ahLst/>
              <a:cxnLst/>
              <a:rect l="l" t="t" r="r" b="b"/>
              <a:pathLst>
                <a:path w="500015" h="100445">
                  <a:moveTo>
                    <a:pt x="50222" y="0"/>
                  </a:moveTo>
                  <a:lnTo>
                    <a:pt x="449793" y="0"/>
                  </a:lnTo>
                  <a:cubicBezTo>
                    <a:pt x="463112" y="0"/>
                    <a:pt x="475887" y="5291"/>
                    <a:pt x="485305" y="14710"/>
                  </a:cubicBezTo>
                  <a:cubicBezTo>
                    <a:pt x="494724" y="24128"/>
                    <a:pt x="500015" y="36903"/>
                    <a:pt x="500015" y="50222"/>
                  </a:cubicBezTo>
                  <a:lnTo>
                    <a:pt x="500015" y="50222"/>
                  </a:lnTo>
                  <a:cubicBezTo>
                    <a:pt x="500015" y="63542"/>
                    <a:pt x="494724" y="76316"/>
                    <a:pt x="485305" y="85735"/>
                  </a:cubicBezTo>
                  <a:cubicBezTo>
                    <a:pt x="475887" y="95154"/>
                    <a:pt x="463112" y="100445"/>
                    <a:pt x="449793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9D9C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4718320" y="3559275"/>
            <a:ext cx="196298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ESTRUCTURA PSICOLÓGICA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816063" y="3949275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WILHELM WUNDT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834780" y="4467880"/>
            <a:ext cx="1741542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WUNDT, FUE EL PADRE DE LA PSICOLOGÍA, POR CREAR EL PRIMER LABORATORIO EXPERIMENTAL. FUNDÓ LA PSICOLOGÍA COMO CIENCIA AUTÓNOMA Y SEPARADA DE LA FILOSOFÍA. MENCIONÓ QUE LA OBSERVACIÓN ERA EL ÚNICO MÉTODO DE ESTUDIAR FENÓMENOS.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3505444" y="3919327"/>
            <a:ext cx="472643" cy="244913"/>
            <a:chOff x="0" y="0"/>
            <a:chExt cx="169385" cy="87771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69385" cy="87771"/>
            </a:xfrm>
            <a:custGeom>
              <a:avLst/>
              <a:gdLst/>
              <a:ahLst/>
              <a:cxnLst/>
              <a:rect l="l" t="t" r="r" b="b"/>
              <a:pathLst>
                <a:path w="169385" h="87771">
                  <a:moveTo>
                    <a:pt x="43886" y="0"/>
                  </a:moveTo>
                  <a:lnTo>
                    <a:pt x="125499" y="0"/>
                  </a:lnTo>
                  <a:cubicBezTo>
                    <a:pt x="137138" y="0"/>
                    <a:pt x="148301" y="4624"/>
                    <a:pt x="156531" y="12854"/>
                  </a:cubicBezTo>
                  <a:cubicBezTo>
                    <a:pt x="164761" y="21084"/>
                    <a:pt x="169385" y="32246"/>
                    <a:pt x="169385" y="43886"/>
                  </a:cubicBezTo>
                  <a:lnTo>
                    <a:pt x="169385" y="43886"/>
                  </a:lnTo>
                  <a:cubicBezTo>
                    <a:pt x="169385" y="68123"/>
                    <a:pt x="149736" y="87771"/>
                    <a:pt x="125499" y="87771"/>
                  </a:cubicBezTo>
                  <a:lnTo>
                    <a:pt x="43886" y="87771"/>
                  </a:lnTo>
                  <a:cubicBezTo>
                    <a:pt x="32246" y="87771"/>
                    <a:pt x="21084" y="83148"/>
                    <a:pt x="12854" y="74918"/>
                  </a:cubicBezTo>
                  <a:cubicBezTo>
                    <a:pt x="4624" y="66687"/>
                    <a:pt x="0" y="55525"/>
                    <a:pt x="0" y="43886"/>
                  </a:cubicBezTo>
                  <a:lnTo>
                    <a:pt x="0" y="43886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6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344400" y="4327211"/>
            <a:ext cx="1287079" cy="280277"/>
            <a:chOff x="0" y="0"/>
            <a:chExt cx="461260" cy="100445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461260" cy="100445"/>
            </a:xfrm>
            <a:custGeom>
              <a:avLst/>
              <a:gdLst/>
              <a:ahLst/>
              <a:cxnLst/>
              <a:rect l="l" t="t" r="r" b="b"/>
              <a:pathLst>
                <a:path w="461260" h="100445">
                  <a:moveTo>
                    <a:pt x="50222" y="0"/>
                  </a:moveTo>
                  <a:lnTo>
                    <a:pt x="411037" y="0"/>
                  </a:lnTo>
                  <a:cubicBezTo>
                    <a:pt x="424357" y="0"/>
                    <a:pt x="437132" y="5291"/>
                    <a:pt x="446550" y="14710"/>
                  </a:cubicBezTo>
                  <a:cubicBezTo>
                    <a:pt x="455969" y="24128"/>
                    <a:pt x="461260" y="36903"/>
                    <a:pt x="461260" y="50222"/>
                  </a:cubicBezTo>
                  <a:lnTo>
                    <a:pt x="461260" y="50222"/>
                  </a:lnTo>
                  <a:cubicBezTo>
                    <a:pt x="461260" y="63542"/>
                    <a:pt x="455969" y="76316"/>
                    <a:pt x="446550" y="85735"/>
                  </a:cubicBezTo>
                  <a:cubicBezTo>
                    <a:pt x="437132" y="95154"/>
                    <a:pt x="424357" y="100445"/>
                    <a:pt x="411037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9D9C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3565522" y="3924247"/>
            <a:ext cx="35248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79412" y="3929044"/>
            <a:ext cx="246161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PSICOANÁLISIS Y PSICODINÁMICA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21244" y="4961741"/>
            <a:ext cx="174154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 APORTE FUNDAMENTAL QUE FREUD DEJÓ A LA HUMANIDAD, ES EL DESCUBRIMIENTO DE LA VIDA PSÍQUICA INCONSCIENTE. ESTE DESCUBRIMIENTO DIO LUGAR AL DESARROLLO DE UNA NUEVA TEORÍA DEL FUNCIONAMIENTO HUMANO, DENOMINADO PSICOANÁLISIS.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02527" y="4346163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SIGMUND FREUD</a:t>
            </a:r>
          </a:p>
        </p:txBody>
      </p:sp>
      <p:sp>
        <p:nvSpPr>
          <p:cNvPr id="79" name="AutoShape 79"/>
          <p:cNvSpPr/>
          <p:nvPr/>
        </p:nvSpPr>
        <p:spPr>
          <a:xfrm rot="10788374">
            <a:off x="3890668" y="6840770"/>
            <a:ext cx="1174403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 rot="5517796">
            <a:off x="5333293" y="7299764"/>
            <a:ext cx="702362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TextBox 81"/>
          <p:cNvSpPr txBox="1"/>
          <p:nvPr/>
        </p:nvSpPr>
        <p:spPr>
          <a:xfrm>
            <a:off x="4788535" y="7645977"/>
            <a:ext cx="174154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Descartes fue considerado el primer hombre moderno que, por su pensamiento, afirmó que la única forma de entrar la verdad es mediante la razón.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4753716" y="7557865"/>
            <a:ext cx="1811180" cy="2265156"/>
            <a:chOff x="0" y="0"/>
            <a:chExt cx="768610" cy="96126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768610" cy="961264"/>
            </a:xfrm>
            <a:custGeom>
              <a:avLst/>
              <a:gdLst/>
              <a:ahLst/>
              <a:cxnLst/>
              <a:rect l="l" t="t" r="r" b="b"/>
              <a:pathLst>
                <a:path w="768610" h="961264">
                  <a:moveTo>
                    <a:pt x="153883" y="0"/>
                  </a:moveTo>
                  <a:lnTo>
                    <a:pt x="614728" y="0"/>
                  </a:lnTo>
                  <a:cubicBezTo>
                    <a:pt x="655540" y="0"/>
                    <a:pt x="694681" y="16213"/>
                    <a:pt x="723539" y="45071"/>
                  </a:cubicBezTo>
                  <a:cubicBezTo>
                    <a:pt x="752398" y="73930"/>
                    <a:pt x="768610" y="113070"/>
                    <a:pt x="768610" y="153883"/>
                  </a:cubicBezTo>
                  <a:lnTo>
                    <a:pt x="768610" y="807382"/>
                  </a:lnTo>
                  <a:cubicBezTo>
                    <a:pt x="768610" y="848194"/>
                    <a:pt x="752398" y="887334"/>
                    <a:pt x="723539" y="916193"/>
                  </a:cubicBezTo>
                  <a:cubicBezTo>
                    <a:pt x="694681" y="945052"/>
                    <a:pt x="655540" y="961264"/>
                    <a:pt x="614728" y="961264"/>
                  </a:cubicBezTo>
                  <a:lnTo>
                    <a:pt x="153883" y="961264"/>
                  </a:lnTo>
                  <a:cubicBezTo>
                    <a:pt x="113070" y="961264"/>
                    <a:pt x="73930" y="945052"/>
                    <a:pt x="45071" y="916193"/>
                  </a:cubicBezTo>
                  <a:cubicBezTo>
                    <a:pt x="16213" y="887334"/>
                    <a:pt x="0" y="848194"/>
                    <a:pt x="0" y="807382"/>
                  </a:cubicBezTo>
                  <a:lnTo>
                    <a:pt x="0" y="153883"/>
                  </a:lnTo>
                  <a:cubicBezTo>
                    <a:pt x="0" y="113070"/>
                    <a:pt x="16213" y="73930"/>
                    <a:pt x="45071" y="45071"/>
                  </a:cubicBezTo>
                  <a:cubicBezTo>
                    <a:pt x="73930" y="16213"/>
                    <a:pt x="113070" y="0"/>
                    <a:pt x="15388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6260"/>
              </a:solidFill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4501666" y="6723440"/>
            <a:ext cx="2385329" cy="280277"/>
            <a:chOff x="0" y="0"/>
            <a:chExt cx="854848" cy="100445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54848" cy="100445"/>
            </a:xfrm>
            <a:custGeom>
              <a:avLst/>
              <a:gdLst/>
              <a:ahLst/>
              <a:cxnLst/>
              <a:rect l="l" t="t" r="r" b="b"/>
              <a:pathLst>
                <a:path w="854848" h="100445">
                  <a:moveTo>
                    <a:pt x="50222" y="0"/>
                  </a:moveTo>
                  <a:lnTo>
                    <a:pt x="804625" y="0"/>
                  </a:lnTo>
                  <a:cubicBezTo>
                    <a:pt x="817945" y="0"/>
                    <a:pt x="830719" y="5291"/>
                    <a:pt x="840138" y="14710"/>
                  </a:cubicBezTo>
                  <a:cubicBezTo>
                    <a:pt x="849556" y="24128"/>
                    <a:pt x="854848" y="36903"/>
                    <a:pt x="854848" y="50222"/>
                  </a:cubicBezTo>
                  <a:lnTo>
                    <a:pt x="854848" y="50222"/>
                  </a:lnTo>
                  <a:cubicBezTo>
                    <a:pt x="854848" y="63542"/>
                    <a:pt x="849556" y="76316"/>
                    <a:pt x="840138" y="85735"/>
                  </a:cubicBezTo>
                  <a:cubicBezTo>
                    <a:pt x="830719" y="95154"/>
                    <a:pt x="817945" y="100445"/>
                    <a:pt x="804625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106898" y="7108492"/>
            <a:ext cx="1146056" cy="280277"/>
            <a:chOff x="0" y="0"/>
            <a:chExt cx="410720" cy="10044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410720" cy="100445"/>
            </a:xfrm>
            <a:custGeom>
              <a:avLst/>
              <a:gdLst/>
              <a:ahLst/>
              <a:cxnLst/>
              <a:rect l="l" t="t" r="r" b="b"/>
              <a:pathLst>
                <a:path w="410720" h="100445">
                  <a:moveTo>
                    <a:pt x="50222" y="0"/>
                  </a:moveTo>
                  <a:lnTo>
                    <a:pt x="360498" y="0"/>
                  </a:lnTo>
                  <a:cubicBezTo>
                    <a:pt x="373818" y="0"/>
                    <a:pt x="386592" y="5291"/>
                    <a:pt x="396011" y="14710"/>
                  </a:cubicBezTo>
                  <a:cubicBezTo>
                    <a:pt x="405429" y="24128"/>
                    <a:pt x="410720" y="36903"/>
                    <a:pt x="410720" y="50222"/>
                  </a:cubicBezTo>
                  <a:lnTo>
                    <a:pt x="410720" y="50222"/>
                  </a:lnTo>
                  <a:cubicBezTo>
                    <a:pt x="410720" y="63542"/>
                    <a:pt x="405429" y="76316"/>
                    <a:pt x="396011" y="85735"/>
                  </a:cubicBezTo>
                  <a:cubicBezTo>
                    <a:pt x="386592" y="95154"/>
                    <a:pt x="373818" y="100445"/>
                    <a:pt x="36049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9D9C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3459199" y="6723440"/>
            <a:ext cx="472643" cy="244913"/>
            <a:chOff x="0" y="0"/>
            <a:chExt cx="169385" cy="87771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69385" cy="87771"/>
            </a:xfrm>
            <a:custGeom>
              <a:avLst/>
              <a:gdLst/>
              <a:ahLst/>
              <a:cxnLst/>
              <a:rect l="l" t="t" r="r" b="b"/>
              <a:pathLst>
                <a:path w="169385" h="87771">
                  <a:moveTo>
                    <a:pt x="43886" y="0"/>
                  </a:moveTo>
                  <a:lnTo>
                    <a:pt x="125499" y="0"/>
                  </a:lnTo>
                  <a:cubicBezTo>
                    <a:pt x="137138" y="0"/>
                    <a:pt x="148301" y="4624"/>
                    <a:pt x="156531" y="12854"/>
                  </a:cubicBezTo>
                  <a:cubicBezTo>
                    <a:pt x="164761" y="21084"/>
                    <a:pt x="169385" y="32246"/>
                    <a:pt x="169385" y="43886"/>
                  </a:cubicBezTo>
                  <a:lnTo>
                    <a:pt x="169385" y="43886"/>
                  </a:lnTo>
                  <a:cubicBezTo>
                    <a:pt x="169385" y="68123"/>
                    <a:pt x="149736" y="87771"/>
                    <a:pt x="125499" y="87771"/>
                  </a:cubicBezTo>
                  <a:lnTo>
                    <a:pt x="43886" y="87771"/>
                  </a:lnTo>
                  <a:cubicBezTo>
                    <a:pt x="32246" y="87771"/>
                    <a:pt x="21084" y="83148"/>
                    <a:pt x="12854" y="74918"/>
                  </a:cubicBezTo>
                  <a:cubicBezTo>
                    <a:pt x="4624" y="66687"/>
                    <a:pt x="0" y="55525"/>
                    <a:pt x="0" y="43886"/>
                  </a:cubicBezTo>
                  <a:lnTo>
                    <a:pt x="0" y="43886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6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94" name="AutoShape 94"/>
          <p:cNvSpPr/>
          <p:nvPr/>
        </p:nvSpPr>
        <p:spPr>
          <a:xfrm rot="10800000">
            <a:off x="2481304" y="7242657"/>
            <a:ext cx="1223903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5" name="AutoShape 95"/>
          <p:cNvSpPr/>
          <p:nvPr/>
        </p:nvSpPr>
        <p:spPr>
          <a:xfrm rot="5444706">
            <a:off x="1544248" y="7750706"/>
            <a:ext cx="826112" cy="0"/>
          </a:xfrm>
          <a:prstGeom prst="line">
            <a:avLst/>
          </a:prstGeom>
          <a:ln w="25400" cap="flat">
            <a:solidFill>
              <a:srgbClr val="FF62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6" name="Group 96"/>
          <p:cNvGrpSpPr/>
          <p:nvPr/>
        </p:nvGrpSpPr>
        <p:grpSpPr>
          <a:xfrm>
            <a:off x="986284" y="8045864"/>
            <a:ext cx="1895018" cy="1143389"/>
            <a:chOff x="0" y="0"/>
            <a:chExt cx="804189" cy="48522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04189" cy="485220"/>
            </a:xfrm>
            <a:custGeom>
              <a:avLst/>
              <a:gdLst/>
              <a:ahLst/>
              <a:cxnLst/>
              <a:rect l="l" t="t" r="r" b="b"/>
              <a:pathLst>
                <a:path w="804189" h="485220">
                  <a:moveTo>
                    <a:pt x="147075" y="0"/>
                  </a:moveTo>
                  <a:lnTo>
                    <a:pt x="657114" y="0"/>
                  </a:lnTo>
                  <a:cubicBezTo>
                    <a:pt x="696121" y="0"/>
                    <a:pt x="733530" y="15495"/>
                    <a:pt x="761112" y="43077"/>
                  </a:cubicBezTo>
                  <a:cubicBezTo>
                    <a:pt x="788693" y="70659"/>
                    <a:pt x="804189" y="108068"/>
                    <a:pt x="804189" y="147075"/>
                  </a:cubicBezTo>
                  <a:lnTo>
                    <a:pt x="804189" y="338145"/>
                  </a:lnTo>
                  <a:cubicBezTo>
                    <a:pt x="804189" y="377152"/>
                    <a:pt x="788693" y="414561"/>
                    <a:pt x="761112" y="442142"/>
                  </a:cubicBezTo>
                  <a:cubicBezTo>
                    <a:pt x="733530" y="469724"/>
                    <a:pt x="696121" y="485220"/>
                    <a:pt x="657114" y="485220"/>
                  </a:cubicBezTo>
                  <a:lnTo>
                    <a:pt x="147075" y="485220"/>
                  </a:lnTo>
                  <a:cubicBezTo>
                    <a:pt x="108068" y="485220"/>
                    <a:pt x="70659" y="469724"/>
                    <a:pt x="43077" y="442142"/>
                  </a:cubicBezTo>
                  <a:cubicBezTo>
                    <a:pt x="15495" y="414561"/>
                    <a:pt x="0" y="377152"/>
                    <a:pt x="0" y="338145"/>
                  </a:cubicBezTo>
                  <a:lnTo>
                    <a:pt x="0" y="147075"/>
                  </a:lnTo>
                  <a:cubicBezTo>
                    <a:pt x="0" y="108068"/>
                    <a:pt x="15495" y="70659"/>
                    <a:pt x="43077" y="43077"/>
                  </a:cubicBezTo>
                  <a:cubicBezTo>
                    <a:pt x="70659" y="15495"/>
                    <a:pt x="108068" y="0"/>
                    <a:pt x="147075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6260"/>
              </a:solidFill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986284" y="7108492"/>
            <a:ext cx="1998518" cy="252971"/>
            <a:chOff x="0" y="0"/>
            <a:chExt cx="716224" cy="90659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716224" cy="90659"/>
            </a:xfrm>
            <a:custGeom>
              <a:avLst/>
              <a:gdLst/>
              <a:ahLst/>
              <a:cxnLst/>
              <a:rect l="l" t="t" r="r" b="b"/>
              <a:pathLst>
                <a:path w="716224" h="90659">
                  <a:moveTo>
                    <a:pt x="45330" y="0"/>
                  </a:moveTo>
                  <a:lnTo>
                    <a:pt x="670894" y="0"/>
                  </a:lnTo>
                  <a:cubicBezTo>
                    <a:pt x="695929" y="0"/>
                    <a:pt x="716224" y="20295"/>
                    <a:pt x="716224" y="45330"/>
                  </a:cubicBezTo>
                  <a:lnTo>
                    <a:pt x="716224" y="45330"/>
                  </a:lnTo>
                  <a:cubicBezTo>
                    <a:pt x="716224" y="70364"/>
                    <a:pt x="695929" y="90659"/>
                    <a:pt x="670894" y="90659"/>
                  </a:cubicBezTo>
                  <a:lnTo>
                    <a:pt x="45330" y="90659"/>
                  </a:lnTo>
                  <a:cubicBezTo>
                    <a:pt x="20295" y="90659"/>
                    <a:pt x="0" y="70364"/>
                    <a:pt x="0" y="45330"/>
                  </a:cubicBezTo>
                  <a:lnTo>
                    <a:pt x="0" y="45330"/>
                  </a:lnTo>
                  <a:cubicBezTo>
                    <a:pt x="0" y="20295"/>
                    <a:pt x="20295" y="0"/>
                    <a:pt x="45330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101" name="TextBox 10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3459199" y="7116550"/>
            <a:ext cx="472643" cy="244913"/>
            <a:chOff x="0" y="0"/>
            <a:chExt cx="169385" cy="87771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69385" cy="87771"/>
            </a:xfrm>
            <a:custGeom>
              <a:avLst/>
              <a:gdLst/>
              <a:ahLst/>
              <a:cxnLst/>
              <a:rect l="l" t="t" r="r" b="b"/>
              <a:pathLst>
                <a:path w="169385" h="87771">
                  <a:moveTo>
                    <a:pt x="43886" y="0"/>
                  </a:moveTo>
                  <a:lnTo>
                    <a:pt x="125499" y="0"/>
                  </a:lnTo>
                  <a:cubicBezTo>
                    <a:pt x="137138" y="0"/>
                    <a:pt x="148301" y="4624"/>
                    <a:pt x="156531" y="12854"/>
                  </a:cubicBezTo>
                  <a:cubicBezTo>
                    <a:pt x="164761" y="21084"/>
                    <a:pt x="169385" y="32246"/>
                    <a:pt x="169385" y="43886"/>
                  </a:cubicBezTo>
                  <a:lnTo>
                    <a:pt x="169385" y="43886"/>
                  </a:lnTo>
                  <a:cubicBezTo>
                    <a:pt x="169385" y="68123"/>
                    <a:pt x="149736" y="87771"/>
                    <a:pt x="125499" y="87771"/>
                  </a:cubicBezTo>
                  <a:lnTo>
                    <a:pt x="43886" y="87771"/>
                  </a:lnTo>
                  <a:cubicBezTo>
                    <a:pt x="32246" y="87771"/>
                    <a:pt x="21084" y="83148"/>
                    <a:pt x="12854" y="74918"/>
                  </a:cubicBezTo>
                  <a:cubicBezTo>
                    <a:pt x="4624" y="66687"/>
                    <a:pt x="0" y="55525"/>
                    <a:pt x="0" y="43886"/>
                  </a:cubicBezTo>
                  <a:lnTo>
                    <a:pt x="0" y="43886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6" y="0"/>
                  </a:cubicBezTo>
                  <a:close/>
                </a:path>
              </a:pathLst>
            </a:custGeom>
            <a:solidFill>
              <a:srgbClr val="FF6260"/>
            </a:solidFill>
          </p:spPr>
        </p:sp>
        <p:sp>
          <p:nvSpPr>
            <p:cNvPr id="104" name="TextBox 10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189701" y="7524434"/>
            <a:ext cx="1518387" cy="280277"/>
            <a:chOff x="0" y="0"/>
            <a:chExt cx="544156" cy="10044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44156" cy="100445"/>
            </a:xfrm>
            <a:custGeom>
              <a:avLst/>
              <a:gdLst/>
              <a:ahLst/>
              <a:cxnLst/>
              <a:rect l="l" t="t" r="r" b="b"/>
              <a:pathLst>
                <a:path w="544156" h="100445">
                  <a:moveTo>
                    <a:pt x="50222" y="0"/>
                  </a:moveTo>
                  <a:lnTo>
                    <a:pt x="493933" y="0"/>
                  </a:lnTo>
                  <a:cubicBezTo>
                    <a:pt x="507253" y="0"/>
                    <a:pt x="520027" y="5291"/>
                    <a:pt x="529446" y="14710"/>
                  </a:cubicBezTo>
                  <a:cubicBezTo>
                    <a:pt x="538864" y="24128"/>
                    <a:pt x="544156" y="36903"/>
                    <a:pt x="544156" y="50222"/>
                  </a:cubicBezTo>
                  <a:lnTo>
                    <a:pt x="544156" y="50222"/>
                  </a:lnTo>
                  <a:cubicBezTo>
                    <a:pt x="544156" y="63542"/>
                    <a:pt x="538864" y="76316"/>
                    <a:pt x="529446" y="85735"/>
                  </a:cubicBezTo>
                  <a:cubicBezTo>
                    <a:pt x="520027" y="95154"/>
                    <a:pt x="507253" y="100445"/>
                    <a:pt x="493933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FF9D9C"/>
            </a:solidFill>
          </p:spPr>
        </p:sp>
        <p:sp>
          <p:nvSpPr>
            <p:cNvPr id="107" name="TextBox 10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4575148" y="6737372"/>
            <a:ext cx="224955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CONDICIONAMIENTO CLÁSICO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769818" y="7127372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IVÁN PÁVLOV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500371" y="6731754"/>
            <a:ext cx="39030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1904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4868002" y="7644965"/>
            <a:ext cx="1582608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SUS HIPÓTESIS SOBRE LAS PROPIEDADES BÁSICAS DEL SISTEMA NERVIOSO AFIRMARON QUE, LAS DIFERENCIAS INTERINDIVIDUALES EN LA CONDUCTA SE EXPLICAN POR LAS PROPIEDADES DE LOS PROCESOS EXCITATORIOS E INHIBITORIOS DE CADA PERSONA. FORMULADOR DE LA LEY DE REFLEJO CONDICIONAL.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3519277" y="7121470"/>
            <a:ext cx="35248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1943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733166" y="7126267"/>
            <a:ext cx="246161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PSICOLOGÍA HUMANISTA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074999" y="8158964"/>
            <a:ext cx="174154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"/>
              </a:lnSpc>
              <a:spcBef>
                <a:spcPct val="0"/>
              </a:spcBef>
            </a:pPr>
            <a:r>
              <a:rPr lang="en-US" sz="933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SU TEORÍA DE LA MOTIVACIÓN HUMANA, EXPONE LA MOTIVACIÓN DEL SER HUMANO COMO UNA SERIE DE PROCESOS CONTINUOS DE BÚSQUEDA DE AUTORREALIZACIÓN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56281" y="7543386"/>
            <a:ext cx="177897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2"/>
              </a:lnSpc>
            </a:pPr>
            <a:r>
              <a:rPr lang="en-US" sz="130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ABRAHAM MASLOW</a:t>
            </a: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3"/>
          <a:srcRect t="29453" b="20883"/>
          <a:stretch>
            <a:fillRect/>
          </a:stretch>
        </p:blipFill>
        <p:spPr>
          <a:xfrm>
            <a:off x="3115545" y="8264452"/>
            <a:ext cx="1328910" cy="659972"/>
          </a:xfrm>
          <a:prstGeom prst="rect">
            <a:avLst/>
          </a:prstGeom>
        </p:spPr>
      </p:pic>
      <p:sp>
        <p:nvSpPr>
          <p:cNvPr id="117" name="TextBox 117"/>
          <p:cNvSpPr txBox="1"/>
          <p:nvPr/>
        </p:nvSpPr>
        <p:spPr>
          <a:xfrm>
            <a:off x="756000" y="401818"/>
            <a:ext cx="6284427" cy="65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2"/>
              </a:lnSpc>
            </a:pPr>
            <a:r>
              <a:rPr lang="en-US" sz="4669">
                <a:solidFill>
                  <a:srgbClr val="FF62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PSICOLOGÍA CIENTIFICA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211240" y="10229430"/>
            <a:ext cx="313752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462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WWW.ELORGANIZADORGRAFICO.COM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Dreaming Outloud Pro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psicologia cientifica</dc:title>
  <cp:lastModifiedBy>Mora Fernandez</cp:lastModifiedBy>
  <cp:revision>2</cp:revision>
  <dcterms:created xsi:type="dcterms:W3CDTF">2006-08-16T00:00:00Z</dcterms:created>
  <dcterms:modified xsi:type="dcterms:W3CDTF">2023-02-22T18:33:20Z</dcterms:modified>
  <dc:identifier>DAFajfQxLZg</dc:identifier>
</cp:coreProperties>
</file>