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620000" cy="19050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reaming Outloud Pro" panose="03050502040302030504" pitchFamily="66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2246" y="-221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75608">
            <a:off x="-428779" y="4393684"/>
            <a:ext cx="3356154" cy="0"/>
          </a:xfrm>
          <a:prstGeom prst="line">
            <a:avLst/>
          </a:prstGeom>
          <a:ln w="47625" cap="rnd">
            <a:solidFill>
              <a:srgbClr val="91D2DB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1240345" y="8882411"/>
            <a:ext cx="2711717" cy="0"/>
          </a:xfrm>
          <a:prstGeom prst="line">
            <a:avLst/>
          </a:prstGeom>
          <a:ln w="47625" cap="rnd">
            <a:solidFill>
              <a:srgbClr val="C9E265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8740" y="2146406"/>
            <a:ext cx="664930" cy="6649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8934" y="5048235"/>
            <a:ext cx="664930" cy="6649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65266" y="7386315"/>
            <a:ext cx="664930" cy="6649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63739" y="8234314"/>
            <a:ext cx="664930" cy="6649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63739" y="9213569"/>
            <a:ext cx="664930" cy="664930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1055797" y="7301980"/>
            <a:ext cx="2960114" cy="2960102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r="-34820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5802" y="6216704"/>
            <a:ext cx="664930" cy="664930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505302" y="2253020"/>
            <a:ext cx="2960114" cy="2960102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5095" r="-35095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28740" y="3477212"/>
            <a:ext cx="664930" cy="66493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6123" y="662874"/>
            <a:ext cx="664930" cy="66493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rot="5400000">
            <a:off x="229287" y="12814595"/>
            <a:ext cx="2562033" cy="0"/>
          </a:xfrm>
          <a:prstGeom prst="line">
            <a:avLst/>
          </a:prstGeom>
          <a:ln w="47625" cap="rnd">
            <a:solidFill>
              <a:srgbClr val="FFDE59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7082" y="11224756"/>
            <a:ext cx="664930" cy="66493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76329" y="13168497"/>
            <a:ext cx="664930" cy="664930"/>
          </a:xfrm>
          <a:prstGeom prst="rect">
            <a:avLst/>
          </a:prstGeom>
        </p:spPr>
      </p:pic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359275" y="10966588"/>
            <a:ext cx="2960114" cy="2960102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4950" r="-32826"/>
              </a:stretch>
            </a:blip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4026" y="12198767"/>
            <a:ext cx="664930" cy="66493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 rot="5400000">
            <a:off x="1432029" y="16559988"/>
            <a:ext cx="2711717" cy="0"/>
          </a:xfrm>
          <a:prstGeom prst="line">
            <a:avLst/>
          </a:prstGeom>
          <a:ln w="47625" cap="rnd">
            <a:solidFill>
              <a:srgbClr val="FF914D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56950" y="15063892"/>
            <a:ext cx="664930" cy="6649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55423" y="15911891"/>
            <a:ext cx="664930" cy="66493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55423" y="16891146"/>
            <a:ext cx="664930" cy="664930"/>
          </a:xfrm>
          <a:prstGeom prst="rect">
            <a:avLst/>
          </a:prstGeom>
        </p:spPr>
      </p:pic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-864113" y="14979557"/>
            <a:ext cx="2960114" cy="2960102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5"/>
              <a:stretch>
                <a:fillRect l="-33098" r="-33098"/>
              </a:stretch>
            </a:blipFill>
          </p:spPr>
        </p:sp>
      </p:grpSp>
      <p:sp>
        <p:nvSpPr>
          <p:cNvPr id="28" name="TextBox 28"/>
          <p:cNvSpPr txBox="1"/>
          <p:nvPr/>
        </p:nvSpPr>
        <p:spPr>
          <a:xfrm>
            <a:off x="965878" y="1226486"/>
            <a:ext cx="420219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4"/>
              </a:lnSpc>
            </a:pPr>
            <a:r>
              <a:rPr lang="en-US" sz="3724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EDAD ANTIGUA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06544" y="2098781"/>
            <a:ext cx="469274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Invención de la escritura. Los primeros escritos pertenecen a esta época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177893" y="7502740"/>
            <a:ext cx="414453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Caída del Imperio Romano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77893" y="8168389"/>
            <a:ext cx="401172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Los musulmanes cruzan el Estrecho de Gibraltar e invaden España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77893" y="9350513"/>
            <a:ext cx="401646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Descubrimiento de América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03489" y="3232204"/>
            <a:ext cx="350062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civilización romana se originó por la union de varios pueblos situados en Italia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043683" y="4733979"/>
            <a:ext cx="4448054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La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civilización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egipcia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formó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rededor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río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Nilo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Imprescindible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su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desarrollo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. Es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época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reconocida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las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pirámides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faraones</a:t>
            </a:r>
            <a:endParaRPr lang="en-US" sz="2000" dirty="0">
              <a:solidFill>
                <a:srgbClr val="0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825446" y="2261254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5500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5446" y="3592061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3200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2829" y="741576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a.C.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2614" y="6312783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d.C.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5640" y="5145011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1200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16950" y="6584722"/>
            <a:ext cx="375394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4"/>
              </a:lnSpc>
            </a:pPr>
            <a:r>
              <a:rPr lang="en-US" sz="3724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EDAD MEDIA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60445" y="7499771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467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163500" y="8331701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711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163500" y="9310956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1492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57082" y="10528782"/>
            <a:ext cx="420219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4"/>
              </a:lnSpc>
            </a:pPr>
            <a:r>
              <a:rPr lang="en-US" sz="3724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EDAD MODERNA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91723" y="11339605"/>
            <a:ext cx="469274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Reforma luterana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191723" y="12321065"/>
            <a:ext cx="372590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Guerra de los  treinta años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91723" y="13302525"/>
            <a:ext cx="469274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Revolución Francesa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3788" y="11339605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1517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50733" y="12313615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1618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73036" y="13265272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1789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483877" y="15049992"/>
            <a:ext cx="414453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Los enfrentamientos descendieron de manera considerable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51290" y="16079477"/>
            <a:ext cx="4011726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Primera Guerra Mundial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448921" y="17078301"/>
            <a:ext cx="401646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Destrucción</a:t>
            </a:r>
            <a:r>
              <a:rPr lang="en-US" sz="200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de las Torres </a:t>
            </a:r>
            <a:r>
              <a:rPr lang="en-US" sz="2000" dirty="0" err="1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Gemelas</a:t>
            </a:r>
            <a:endParaRPr lang="en-US" sz="2000" dirty="0">
              <a:solidFill>
                <a:srgbClr val="00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61869" y="14262299"/>
            <a:ext cx="682224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4"/>
              </a:lnSpc>
            </a:pPr>
            <a:r>
              <a:rPr lang="en-US" sz="3724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EDAD CONTEMPORÁNEA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352129" y="15177348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1815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355184" y="16009277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1914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355184" y="16988533"/>
            <a:ext cx="87151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5"/>
              </a:lnSpc>
            </a:pPr>
            <a:r>
              <a:rPr lang="en-US" sz="2489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2001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98878" y="18290838"/>
            <a:ext cx="6822243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4"/>
              </a:lnSpc>
            </a:pPr>
            <a:r>
              <a:rPr lang="en-US" sz="3724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www.elorganizadorgrafico.com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21053" y="148293"/>
            <a:ext cx="6401376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4340" dirty="0">
                <a:solidFill>
                  <a:srgbClr val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HISTORIA UNIVERSAL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FAD6E386-042C-648C-0D8A-8E97991C74A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61" y="5959922"/>
            <a:ext cx="1586080" cy="158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126</Words>
  <Application>Microsoft Office PowerPoint</Application>
  <PresentationFormat>Personalizado</PresentationFormat>
  <Paragraphs>32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Dreaming Outloud Pro</vt:lpstr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 de tiempo historia universal 5500a.C-2001</dc:title>
  <cp:lastModifiedBy>Mora Fernandez</cp:lastModifiedBy>
  <cp:revision>3</cp:revision>
  <dcterms:created xsi:type="dcterms:W3CDTF">2006-08-16T00:00:00Z</dcterms:created>
  <dcterms:modified xsi:type="dcterms:W3CDTF">2023-02-07T13:04:36Z</dcterms:modified>
  <dc:identifier>DAFZzHsZbUY</dc:identifier>
</cp:coreProperties>
</file>