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Lst>
  <p:sldSz cx="7556500" cy="10693400"/>
  <p:notesSz cx="6858000" cy="9144000"/>
  <p:embeddedFontLst>
    <p:embeddedFont>
      <p:font typeface="Arial" panose="020B0604020202020204" pitchFamily="34" charset="0"/>
      <p:regular r:id="rId3"/>
    </p:embeddedFont>
    <p:embeddedFont>
      <p:font typeface="Arial Bold" panose="020B0604020202020204" charset="0"/>
      <p:regular r:id="rId4"/>
    </p:embeddedFont>
    <p:embeddedFont>
      <p:font typeface="Calibri" panose="020F0502020204030204" pitchFamily="34" charset="0"/>
      <p:regular r:id="rId5"/>
      <p:bold r:id="rId6"/>
      <p:italic r:id="rId7"/>
      <p:boldItalic r:id="rId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0" d="100"/>
          <a:sy n="50" d="100"/>
        </p:scale>
        <p:origin x="2635" y="2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6.fntdata"/><Relationship Id="rId3" Type="http://schemas.openxmlformats.org/officeDocument/2006/relationships/font" Target="fonts/font1.fntdata"/><Relationship Id="rId7" Type="http://schemas.openxmlformats.org/officeDocument/2006/relationships/font" Target="fonts/font5.fntdata"/><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4.fntdata"/><Relationship Id="rId11" Type="http://schemas.openxmlformats.org/officeDocument/2006/relationships/theme" Target="theme/theme1.xml"/><Relationship Id="rId5" Type="http://schemas.openxmlformats.org/officeDocument/2006/relationships/font" Target="fonts/font3.fntdata"/><Relationship Id="rId10" Type="http://schemas.openxmlformats.org/officeDocument/2006/relationships/viewProps" Target="viewProps.xml"/><Relationship Id="rId4" Type="http://schemas.openxmlformats.org/officeDocument/2006/relationships/font" Target="fonts/font2.fntdata"/><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3/15/2023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59000"/>
          </a:blip>
          <a:srcRect l="15386" t="1046" r="15447" b="1004"/>
          <a:stretch>
            <a:fillRect/>
          </a:stretch>
        </p:blipFill>
        <p:spPr>
          <a:xfrm>
            <a:off x="0" y="0"/>
            <a:ext cx="7556500" cy="10693400"/>
          </a:xfrm>
          <a:prstGeom prst="rect">
            <a:avLst/>
          </a:prstGeom>
        </p:spPr>
      </p:pic>
      <p:grpSp>
        <p:nvGrpSpPr>
          <p:cNvPr id="3" name="Group 3"/>
          <p:cNvGrpSpPr/>
          <p:nvPr/>
        </p:nvGrpSpPr>
        <p:grpSpPr>
          <a:xfrm>
            <a:off x="3756000" y="2014445"/>
            <a:ext cx="1258576" cy="224998"/>
            <a:chOff x="0" y="0"/>
            <a:chExt cx="519031" cy="92788"/>
          </a:xfrm>
        </p:grpSpPr>
        <p:sp>
          <p:nvSpPr>
            <p:cNvPr id="4" name="Freeform 4"/>
            <p:cNvSpPr/>
            <p:nvPr/>
          </p:nvSpPr>
          <p:spPr>
            <a:xfrm>
              <a:off x="0" y="0"/>
              <a:ext cx="519031" cy="92788"/>
            </a:xfrm>
            <a:custGeom>
              <a:avLst/>
              <a:gdLst/>
              <a:ahLst/>
              <a:cxnLst/>
              <a:rect l="l" t="t" r="r" b="b"/>
              <a:pathLst>
                <a:path w="519031" h="92788">
                  <a:moveTo>
                    <a:pt x="46394" y="0"/>
                  </a:moveTo>
                  <a:lnTo>
                    <a:pt x="472637" y="0"/>
                  </a:lnTo>
                  <a:cubicBezTo>
                    <a:pt x="484942" y="0"/>
                    <a:pt x="496742" y="4888"/>
                    <a:pt x="505443" y="13589"/>
                  </a:cubicBezTo>
                  <a:cubicBezTo>
                    <a:pt x="514143" y="22289"/>
                    <a:pt x="519031" y="34090"/>
                    <a:pt x="519031" y="46394"/>
                  </a:cubicBezTo>
                  <a:lnTo>
                    <a:pt x="519031" y="46394"/>
                  </a:lnTo>
                  <a:cubicBezTo>
                    <a:pt x="519031" y="58699"/>
                    <a:pt x="514143" y="70499"/>
                    <a:pt x="505443" y="79200"/>
                  </a:cubicBezTo>
                  <a:cubicBezTo>
                    <a:pt x="496742" y="87900"/>
                    <a:pt x="484942" y="92788"/>
                    <a:pt x="472637" y="92788"/>
                  </a:cubicBezTo>
                  <a:lnTo>
                    <a:pt x="46394" y="92788"/>
                  </a:lnTo>
                  <a:cubicBezTo>
                    <a:pt x="34090" y="92788"/>
                    <a:pt x="22289" y="87900"/>
                    <a:pt x="13589" y="79200"/>
                  </a:cubicBezTo>
                  <a:cubicBezTo>
                    <a:pt x="4888" y="70499"/>
                    <a:pt x="0" y="58699"/>
                    <a:pt x="0" y="46394"/>
                  </a:cubicBezTo>
                  <a:lnTo>
                    <a:pt x="0" y="46394"/>
                  </a:lnTo>
                  <a:cubicBezTo>
                    <a:pt x="0" y="34090"/>
                    <a:pt x="4888" y="22289"/>
                    <a:pt x="13589" y="13589"/>
                  </a:cubicBezTo>
                  <a:cubicBezTo>
                    <a:pt x="22289" y="4888"/>
                    <a:pt x="34090" y="0"/>
                    <a:pt x="46394" y="0"/>
                  </a:cubicBezTo>
                  <a:close/>
                </a:path>
              </a:pathLst>
            </a:custGeom>
            <a:solidFill>
              <a:srgbClr val="737373"/>
            </a:solidFill>
          </p:spPr>
        </p:sp>
        <p:sp>
          <p:nvSpPr>
            <p:cNvPr id="5" name="TextBox 5"/>
            <p:cNvSpPr txBox="1"/>
            <p:nvPr/>
          </p:nvSpPr>
          <p:spPr>
            <a:xfrm>
              <a:off x="0" y="-57150"/>
              <a:ext cx="812800" cy="869950"/>
            </a:xfrm>
            <a:prstGeom prst="rect">
              <a:avLst/>
            </a:prstGeom>
          </p:spPr>
          <p:txBody>
            <a:bodyPr lIns="50800" tIns="50800" rIns="50800" bIns="50800" rtlCol="0" anchor="ctr"/>
            <a:lstStyle/>
            <a:p>
              <a:pPr algn="ctr">
                <a:lnSpc>
                  <a:spcPts val="1839"/>
                </a:lnSpc>
              </a:pPr>
              <a:endParaRPr/>
            </a:p>
          </p:txBody>
        </p:sp>
      </p:grpSp>
      <p:grpSp>
        <p:nvGrpSpPr>
          <p:cNvPr id="6" name="Group 6"/>
          <p:cNvGrpSpPr/>
          <p:nvPr/>
        </p:nvGrpSpPr>
        <p:grpSpPr>
          <a:xfrm>
            <a:off x="3730973" y="3772073"/>
            <a:ext cx="1847063" cy="421893"/>
            <a:chOff x="0" y="0"/>
            <a:chExt cx="761721" cy="173987"/>
          </a:xfrm>
        </p:grpSpPr>
        <p:sp>
          <p:nvSpPr>
            <p:cNvPr id="7" name="Freeform 7"/>
            <p:cNvSpPr/>
            <p:nvPr/>
          </p:nvSpPr>
          <p:spPr>
            <a:xfrm>
              <a:off x="0" y="0"/>
              <a:ext cx="761721" cy="173987"/>
            </a:xfrm>
            <a:custGeom>
              <a:avLst/>
              <a:gdLst/>
              <a:ahLst/>
              <a:cxnLst/>
              <a:rect l="l" t="t" r="r" b="b"/>
              <a:pathLst>
                <a:path w="761721" h="173987">
                  <a:moveTo>
                    <a:pt x="67064" y="0"/>
                  </a:moveTo>
                  <a:lnTo>
                    <a:pt x="694657" y="0"/>
                  </a:lnTo>
                  <a:cubicBezTo>
                    <a:pt x="731696" y="0"/>
                    <a:pt x="761721" y="30025"/>
                    <a:pt x="761721" y="67064"/>
                  </a:cubicBezTo>
                  <a:lnTo>
                    <a:pt x="761721" y="106923"/>
                  </a:lnTo>
                  <a:cubicBezTo>
                    <a:pt x="761721" y="143962"/>
                    <a:pt x="731696" y="173987"/>
                    <a:pt x="694657" y="173987"/>
                  </a:cubicBezTo>
                  <a:lnTo>
                    <a:pt x="67064" y="173987"/>
                  </a:lnTo>
                  <a:cubicBezTo>
                    <a:pt x="30025" y="173987"/>
                    <a:pt x="0" y="143962"/>
                    <a:pt x="0" y="106923"/>
                  </a:cubicBezTo>
                  <a:lnTo>
                    <a:pt x="0" y="67064"/>
                  </a:lnTo>
                  <a:cubicBezTo>
                    <a:pt x="0" y="30025"/>
                    <a:pt x="30025" y="0"/>
                    <a:pt x="67064" y="0"/>
                  </a:cubicBezTo>
                  <a:close/>
                </a:path>
              </a:pathLst>
            </a:custGeom>
            <a:solidFill>
              <a:srgbClr val="737373"/>
            </a:solidFill>
          </p:spPr>
        </p:sp>
        <p:sp>
          <p:nvSpPr>
            <p:cNvPr id="8" name="TextBox 8"/>
            <p:cNvSpPr txBox="1"/>
            <p:nvPr/>
          </p:nvSpPr>
          <p:spPr>
            <a:xfrm>
              <a:off x="0" y="-57150"/>
              <a:ext cx="812800" cy="869950"/>
            </a:xfrm>
            <a:prstGeom prst="rect">
              <a:avLst/>
            </a:prstGeom>
          </p:spPr>
          <p:txBody>
            <a:bodyPr lIns="50800" tIns="50800" rIns="50800" bIns="50800" rtlCol="0" anchor="ctr"/>
            <a:lstStyle/>
            <a:p>
              <a:pPr algn="ctr">
                <a:lnSpc>
                  <a:spcPts val="1839"/>
                </a:lnSpc>
              </a:pPr>
              <a:endParaRPr/>
            </a:p>
          </p:txBody>
        </p:sp>
      </p:grpSp>
      <p:grpSp>
        <p:nvGrpSpPr>
          <p:cNvPr id="9" name="Group 9"/>
          <p:cNvGrpSpPr/>
          <p:nvPr/>
        </p:nvGrpSpPr>
        <p:grpSpPr>
          <a:xfrm>
            <a:off x="1631924" y="4642514"/>
            <a:ext cx="1805545" cy="224998"/>
            <a:chOff x="0" y="0"/>
            <a:chExt cx="744599" cy="92788"/>
          </a:xfrm>
        </p:grpSpPr>
        <p:sp>
          <p:nvSpPr>
            <p:cNvPr id="10" name="Freeform 10"/>
            <p:cNvSpPr/>
            <p:nvPr/>
          </p:nvSpPr>
          <p:spPr>
            <a:xfrm>
              <a:off x="0" y="0"/>
              <a:ext cx="744599" cy="92788"/>
            </a:xfrm>
            <a:custGeom>
              <a:avLst/>
              <a:gdLst/>
              <a:ahLst/>
              <a:cxnLst/>
              <a:rect l="l" t="t" r="r" b="b"/>
              <a:pathLst>
                <a:path w="744599" h="92788">
                  <a:moveTo>
                    <a:pt x="46394" y="0"/>
                  </a:moveTo>
                  <a:lnTo>
                    <a:pt x="698205" y="0"/>
                  </a:lnTo>
                  <a:cubicBezTo>
                    <a:pt x="710510" y="0"/>
                    <a:pt x="722310" y="4888"/>
                    <a:pt x="731011" y="13589"/>
                  </a:cubicBezTo>
                  <a:cubicBezTo>
                    <a:pt x="739711" y="22289"/>
                    <a:pt x="744599" y="34090"/>
                    <a:pt x="744599" y="46394"/>
                  </a:cubicBezTo>
                  <a:lnTo>
                    <a:pt x="744599" y="46394"/>
                  </a:lnTo>
                  <a:cubicBezTo>
                    <a:pt x="744599" y="58699"/>
                    <a:pt x="739711" y="70499"/>
                    <a:pt x="731011" y="79200"/>
                  </a:cubicBezTo>
                  <a:cubicBezTo>
                    <a:pt x="722310" y="87900"/>
                    <a:pt x="710510" y="92788"/>
                    <a:pt x="698205" y="92788"/>
                  </a:cubicBezTo>
                  <a:lnTo>
                    <a:pt x="46394" y="92788"/>
                  </a:lnTo>
                  <a:cubicBezTo>
                    <a:pt x="34090" y="92788"/>
                    <a:pt x="22289" y="87900"/>
                    <a:pt x="13589" y="79200"/>
                  </a:cubicBezTo>
                  <a:cubicBezTo>
                    <a:pt x="4888" y="70499"/>
                    <a:pt x="0" y="58699"/>
                    <a:pt x="0" y="46394"/>
                  </a:cubicBezTo>
                  <a:lnTo>
                    <a:pt x="0" y="46394"/>
                  </a:lnTo>
                  <a:cubicBezTo>
                    <a:pt x="0" y="34090"/>
                    <a:pt x="4888" y="22289"/>
                    <a:pt x="13589" y="13589"/>
                  </a:cubicBezTo>
                  <a:cubicBezTo>
                    <a:pt x="22289" y="4888"/>
                    <a:pt x="34090" y="0"/>
                    <a:pt x="46394" y="0"/>
                  </a:cubicBezTo>
                  <a:close/>
                </a:path>
              </a:pathLst>
            </a:custGeom>
            <a:solidFill>
              <a:srgbClr val="737373"/>
            </a:solidFill>
          </p:spPr>
        </p:sp>
        <p:sp>
          <p:nvSpPr>
            <p:cNvPr id="11" name="TextBox 11"/>
            <p:cNvSpPr txBox="1"/>
            <p:nvPr/>
          </p:nvSpPr>
          <p:spPr>
            <a:xfrm>
              <a:off x="0" y="-57150"/>
              <a:ext cx="812800" cy="869950"/>
            </a:xfrm>
            <a:prstGeom prst="rect">
              <a:avLst/>
            </a:prstGeom>
          </p:spPr>
          <p:txBody>
            <a:bodyPr lIns="50800" tIns="50800" rIns="50800" bIns="50800" rtlCol="0" anchor="ctr"/>
            <a:lstStyle/>
            <a:p>
              <a:pPr algn="ctr">
                <a:lnSpc>
                  <a:spcPts val="1839"/>
                </a:lnSpc>
              </a:pPr>
              <a:endParaRPr/>
            </a:p>
          </p:txBody>
        </p:sp>
      </p:grpSp>
      <p:sp>
        <p:nvSpPr>
          <p:cNvPr id="12" name="AutoShape 12"/>
          <p:cNvSpPr/>
          <p:nvPr/>
        </p:nvSpPr>
        <p:spPr>
          <a:xfrm rot="-5400000">
            <a:off x="3210845" y="796191"/>
            <a:ext cx="759364" cy="0"/>
          </a:xfrm>
          <a:prstGeom prst="line">
            <a:avLst/>
          </a:prstGeom>
          <a:ln w="28575" cap="flat">
            <a:solidFill>
              <a:srgbClr val="737373"/>
            </a:solidFill>
            <a:prstDash val="solid"/>
            <a:headEnd type="none" w="sm" len="sm"/>
            <a:tailEnd type="none" w="sm" len="sm"/>
          </a:ln>
        </p:spPr>
      </p:sp>
      <p:grpSp>
        <p:nvGrpSpPr>
          <p:cNvPr id="13" name="Group 13"/>
          <p:cNvGrpSpPr/>
          <p:nvPr/>
        </p:nvGrpSpPr>
        <p:grpSpPr>
          <a:xfrm>
            <a:off x="3529176" y="313290"/>
            <a:ext cx="122702" cy="122702"/>
            <a:chOff x="0" y="0"/>
            <a:chExt cx="812800" cy="812800"/>
          </a:xfrm>
        </p:grpSpPr>
        <p:sp>
          <p:nvSpPr>
            <p:cNvPr id="14" name="Freeform 14"/>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a:ln w="28575">
              <a:solidFill>
                <a:srgbClr val="737373"/>
              </a:solidFill>
            </a:ln>
          </p:spPr>
        </p:sp>
        <p:sp>
          <p:nvSpPr>
            <p:cNvPr id="15" name="TextBox 15"/>
            <p:cNvSpPr txBox="1"/>
            <p:nvPr/>
          </p:nvSpPr>
          <p:spPr>
            <a:xfrm>
              <a:off x="76200" y="57150"/>
              <a:ext cx="660400" cy="679450"/>
            </a:xfrm>
            <a:prstGeom prst="rect">
              <a:avLst/>
            </a:prstGeom>
          </p:spPr>
          <p:txBody>
            <a:bodyPr lIns="35903" tIns="35903" rIns="35903" bIns="35903" rtlCol="0" anchor="ctr"/>
            <a:lstStyle/>
            <a:p>
              <a:pPr algn="ctr">
                <a:lnSpc>
                  <a:spcPts val="1385"/>
                </a:lnSpc>
                <a:spcBef>
                  <a:spcPct val="0"/>
                </a:spcBef>
              </a:pPr>
              <a:endParaRPr/>
            </a:p>
          </p:txBody>
        </p:sp>
      </p:grpSp>
      <p:sp>
        <p:nvSpPr>
          <p:cNvPr id="16" name="AutoShape 16"/>
          <p:cNvSpPr/>
          <p:nvPr/>
        </p:nvSpPr>
        <p:spPr>
          <a:xfrm rot="-5400000">
            <a:off x="3210845" y="1678258"/>
            <a:ext cx="759364" cy="0"/>
          </a:xfrm>
          <a:prstGeom prst="line">
            <a:avLst/>
          </a:prstGeom>
          <a:ln w="28575" cap="flat">
            <a:solidFill>
              <a:srgbClr val="737373"/>
            </a:solidFill>
            <a:prstDash val="solid"/>
            <a:headEnd type="none" w="sm" len="sm"/>
            <a:tailEnd type="none" w="sm" len="sm"/>
          </a:ln>
        </p:spPr>
      </p:sp>
      <p:grpSp>
        <p:nvGrpSpPr>
          <p:cNvPr id="17" name="Group 17"/>
          <p:cNvGrpSpPr/>
          <p:nvPr/>
        </p:nvGrpSpPr>
        <p:grpSpPr>
          <a:xfrm>
            <a:off x="3529176" y="1195357"/>
            <a:ext cx="122702" cy="122702"/>
            <a:chOff x="0" y="0"/>
            <a:chExt cx="812800" cy="812800"/>
          </a:xfrm>
        </p:grpSpPr>
        <p:sp>
          <p:nvSpPr>
            <p:cNvPr id="18" name="Freeform 18"/>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a:ln w="28575">
              <a:solidFill>
                <a:srgbClr val="737373"/>
              </a:solidFill>
            </a:ln>
          </p:spPr>
        </p:sp>
        <p:sp>
          <p:nvSpPr>
            <p:cNvPr id="19" name="TextBox 19"/>
            <p:cNvSpPr txBox="1"/>
            <p:nvPr/>
          </p:nvSpPr>
          <p:spPr>
            <a:xfrm>
              <a:off x="76200" y="57150"/>
              <a:ext cx="660400" cy="679450"/>
            </a:xfrm>
            <a:prstGeom prst="rect">
              <a:avLst/>
            </a:prstGeom>
          </p:spPr>
          <p:txBody>
            <a:bodyPr lIns="35903" tIns="35903" rIns="35903" bIns="35903" rtlCol="0" anchor="ctr"/>
            <a:lstStyle/>
            <a:p>
              <a:pPr algn="ctr">
                <a:lnSpc>
                  <a:spcPts val="1385"/>
                </a:lnSpc>
                <a:spcBef>
                  <a:spcPct val="0"/>
                </a:spcBef>
              </a:pPr>
              <a:endParaRPr/>
            </a:p>
          </p:txBody>
        </p:sp>
      </p:grpSp>
      <p:sp>
        <p:nvSpPr>
          <p:cNvPr id="20" name="AutoShape 20"/>
          <p:cNvSpPr/>
          <p:nvPr/>
        </p:nvSpPr>
        <p:spPr>
          <a:xfrm rot="-5400000">
            <a:off x="3210845" y="2559372"/>
            <a:ext cx="759364" cy="0"/>
          </a:xfrm>
          <a:prstGeom prst="line">
            <a:avLst/>
          </a:prstGeom>
          <a:ln w="28575" cap="flat">
            <a:solidFill>
              <a:srgbClr val="737373"/>
            </a:solidFill>
            <a:prstDash val="solid"/>
            <a:headEnd type="none" w="sm" len="sm"/>
            <a:tailEnd type="none" w="sm" len="sm"/>
          </a:ln>
        </p:spPr>
      </p:sp>
      <p:grpSp>
        <p:nvGrpSpPr>
          <p:cNvPr id="21" name="Group 21"/>
          <p:cNvGrpSpPr/>
          <p:nvPr/>
        </p:nvGrpSpPr>
        <p:grpSpPr>
          <a:xfrm>
            <a:off x="3529176" y="2076471"/>
            <a:ext cx="122702" cy="122702"/>
            <a:chOff x="0" y="0"/>
            <a:chExt cx="812800" cy="812800"/>
          </a:xfrm>
        </p:grpSpPr>
        <p:sp>
          <p:nvSpPr>
            <p:cNvPr id="22" name="Freeform 22"/>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a:ln w="28575">
              <a:solidFill>
                <a:srgbClr val="737373"/>
              </a:solidFill>
            </a:ln>
          </p:spPr>
        </p:sp>
        <p:sp>
          <p:nvSpPr>
            <p:cNvPr id="23" name="TextBox 23"/>
            <p:cNvSpPr txBox="1"/>
            <p:nvPr/>
          </p:nvSpPr>
          <p:spPr>
            <a:xfrm>
              <a:off x="76200" y="57150"/>
              <a:ext cx="660400" cy="679450"/>
            </a:xfrm>
            <a:prstGeom prst="rect">
              <a:avLst/>
            </a:prstGeom>
          </p:spPr>
          <p:txBody>
            <a:bodyPr lIns="35903" tIns="35903" rIns="35903" bIns="35903" rtlCol="0" anchor="ctr"/>
            <a:lstStyle/>
            <a:p>
              <a:pPr algn="ctr">
                <a:lnSpc>
                  <a:spcPts val="1385"/>
                </a:lnSpc>
                <a:spcBef>
                  <a:spcPct val="0"/>
                </a:spcBef>
              </a:pPr>
              <a:endParaRPr/>
            </a:p>
          </p:txBody>
        </p:sp>
      </p:grpSp>
      <p:sp>
        <p:nvSpPr>
          <p:cNvPr id="24" name="AutoShape 24"/>
          <p:cNvSpPr/>
          <p:nvPr/>
        </p:nvSpPr>
        <p:spPr>
          <a:xfrm rot="-5400000">
            <a:off x="3210845" y="3441438"/>
            <a:ext cx="759364" cy="0"/>
          </a:xfrm>
          <a:prstGeom prst="line">
            <a:avLst/>
          </a:prstGeom>
          <a:ln w="28575" cap="flat">
            <a:solidFill>
              <a:srgbClr val="737373"/>
            </a:solidFill>
            <a:prstDash val="solid"/>
            <a:headEnd type="none" w="sm" len="sm"/>
            <a:tailEnd type="none" w="sm" len="sm"/>
          </a:ln>
        </p:spPr>
      </p:sp>
      <p:grpSp>
        <p:nvGrpSpPr>
          <p:cNvPr id="25" name="Group 25"/>
          <p:cNvGrpSpPr/>
          <p:nvPr/>
        </p:nvGrpSpPr>
        <p:grpSpPr>
          <a:xfrm>
            <a:off x="3529176" y="2958537"/>
            <a:ext cx="122702" cy="122702"/>
            <a:chOff x="0" y="0"/>
            <a:chExt cx="812800" cy="812800"/>
          </a:xfrm>
        </p:grpSpPr>
        <p:sp>
          <p:nvSpPr>
            <p:cNvPr id="26" name="Freeform 2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a:ln w="28575">
              <a:solidFill>
                <a:srgbClr val="737373"/>
              </a:solidFill>
            </a:ln>
          </p:spPr>
        </p:sp>
        <p:sp>
          <p:nvSpPr>
            <p:cNvPr id="27" name="TextBox 27"/>
            <p:cNvSpPr txBox="1"/>
            <p:nvPr/>
          </p:nvSpPr>
          <p:spPr>
            <a:xfrm>
              <a:off x="76200" y="57150"/>
              <a:ext cx="660400" cy="679450"/>
            </a:xfrm>
            <a:prstGeom prst="rect">
              <a:avLst/>
            </a:prstGeom>
          </p:spPr>
          <p:txBody>
            <a:bodyPr lIns="35903" tIns="35903" rIns="35903" bIns="35903" rtlCol="0" anchor="ctr"/>
            <a:lstStyle/>
            <a:p>
              <a:pPr algn="ctr">
                <a:lnSpc>
                  <a:spcPts val="1385"/>
                </a:lnSpc>
                <a:spcBef>
                  <a:spcPct val="0"/>
                </a:spcBef>
              </a:pPr>
              <a:endParaRPr/>
            </a:p>
          </p:txBody>
        </p:sp>
      </p:grpSp>
      <p:sp>
        <p:nvSpPr>
          <p:cNvPr id="28" name="AutoShape 28"/>
          <p:cNvSpPr/>
          <p:nvPr/>
        </p:nvSpPr>
        <p:spPr>
          <a:xfrm rot="-5400000">
            <a:off x="3210845" y="4322552"/>
            <a:ext cx="759364" cy="0"/>
          </a:xfrm>
          <a:prstGeom prst="line">
            <a:avLst/>
          </a:prstGeom>
          <a:ln w="28575" cap="flat">
            <a:solidFill>
              <a:srgbClr val="737373"/>
            </a:solidFill>
            <a:prstDash val="solid"/>
            <a:headEnd type="none" w="sm" len="sm"/>
            <a:tailEnd type="none" w="sm" len="sm"/>
          </a:ln>
        </p:spPr>
      </p:sp>
      <p:grpSp>
        <p:nvGrpSpPr>
          <p:cNvPr id="29" name="Group 29"/>
          <p:cNvGrpSpPr/>
          <p:nvPr/>
        </p:nvGrpSpPr>
        <p:grpSpPr>
          <a:xfrm>
            <a:off x="3529176" y="3839651"/>
            <a:ext cx="122702" cy="122702"/>
            <a:chOff x="0" y="0"/>
            <a:chExt cx="812800" cy="812800"/>
          </a:xfrm>
        </p:grpSpPr>
        <p:sp>
          <p:nvSpPr>
            <p:cNvPr id="30" name="Freeform 30"/>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a:ln w="28575">
              <a:solidFill>
                <a:srgbClr val="737373"/>
              </a:solidFill>
            </a:ln>
          </p:spPr>
        </p:sp>
        <p:sp>
          <p:nvSpPr>
            <p:cNvPr id="31" name="TextBox 31"/>
            <p:cNvSpPr txBox="1"/>
            <p:nvPr/>
          </p:nvSpPr>
          <p:spPr>
            <a:xfrm>
              <a:off x="76200" y="57150"/>
              <a:ext cx="660400" cy="679450"/>
            </a:xfrm>
            <a:prstGeom prst="rect">
              <a:avLst/>
            </a:prstGeom>
          </p:spPr>
          <p:txBody>
            <a:bodyPr lIns="35903" tIns="35903" rIns="35903" bIns="35903" rtlCol="0" anchor="ctr"/>
            <a:lstStyle/>
            <a:p>
              <a:pPr algn="ctr">
                <a:lnSpc>
                  <a:spcPts val="1385"/>
                </a:lnSpc>
                <a:spcBef>
                  <a:spcPct val="0"/>
                </a:spcBef>
              </a:pPr>
              <a:endParaRPr/>
            </a:p>
          </p:txBody>
        </p:sp>
      </p:grpSp>
      <p:sp>
        <p:nvSpPr>
          <p:cNvPr id="32" name="AutoShape 32"/>
          <p:cNvSpPr/>
          <p:nvPr/>
        </p:nvSpPr>
        <p:spPr>
          <a:xfrm rot="-5400000">
            <a:off x="3210845" y="5204619"/>
            <a:ext cx="759364" cy="0"/>
          </a:xfrm>
          <a:prstGeom prst="line">
            <a:avLst/>
          </a:prstGeom>
          <a:ln w="28575" cap="flat">
            <a:solidFill>
              <a:srgbClr val="737373"/>
            </a:solidFill>
            <a:prstDash val="solid"/>
            <a:headEnd type="none" w="sm" len="sm"/>
            <a:tailEnd type="none" w="sm" len="sm"/>
          </a:ln>
        </p:spPr>
      </p:sp>
      <p:grpSp>
        <p:nvGrpSpPr>
          <p:cNvPr id="33" name="Group 33"/>
          <p:cNvGrpSpPr/>
          <p:nvPr/>
        </p:nvGrpSpPr>
        <p:grpSpPr>
          <a:xfrm>
            <a:off x="3529176" y="4721718"/>
            <a:ext cx="122702" cy="122702"/>
            <a:chOff x="0" y="0"/>
            <a:chExt cx="812800" cy="812800"/>
          </a:xfrm>
        </p:grpSpPr>
        <p:sp>
          <p:nvSpPr>
            <p:cNvPr id="34" name="Freeform 34"/>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a:ln w="28575">
              <a:solidFill>
                <a:srgbClr val="737373"/>
              </a:solidFill>
            </a:ln>
          </p:spPr>
        </p:sp>
        <p:sp>
          <p:nvSpPr>
            <p:cNvPr id="35" name="TextBox 35"/>
            <p:cNvSpPr txBox="1"/>
            <p:nvPr/>
          </p:nvSpPr>
          <p:spPr>
            <a:xfrm>
              <a:off x="76200" y="57150"/>
              <a:ext cx="660400" cy="679450"/>
            </a:xfrm>
            <a:prstGeom prst="rect">
              <a:avLst/>
            </a:prstGeom>
          </p:spPr>
          <p:txBody>
            <a:bodyPr lIns="35903" tIns="35903" rIns="35903" bIns="35903" rtlCol="0" anchor="ctr"/>
            <a:lstStyle/>
            <a:p>
              <a:pPr algn="ctr">
                <a:lnSpc>
                  <a:spcPts val="1385"/>
                </a:lnSpc>
                <a:spcBef>
                  <a:spcPct val="0"/>
                </a:spcBef>
              </a:pPr>
              <a:endParaRPr/>
            </a:p>
          </p:txBody>
        </p:sp>
      </p:grpSp>
      <p:sp>
        <p:nvSpPr>
          <p:cNvPr id="36" name="AutoShape 36"/>
          <p:cNvSpPr/>
          <p:nvPr/>
        </p:nvSpPr>
        <p:spPr>
          <a:xfrm rot="-5400000">
            <a:off x="3210845" y="6085732"/>
            <a:ext cx="759364" cy="0"/>
          </a:xfrm>
          <a:prstGeom prst="line">
            <a:avLst/>
          </a:prstGeom>
          <a:ln w="28575" cap="flat">
            <a:solidFill>
              <a:srgbClr val="737373"/>
            </a:solidFill>
            <a:prstDash val="solid"/>
            <a:headEnd type="none" w="sm" len="sm"/>
            <a:tailEnd type="none" w="sm" len="sm"/>
          </a:ln>
        </p:spPr>
      </p:sp>
      <p:grpSp>
        <p:nvGrpSpPr>
          <p:cNvPr id="37" name="Group 37"/>
          <p:cNvGrpSpPr/>
          <p:nvPr/>
        </p:nvGrpSpPr>
        <p:grpSpPr>
          <a:xfrm>
            <a:off x="3529176" y="5602831"/>
            <a:ext cx="122702" cy="122702"/>
            <a:chOff x="0" y="0"/>
            <a:chExt cx="812800" cy="812800"/>
          </a:xfrm>
        </p:grpSpPr>
        <p:sp>
          <p:nvSpPr>
            <p:cNvPr id="38" name="Freeform 38"/>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a:ln w="28575">
              <a:solidFill>
                <a:srgbClr val="737373"/>
              </a:solidFill>
            </a:ln>
          </p:spPr>
        </p:sp>
        <p:sp>
          <p:nvSpPr>
            <p:cNvPr id="39" name="TextBox 39"/>
            <p:cNvSpPr txBox="1"/>
            <p:nvPr/>
          </p:nvSpPr>
          <p:spPr>
            <a:xfrm>
              <a:off x="76200" y="57150"/>
              <a:ext cx="660400" cy="679450"/>
            </a:xfrm>
            <a:prstGeom prst="rect">
              <a:avLst/>
            </a:prstGeom>
          </p:spPr>
          <p:txBody>
            <a:bodyPr lIns="35903" tIns="35903" rIns="35903" bIns="35903" rtlCol="0" anchor="ctr"/>
            <a:lstStyle/>
            <a:p>
              <a:pPr algn="ctr">
                <a:lnSpc>
                  <a:spcPts val="1385"/>
                </a:lnSpc>
                <a:spcBef>
                  <a:spcPct val="0"/>
                </a:spcBef>
              </a:pPr>
              <a:endParaRPr/>
            </a:p>
          </p:txBody>
        </p:sp>
      </p:grpSp>
      <p:sp>
        <p:nvSpPr>
          <p:cNvPr id="40" name="AutoShape 40"/>
          <p:cNvSpPr/>
          <p:nvPr/>
        </p:nvSpPr>
        <p:spPr>
          <a:xfrm rot="-5400000">
            <a:off x="3210845" y="6967799"/>
            <a:ext cx="759364" cy="0"/>
          </a:xfrm>
          <a:prstGeom prst="line">
            <a:avLst/>
          </a:prstGeom>
          <a:ln w="28575" cap="flat">
            <a:solidFill>
              <a:srgbClr val="737373"/>
            </a:solidFill>
            <a:prstDash val="solid"/>
            <a:headEnd type="none" w="sm" len="sm"/>
            <a:tailEnd type="none" w="sm" len="sm"/>
          </a:ln>
        </p:spPr>
      </p:sp>
      <p:grpSp>
        <p:nvGrpSpPr>
          <p:cNvPr id="41" name="Group 41"/>
          <p:cNvGrpSpPr/>
          <p:nvPr/>
        </p:nvGrpSpPr>
        <p:grpSpPr>
          <a:xfrm>
            <a:off x="3529176" y="6484898"/>
            <a:ext cx="122702" cy="122702"/>
            <a:chOff x="0" y="0"/>
            <a:chExt cx="812800" cy="812800"/>
          </a:xfrm>
        </p:grpSpPr>
        <p:sp>
          <p:nvSpPr>
            <p:cNvPr id="42" name="Freeform 42"/>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a:ln w="28575">
              <a:solidFill>
                <a:srgbClr val="737373"/>
              </a:solidFill>
            </a:ln>
          </p:spPr>
        </p:sp>
        <p:sp>
          <p:nvSpPr>
            <p:cNvPr id="43" name="TextBox 43"/>
            <p:cNvSpPr txBox="1"/>
            <p:nvPr/>
          </p:nvSpPr>
          <p:spPr>
            <a:xfrm>
              <a:off x="76200" y="57150"/>
              <a:ext cx="660400" cy="679450"/>
            </a:xfrm>
            <a:prstGeom prst="rect">
              <a:avLst/>
            </a:prstGeom>
          </p:spPr>
          <p:txBody>
            <a:bodyPr lIns="35903" tIns="35903" rIns="35903" bIns="35903" rtlCol="0" anchor="ctr"/>
            <a:lstStyle/>
            <a:p>
              <a:pPr algn="ctr">
                <a:lnSpc>
                  <a:spcPts val="1385"/>
                </a:lnSpc>
                <a:spcBef>
                  <a:spcPct val="0"/>
                </a:spcBef>
              </a:pPr>
              <a:endParaRPr/>
            </a:p>
          </p:txBody>
        </p:sp>
      </p:grpSp>
      <p:grpSp>
        <p:nvGrpSpPr>
          <p:cNvPr id="44" name="Group 44"/>
          <p:cNvGrpSpPr/>
          <p:nvPr/>
        </p:nvGrpSpPr>
        <p:grpSpPr>
          <a:xfrm>
            <a:off x="3875219" y="247102"/>
            <a:ext cx="1363992" cy="224998"/>
            <a:chOff x="0" y="0"/>
            <a:chExt cx="562505" cy="92788"/>
          </a:xfrm>
        </p:grpSpPr>
        <p:sp>
          <p:nvSpPr>
            <p:cNvPr id="45" name="Freeform 45"/>
            <p:cNvSpPr/>
            <p:nvPr/>
          </p:nvSpPr>
          <p:spPr>
            <a:xfrm>
              <a:off x="0" y="0"/>
              <a:ext cx="562505" cy="92788"/>
            </a:xfrm>
            <a:custGeom>
              <a:avLst/>
              <a:gdLst/>
              <a:ahLst/>
              <a:cxnLst/>
              <a:rect l="l" t="t" r="r" b="b"/>
              <a:pathLst>
                <a:path w="562505" h="92788">
                  <a:moveTo>
                    <a:pt x="46394" y="0"/>
                  </a:moveTo>
                  <a:lnTo>
                    <a:pt x="516111" y="0"/>
                  </a:lnTo>
                  <a:cubicBezTo>
                    <a:pt x="528415" y="0"/>
                    <a:pt x="540216" y="4888"/>
                    <a:pt x="548916" y="13589"/>
                  </a:cubicBezTo>
                  <a:cubicBezTo>
                    <a:pt x="557617" y="22289"/>
                    <a:pt x="562505" y="34090"/>
                    <a:pt x="562505" y="46394"/>
                  </a:cubicBezTo>
                  <a:lnTo>
                    <a:pt x="562505" y="46394"/>
                  </a:lnTo>
                  <a:cubicBezTo>
                    <a:pt x="562505" y="58699"/>
                    <a:pt x="557617" y="70499"/>
                    <a:pt x="548916" y="79200"/>
                  </a:cubicBezTo>
                  <a:cubicBezTo>
                    <a:pt x="540216" y="87900"/>
                    <a:pt x="528415" y="92788"/>
                    <a:pt x="516111" y="92788"/>
                  </a:cubicBezTo>
                  <a:lnTo>
                    <a:pt x="46394" y="92788"/>
                  </a:lnTo>
                  <a:cubicBezTo>
                    <a:pt x="34090" y="92788"/>
                    <a:pt x="22289" y="87900"/>
                    <a:pt x="13589" y="79200"/>
                  </a:cubicBezTo>
                  <a:cubicBezTo>
                    <a:pt x="4888" y="70499"/>
                    <a:pt x="0" y="58699"/>
                    <a:pt x="0" y="46394"/>
                  </a:cubicBezTo>
                  <a:lnTo>
                    <a:pt x="0" y="46394"/>
                  </a:lnTo>
                  <a:cubicBezTo>
                    <a:pt x="0" y="34090"/>
                    <a:pt x="4888" y="22289"/>
                    <a:pt x="13589" y="13589"/>
                  </a:cubicBezTo>
                  <a:cubicBezTo>
                    <a:pt x="22289" y="4888"/>
                    <a:pt x="34090" y="0"/>
                    <a:pt x="46394" y="0"/>
                  </a:cubicBezTo>
                  <a:close/>
                </a:path>
              </a:pathLst>
            </a:custGeom>
            <a:solidFill>
              <a:srgbClr val="737373"/>
            </a:solidFill>
          </p:spPr>
        </p:sp>
        <p:sp>
          <p:nvSpPr>
            <p:cNvPr id="46" name="TextBox 46"/>
            <p:cNvSpPr txBox="1"/>
            <p:nvPr/>
          </p:nvSpPr>
          <p:spPr>
            <a:xfrm>
              <a:off x="0" y="-57150"/>
              <a:ext cx="812800" cy="869950"/>
            </a:xfrm>
            <a:prstGeom prst="rect">
              <a:avLst/>
            </a:prstGeom>
          </p:spPr>
          <p:txBody>
            <a:bodyPr lIns="50800" tIns="50800" rIns="50800" bIns="50800" rtlCol="0" anchor="ctr"/>
            <a:lstStyle/>
            <a:p>
              <a:pPr algn="ctr">
                <a:lnSpc>
                  <a:spcPts val="1839"/>
                </a:lnSpc>
              </a:pPr>
              <a:endParaRPr/>
            </a:p>
          </p:txBody>
        </p:sp>
      </p:grpSp>
      <p:grpSp>
        <p:nvGrpSpPr>
          <p:cNvPr id="47" name="Group 47"/>
          <p:cNvGrpSpPr/>
          <p:nvPr/>
        </p:nvGrpSpPr>
        <p:grpSpPr>
          <a:xfrm>
            <a:off x="1455564" y="1101917"/>
            <a:ext cx="1981906" cy="421893"/>
            <a:chOff x="0" y="0"/>
            <a:chExt cx="817330" cy="173987"/>
          </a:xfrm>
        </p:grpSpPr>
        <p:sp>
          <p:nvSpPr>
            <p:cNvPr id="48" name="Freeform 48"/>
            <p:cNvSpPr/>
            <p:nvPr/>
          </p:nvSpPr>
          <p:spPr>
            <a:xfrm>
              <a:off x="0" y="0"/>
              <a:ext cx="817330" cy="173987"/>
            </a:xfrm>
            <a:custGeom>
              <a:avLst/>
              <a:gdLst/>
              <a:ahLst/>
              <a:cxnLst/>
              <a:rect l="l" t="t" r="r" b="b"/>
              <a:pathLst>
                <a:path w="817330" h="173987">
                  <a:moveTo>
                    <a:pt x="62501" y="0"/>
                  </a:moveTo>
                  <a:lnTo>
                    <a:pt x="754829" y="0"/>
                  </a:lnTo>
                  <a:cubicBezTo>
                    <a:pt x="771405" y="0"/>
                    <a:pt x="787302" y="6585"/>
                    <a:pt x="799024" y="18306"/>
                  </a:cubicBezTo>
                  <a:cubicBezTo>
                    <a:pt x="810745" y="30027"/>
                    <a:pt x="817330" y="45925"/>
                    <a:pt x="817330" y="62501"/>
                  </a:cubicBezTo>
                  <a:lnTo>
                    <a:pt x="817330" y="111486"/>
                  </a:lnTo>
                  <a:cubicBezTo>
                    <a:pt x="817330" y="128062"/>
                    <a:pt x="810745" y="143960"/>
                    <a:pt x="799024" y="155681"/>
                  </a:cubicBezTo>
                  <a:cubicBezTo>
                    <a:pt x="787302" y="167402"/>
                    <a:pt x="771405" y="173987"/>
                    <a:pt x="754829" y="173987"/>
                  </a:cubicBezTo>
                  <a:lnTo>
                    <a:pt x="62501" y="173987"/>
                  </a:lnTo>
                  <a:cubicBezTo>
                    <a:pt x="45925" y="173987"/>
                    <a:pt x="30027" y="167402"/>
                    <a:pt x="18306" y="155681"/>
                  </a:cubicBezTo>
                  <a:cubicBezTo>
                    <a:pt x="6585" y="143960"/>
                    <a:pt x="0" y="128062"/>
                    <a:pt x="0" y="111486"/>
                  </a:cubicBezTo>
                  <a:lnTo>
                    <a:pt x="0" y="62501"/>
                  </a:lnTo>
                  <a:cubicBezTo>
                    <a:pt x="0" y="45925"/>
                    <a:pt x="6585" y="30027"/>
                    <a:pt x="18306" y="18306"/>
                  </a:cubicBezTo>
                  <a:cubicBezTo>
                    <a:pt x="30027" y="6585"/>
                    <a:pt x="45925" y="0"/>
                    <a:pt x="62501" y="0"/>
                  </a:cubicBezTo>
                  <a:close/>
                </a:path>
              </a:pathLst>
            </a:custGeom>
            <a:solidFill>
              <a:srgbClr val="737373"/>
            </a:solidFill>
          </p:spPr>
        </p:sp>
        <p:sp>
          <p:nvSpPr>
            <p:cNvPr id="49" name="TextBox 49"/>
            <p:cNvSpPr txBox="1"/>
            <p:nvPr/>
          </p:nvSpPr>
          <p:spPr>
            <a:xfrm>
              <a:off x="0" y="-57150"/>
              <a:ext cx="812800" cy="869950"/>
            </a:xfrm>
            <a:prstGeom prst="rect">
              <a:avLst/>
            </a:prstGeom>
          </p:spPr>
          <p:txBody>
            <a:bodyPr lIns="50800" tIns="50800" rIns="50800" bIns="50800" rtlCol="0" anchor="ctr"/>
            <a:lstStyle/>
            <a:p>
              <a:pPr algn="ctr">
                <a:lnSpc>
                  <a:spcPts val="1839"/>
                </a:lnSpc>
              </a:pPr>
              <a:endParaRPr/>
            </a:p>
          </p:txBody>
        </p:sp>
      </p:grpSp>
      <p:grpSp>
        <p:nvGrpSpPr>
          <p:cNvPr id="50" name="Group 50"/>
          <p:cNvGrpSpPr/>
          <p:nvPr/>
        </p:nvGrpSpPr>
        <p:grpSpPr>
          <a:xfrm>
            <a:off x="3776039" y="5514587"/>
            <a:ext cx="1847063" cy="421893"/>
            <a:chOff x="0" y="0"/>
            <a:chExt cx="761721" cy="173987"/>
          </a:xfrm>
        </p:grpSpPr>
        <p:sp>
          <p:nvSpPr>
            <p:cNvPr id="51" name="Freeform 51"/>
            <p:cNvSpPr/>
            <p:nvPr/>
          </p:nvSpPr>
          <p:spPr>
            <a:xfrm>
              <a:off x="0" y="0"/>
              <a:ext cx="761721" cy="173987"/>
            </a:xfrm>
            <a:custGeom>
              <a:avLst/>
              <a:gdLst/>
              <a:ahLst/>
              <a:cxnLst/>
              <a:rect l="l" t="t" r="r" b="b"/>
              <a:pathLst>
                <a:path w="761721" h="173987">
                  <a:moveTo>
                    <a:pt x="67064" y="0"/>
                  </a:moveTo>
                  <a:lnTo>
                    <a:pt x="694657" y="0"/>
                  </a:lnTo>
                  <a:cubicBezTo>
                    <a:pt x="731696" y="0"/>
                    <a:pt x="761721" y="30025"/>
                    <a:pt x="761721" y="67064"/>
                  </a:cubicBezTo>
                  <a:lnTo>
                    <a:pt x="761721" y="106923"/>
                  </a:lnTo>
                  <a:cubicBezTo>
                    <a:pt x="761721" y="143962"/>
                    <a:pt x="731696" y="173987"/>
                    <a:pt x="694657" y="173987"/>
                  </a:cubicBezTo>
                  <a:lnTo>
                    <a:pt x="67064" y="173987"/>
                  </a:lnTo>
                  <a:cubicBezTo>
                    <a:pt x="30025" y="173987"/>
                    <a:pt x="0" y="143962"/>
                    <a:pt x="0" y="106923"/>
                  </a:cubicBezTo>
                  <a:lnTo>
                    <a:pt x="0" y="67064"/>
                  </a:lnTo>
                  <a:cubicBezTo>
                    <a:pt x="0" y="30025"/>
                    <a:pt x="30025" y="0"/>
                    <a:pt x="67064" y="0"/>
                  </a:cubicBezTo>
                  <a:close/>
                </a:path>
              </a:pathLst>
            </a:custGeom>
            <a:solidFill>
              <a:srgbClr val="737373"/>
            </a:solidFill>
          </p:spPr>
        </p:sp>
        <p:sp>
          <p:nvSpPr>
            <p:cNvPr id="52" name="TextBox 52"/>
            <p:cNvSpPr txBox="1"/>
            <p:nvPr/>
          </p:nvSpPr>
          <p:spPr>
            <a:xfrm>
              <a:off x="0" y="-57150"/>
              <a:ext cx="812800" cy="869950"/>
            </a:xfrm>
            <a:prstGeom prst="rect">
              <a:avLst/>
            </a:prstGeom>
          </p:spPr>
          <p:txBody>
            <a:bodyPr lIns="50800" tIns="50800" rIns="50800" bIns="50800" rtlCol="0" anchor="ctr"/>
            <a:lstStyle/>
            <a:p>
              <a:pPr algn="ctr">
                <a:lnSpc>
                  <a:spcPts val="1839"/>
                </a:lnSpc>
              </a:pPr>
              <a:endParaRPr/>
            </a:p>
          </p:txBody>
        </p:sp>
      </p:grpSp>
      <p:grpSp>
        <p:nvGrpSpPr>
          <p:cNvPr id="53" name="Group 53"/>
          <p:cNvGrpSpPr/>
          <p:nvPr/>
        </p:nvGrpSpPr>
        <p:grpSpPr>
          <a:xfrm>
            <a:off x="2107350" y="8101266"/>
            <a:ext cx="1330119" cy="496833"/>
            <a:chOff x="0" y="0"/>
            <a:chExt cx="548536" cy="204892"/>
          </a:xfrm>
        </p:grpSpPr>
        <p:sp>
          <p:nvSpPr>
            <p:cNvPr id="54" name="Freeform 54"/>
            <p:cNvSpPr/>
            <p:nvPr/>
          </p:nvSpPr>
          <p:spPr>
            <a:xfrm>
              <a:off x="0" y="0"/>
              <a:ext cx="548536" cy="204892"/>
            </a:xfrm>
            <a:custGeom>
              <a:avLst/>
              <a:gdLst/>
              <a:ahLst/>
              <a:cxnLst/>
              <a:rect l="l" t="t" r="r" b="b"/>
              <a:pathLst>
                <a:path w="548536" h="204892">
                  <a:moveTo>
                    <a:pt x="93128" y="0"/>
                  </a:moveTo>
                  <a:lnTo>
                    <a:pt x="455408" y="0"/>
                  </a:lnTo>
                  <a:cubicBezTo>
                    <a:pt x="506841" y="0"/>
                    <a:pt x="548536" y="41695"/>
                    <a:pt x="548536" y="93128"/>
                  </a:cubicBezTo>
                  <a:lnTo>
                    <a:pt x="548536" y="111764"/>
                  </a:lnTo>
                  <a:cubicBezTo>
                    <a:pt x="548536" y="136463"/>
                    <a:pt x="538724" y="160151"/>
                    <a:pt x="521259" y="177615"/>
                  </a:cubicBezTo>
                  <a:cubicBezTo>
                    <a:pt x="503794" y="195080"/>
                    <a:pt x="480107" y="204892"/>
                    <a:pt x="455408" y="204892"/>
                  </a:cubicBezTo>
                  <a:lnTo>
                    <a:pt x="93128" y="204892"/>
                  </a:lnTo>
                  <a:cubicBezTo>
                    <a:pt x="41695" y="204892"/>
                    <a:pt x="0" y="163197"/>
                    <a:pt x="0" y="111764"/>
                  </a:cubicBezTo>
                  <a:lnTo>
                    <a:pt x="0" y="93128"/>
                  </a:lnTo>
                  <a:cubicBezTo>
                    <a:pt x="0" y="68429"/>
                    <a:pt x="9812" y="44741"/>
                    <a:pt x="27276" y="27276"/>
                  </a:cubicBezTo>
                  <a:cubicBezTo>
                    <a:pt x="44741" y="9812"/>
                    <a:pt x="68429" y="0"/>
                    <a:pt x="93128" y="0"/>
                  </a:cubicBezTo>
                  <a:close/>
                </a:path>
              </a:pathLst>
            </a:custGeom>
            <a:solidFill>
              <a:srgbClr val="737373"/>
            </a:solidFill>
          </p:spPr>
        </p:sp>
        <p:sp>
          <p:nvSpPr>
            <p:cNvPr id="55" name="TextBox 55"/>
            <p:cNvSpPr txBox="1"/>
            <p:nvPr/>
          </p:nvSpPr>
          <p:spPr>
            <a:xfrm>
              <a:off x="0" y="-57150"/>
              <a:ext cx="812800" cy="869950"/>
            </a:xfrm>
            <a:prstGeom prst="rect">
              <a:avLst/>
            </a:prstGeom>
          </p:spPr>
          <p:txBody>
            <a:bodyPr lIns="50800" tIns="50800" rIns="50800" bIns="50800" rtlCol="0" anchor="ctr"/>
            <a:lstStyle/>
            <a:p>
              <a:pPr algn="ctr">
                <a:lnSpc>
                  <a:spcPts val="1839"/>
                </a:lnSpc>
              </a:pPr>
              <a:endParaRPr/>
            </a:p>
          </p:txBody>
        </p:sp>
      </p:grpSp>
      <p:sp>
        <p:nvSpPr>
          <p:cNvPr id="56" name="AutoShape 56"/>
          <p:cNvSpPr/>
          <p:nvPr/>
        </p:nvSpPr>
        <p:spPr>
          <a:xfrm rot="-5400000">
            <a:off x="3210845" y="7777141"/>
            <a:ext cx="759364" cy="0"/>
          </a:xfrm>
          <a:prstGeom prst="line">
            <a:avLst/>
          </a:prstGeom>
          <a:ln w="28575" cap="flat">
            <a:solidFill>
              <a:srgbClr val="737373"/>
            </a:solidFill>
            <a:prstDash val="solid"/>
            <a:headEnd type="none" w="sm" len="sm"/>
            <a:tailEnd type="none" w="sm" len="sm"/>
          </a:ln>
        </p:spPr>
      </p:sp>
      <p:grpSp>
        <p:nvGrpSpPr>
          <p:cNvPr id="57" name="Group 57"/>
          <p:cNvGrpSpPr/>
          <p:nvPr/>
        </p:nvGrpSpPr>
        <p:grpSpPr>
          <a:xfrm>
            <a:off x="3529176" y="7294240"/>
            <a:ext cx="122702" cy="122702"/>
            <a:chOff x="0" y="0"/>
            <a:chExt cx="812800" cy="812800"/>
          </a:xfrm>
        </p:grpSpPr>
        <p:sp>
          <p:nvSpPr>
            <p:cNvPr id="58" name="Freeform 58"/>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a:ln w="28575">
              <a:solidFill>
                <a:srgbClr val="737373"/>
              </a:solidFill>
            </a:ln>
          </p:spPr>
        </p:sp>
        <p:sp>
          <p:nvSpPr>
            <p:cNvPr id="59" name="TextBox 59"/>
            <p:cNvSpPr txBox="1"/>
            <p:nvPr/>
          </p:nvSpPr>
          <p:spPr>
            <a:xfrm>
              <a:off x="76200" y="57150"/>
              <a:ext cx="660400" cy="679450"/>
            </a:xfrm>
            <a:prstGeom prst="rect">
              <a:avLst/>
            </a:prstGeom>
          </p:spPr>
          <p:txBody>
            <a:bodyPr lIns="35903" tIns="35903" rIns="35903" bIns="35903" rtlCol="0" anchor="ctr"/>
            <a:lstStyle/>
            <a:p>
              <a:pPr algn="ctr">
                <a:lnSpc>
                  <a:spcPts val="1385"/>
                </a:lnSpc>
                <a:spcBef>
                  <a:spcPct val="0"/>
                </a:spcBef>
              </a:pPr>
              <a:endParaRPr/>
            </a:p>
          </p:txBody>
        </p:sp>
      </p:grpSp>
      <p:sp>
        <p:nvSpPr>
          <p:cNvPr id="60" name="AutoShape 60"/>
          <p:cNvSpPr/>
          <p:nvPr/>
        </p:nvSpPr>
        <p:spPr>
          <a:xfrm rot="-5400000">
            <a:off x="3210845" y="8659208"/>
            <a:ext cx="759364" cy="0"/>
          </a:xfrm>
          <a:prstGeom prst="line">
            <a:avLst/>
          </a:prstGeom>
          <a:ln w="28575" cap="flat">
            <a:solidFill>
              <a:srgbClr val="737373"/>
            </a:solidFill>
            <a:prstDash val="solid"/>
            <a:headEnd type="none" w="sm" len="sm"/>
            <a:tailEnd type="none" w="sm" len="sm"/>
          </a:ln>
        </p:spPr>
      </p:sp>
      <p:grpSp>
        <p:nvGrpSpPr>
          <p:cNvPr id="61" name="Group 61"/>
          <p:cNvGrpSpPr/>
          <p:nvPr/>
        </p:nvGrpSpPr>
        <p:grpSpPr>
          <a:xfrm>
            <a:off x="3529176" y="8176307"/>
            <a:ext cx="122702" cy="122702"/>
            <a:chOff x="0" y="0"/>
            <a:chExt cx="812800" cy="812800"/>
          </a:xfrm>
        </p:grpSpPr>
        <p:sp>
          <p:nvSpPr>
            <p:cNvPr id="62" name="Freeform 62"/>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a:ln w="28575">
              <a:solidFill>
                <a:srgbClr val="737373"/>
              </a:solidFill>
            </a:ln>
          </p:spPr>
        </p:sp>
        <p:sp>
          <p:nvSpPr>
            <p:cNvPr id="63" name="TextBox 63"/>
            <p:cNvSpPr txBox="1"/>
            <p:nvPr/>
          </p:nvSpPr>
          <p:spPr>
            <a:xfrm>
              <a:off x="76200" y="57150"/>
              <a:ext cx="660400" cy="679450"/>
            </a:xfrm>
            <a:prstGeom prst="rect">
              <a:avLst/>
            </a:prstGeom>
          </p:spPr>
          <p:txBody>
            <a:bodyPr lIns="35903" tIns="35903" rIns="35903" bIns="35903" rtlCol="0" anchor="ctr"/>
            <a:lstStyle/>
            <a:p>
              <a:pPr algn="ctr">
                <a:lnSpc>
                  <a:spcPts val="1385"/>
                </a:lnSpc>
                <a:spcBef>
                  <a:spcPct val="0"/>
                </a:spcBef>
              </a:pPr>
              <a:endParaRPr/>
            </a:p>
          </p:txBody>
        </p:sp>
      </p:grpSp>
      <p:grpSp>
        <p:nvGrpSpPr>
          <p:cNvPr id="64" name="Group 64"/>
          <p:cNvGrpSpPr/>
          <p:nvPr/>
        </p:nvGrpSpPr>
        <p:grpSpPr>
          <a:xfrm>
            <a:off x="1505439" y="2704784"/>
            <a:ext cx="1981906" cy="421893"/>
            <a:chOff x="0" y="0"/>
            <a:chExt cx="817330" cy="173987"/>
          </a:xfrm>
        </p:grpSpPr>
        <p:sp>
          <p:nvSpPr>
            <p:cNvPr id="65" name="Freeform 65"/>
            <p:cNvSpPr/>
            <p:nvPr/>
          </p:nvSpPr>
          <p:spPr>
            <a:xfrm>
              <a:off x="0" y="0"/>
              <a:ext cx="817330" cy="173987"/>
            </a:xfrm>
            <a:custGeom>
              <a:avLst/>
              <a:gdLst/>
              <a:ahLst/>
              <a:cxnLst/>
              <a:rect l="l" t="t" r="r" b="b"/>
              <a:pathLst>
                <a:path w="817330" h="173987">
                  <a:moveTo>
                    <a:pt x="62501" y="0"/>
                  </a:moveTo>
                  <a:lnTo>
                    <a:pt x="754829" y="0"/>
                  </a:lnTo>
                  <a:cubicBezTo>
                    <a:pt x="771405" y="0"/>
                    <a:pt x="787302" y="6585"/>
                    <a:pt x="799024" y="18306"/>
                  </a:cubicBezTo>
                  <a:cubicBezTo>
                    <a:pt x="810745" y="30027"/>
                    <a:pt x="817330" y="45925"/>
                    <a:pt x="817330" y="62501"/>
                  </a:cubicBezTo>
                  <a:lnTo>
                    <a:pt x="817330" y="111486"/>
                  </a:lnTo>
                  <a:cubicBezTo>
                    <a:pt x="817330" y="128062"/>
                    <a:pt x="810745" y="143960"/>
                    <a:pt x="799024" y="155681"/>
                  </a:cubicBezTo>
                  <a:cubicBezTo>
                    <a:pt x="787302" y="167402"/>
                    <a:pt x="771405" y="173987"/>
                    <a:pt x="754829" y="173987"/>
                  </a:cubicBezTo>
                  <a:lnTo>
                    <a:pt x="62501" y="173987"/>
                  </a:lnTo>
                  <a:cubicBezTo>
                    <a:pt x="45925" y="173987"/>
                    <a:pt x="30027" y="167402"/>
                    <a:pt x="18306" y="155681"/>
                  </a:cubicBezTo>
                  <a:cubicBezTo>
                    <a:pt x="6585" y="143960"/>
                    <a:pt x="0" y="128062"/>
                    <a:pt x="0" y="111486"/>
                  </a:cubicBezTo>
                  <a:lnTo>
                    <a:pt x="0" y="62501"/>
                  </a:lnTo>
                  <a:cubicBezTo>
                    <a:pt x="0" y="45925"/>
                    <a:pt x="6585" y="30027"/>
                    <a:pt x="18306" y="18306"/>
                  </a:cubicBezTo>
                  <a:cubicBezTo>
                    <a:pt x="30027" y="6585"/>
                    <a:pt x="45925" y="0"/>
                    <a:pt x="62501" y="0"/>
                  </a:cubicBezTo>
                  <a:close/>
                </a:path>
              </a:pathLst>
            </a:custGeom>
            <a:solidFill>
              <a:srgbClr val="737373"/>
            </a:solidFill>
          </p:spPr>
        </p:sp>
        <p:sp>
          <p:nvSpPr>
            <p:cNvPr id="66" name="TextBox 66"/>
            <p:cNvSpPr txBox="1"/>
            <p:nvPr/>
          </p:nvSpPr>
          <p:spPr>
            <a:xfrm>
              <a:off x="0" y="-57150"/>
              <a:ext cx="812800" cy="869950"/>
            </a:xfrm>
            <a:prstGeom prst="rect">
              <a:avLst/>
            </a:prstGeom>
          </p:spPr>
          <p:txBody>
            <a:bodyPr lIns="50800" tIns="50800" rIns="50800" bIns="50800" rtlCol="0" anchor="ctr"/>
            <a:lstStyle/>
            <a:p>
              <a:pPr algn="ctr">
                <a:lnSpc>
                  <a:spcPts val="1839"/>
                </a:lnSpc>
              </a:pPr>
              <a:endParaRPr/>
            </a:p>
          </p:txBody>
        </p:sp>
      </p:grpSp>
      <p:grpSp>
        <p:nvGrpSpPr>
          <p:cNvPr id="67" name="Group 67"/>
          <p:cNvGrpSpPr/>
          <p:nvPr/>
        </p:nvGrpSpPr>
        <p:grpSpPr>
          <a:xfrm>
            <a:off x="3768416" y="8878714"/>
            <a:ext cx="1118872" cy="224998"/>
            <a:chOff x="0" y="0"/>
            <a:chExt cx="461418" cy="92788"/>
          </a:xfrm>
        </p:grpSpPr>
        <p:sp>
          <p:nvSpPr>
            <p:cNvPr id="68" name="Freeform 68"/>
            <p:cNvSpPr/>
            <p:nvPr/>
          </p:nvSpPr>
          <p:spPr>
            <a:xfrm>
              <a:off x="0" y="0"/>
              <a:ext cx="461418" cy="92788"/>
            </a:xfrm>
            <a:custGeom>
              <a:avLst/>
              <a:gdLst/>
              <a:ahLst/>
              <a:cxnLst/>
              <a:rect l="l" t="t" r="r" b="b"/>
              <a:pathLst>
                <a:path w="461418" h="92788">
                  <a:moveTo>
                    <a:pt x="46394" y="0"/>
                  </a:moveTo>
                  <a:lnTo>
                    <a:pt x="415024" y="0"/>
                  </a:lnTo>
                  <a:cubicBezTo>
                    <a:pt x="427328" y="0"/>
                    <a:pt x="439129" y="4888"/>
                    <a:pt x="447829" y="13589"/>
                  </a:cubicBezTo>
                  <a:cubicBezTo>
                    <a:pt x="456530" y="22289"/>
                    <a:pt x="461418" y="34090"/>
                    <a:pt x="461418" y="46394"/>
                  </a:cubicBezTo>
                  <a:lnTo>
                    <a:pt x="461418" y="46394"/>
                  </a:lnTo>
                  <a:cubicBezTo>
                    <a:pt x="461418" y="58699"/>
                    <a:pt x="456530" y="70499"/>
                    <a:pt x="447829" y="79200"/>
                  </a:cubicBezTo>
                  <a:cubicBezTo>
                    <a:pt x="439129" y="87900"/>
                    <a:pt x="427328" y="92788"/>
                    <a:pt x="415024" y="92788"/>
                  </a:cubicBezTo>
                  <a:lnTo>
                    <a:pt x="46394" y="92788"/>
                  </a:lnTo>
                  <a:cubicBezTo>
                    <a:pt x="34090" y="92788"/>
                    <a:pt x="22289" y="87900"/>
                    <a:pt x="13589" y="79200"/>
                  </a:cubicBezTo>
                  <a:cubicBezTo>
                    <a:pt x="4888" y="70499"/>
                    <a:pt x="0" y="58699"/>
                    <a:pt x="0" y="46394"/>
                  </a:cubicBezTo>
                  <a:lnTo>
                    <a:pt x="0" y="46394"/>
                  </a:lnTo>
                  <a:cubicBezTo>
                    <a:pt x="0" y="34090"/>
                    <a:pt x="4888" y="22289"/>
                    <a:pt x="13589" y="13589"/>
                  </a:cubicBezTo>
                  <a:cubicBezTo>
                    <a:pt x="22289" y="4888"/>
                    <a:pt x="34090" y="0"/>
                    <a:pt x="46394" y="0"/>
                  </a:cubicBezTo>
                  <a:close/>
                </a:path>
              </a:pathLst>
            </a:custGeom>
            <a:solidFill>
              <a:srgbClr val="737373"/>
            </a:solidFill>
          </p:spPr>
        </p:sp>
        <p:sp>
          <p:nvSpPr>
            <p:cNvPr id="69" name="TextBox 69"/>
            <p:cNvSpPr txBox="1"/>
            <p:nvPr/>
          </p:nvSpPr>
          <p:spPr>
            <a:xfrm>
              <a:off x="0" y="-57150"/>
              <a:ext cx="812800" cy="869950"/>
            </a:xfrm>
            <a:prstGeom prst="rect">
              <a:avLst/>
            </a:prstGeom>
          </p:spPr>
          <p:txBody>
            <a:bodyPr lIns="50800" tIns="50800" rIns="50800" bIns="50800" rtlCol="0" anchor="ctr"/>
            <a:lstStyle/>
            <a:p>
              <a:pPr algn="ctr">
                <a:lnSpc>
                  <a:spcPts val="1839"/>
                </a:lnSpc>
              </a:pPr>
              <a:endParaRPr/>
            </a:p>
          </p:txBody>
        </p:sp>
      </p:grpSp>
      <p:grpSp>
        <p:nvGrpSpPr>
          <p:cNvPr id="70" name="Group 70"/>
          <p:cNvGrpSpPr/>
          <p:nvPr/>
        </p:nvGrpSpPr>
        <p:grpSpPr>
          <a:xfrm>
            <a:off x="2612963" y="9749155"/>
            <a:ext cx="824506" cy="224998"/>
            <a:chOff x="0" y="0"/>
            <a:chExt cx="340023" cy="92788"/>
          </a:xfrm>
        </p:grpSpPr>
        <p:sp>
          <p:nvSpPr>
            <p:cNvPr id="71" name="Freeform 71"/>
            <p:cNvSpPr/>
            <p:nvPr/>
          </p:nvSpPr>
          <p:spPr>
            <a:xfrm>
              <a:off x="0" y="0"/>
              <a:ext cx="340023" cy="92788"/>
            </a:xfrm>
            <a:custGeom>
              <a:avLst/>
              <a:gdLst/>
              <a:ahLst/>
              <a:cxnLst/>
              <a:rect l="l" t="t" r="r" b="b"/>
              <a:pathLst>
                <a:path w="340023" h="92788">
                  <a:moveTo>
                    <a:pt x="46394" y="0"/>
                  </a:moveTo>
                  <a:lnTo>
                    <a:pt x="293629" y="0"/>
                  </a:lnTo>
                  <a:cubicBezTo>
                    <a:pt x="305933" y="0"/>
                    <a:pt x="317734" y="4888"/>
                    <a:pt x="326434" y="13589"/>
                  </a:cubicBezTo>
                  <a:cubicBezTo>
                    <a:pt x="335135" y="22289"/>
                    <a:pt x="340023" y="34090"/>
                    <a:pt x="340023" y="46394"/>
                  </a:cubicBezTo>
                  <a:lnTo>
                    <a:pt x="340023" y="46394"/>
                  </a:lnTo>
                  <a:cubicBezTo>
                    <a:pt x="340023" y="58699"/>
                    <a:pt x="335135" y="70499"/>
                    <a:pt x="326434" y="79200"/>
                  </a:cubicBezTo>
                  <a:cubicBezTo>
                    <a:pt x="317734" y="87900"/>
                    <a:pt x="305933" y="92788"/>
                    <a:pt x="293629" y="92788"/>
                  </a:cubicBezTo>
                  <a:lnTo>
                    <a:pt x="46394" y="92788"/>
                  </a:lnTo>
                  <a:cubicBezTo>
                    <a:pt x="34090" y="92788"/>
                    <a:pt x="22289" y="87900"/>
                    <a:pt x="13589" y="79200"/>
                  </a:cubicBezTo>
                  <a:cubicBezTo>
                    <a:pt x="4888" y="70499"/>
                    <a:pt x="0" y="58699"/>
                    <a:pt x="0" y="46394"/>
                  </a:cubicBezTo>
                  <a:lnTo>
                    <a:pt x="0" y="46394"/>
                  </a:lnTo>
                  <a:cubicBezTo>
                    <a:pt x="0" y="34090"/>
                    <a:pt x="4888" y="22289"/>
                    <a:pt x="13589" y="13589"/>
                  </a:cubicBezTo>
                  <a:cubicBezTo>
                    <a:pt x="22289" y="4888"/>
                    <a:pt x="34090" y="0"/>
                    <a:pt x="46394" y="0"/>
                  </a:cubicBezTo>
                  <a:close/>
                </a:path>
              </a:pathLst>
            </a:custGeom>
            <a:solidFill>
              <a:srgbClr val="737373"/>
            </a:solidFill>
          </p:spPr>
        </p:sp>
        <p:sp>
          <p:nvSpPr>
            <p:cNvPr id="72" name="TextBox 72"/>
            <p:cNvSpPr txBox="1"/>
            <p:nvPr/>
          </p:nvSpPr>
          <p:spPr>
            <a:xfrm>
              <a:off x="0" y="-57150"/>
              <a:ext cx="812800" cy="869950"/>
            </a:xfrm>
            <a:prstGeom prst="rect">
              <a:avLst/>
            </a:prstGeom>
          </p:spPr>
          <p:txBody>
            <a:bodyPr lIns="50800" tIns="50800" rIns="50800" bIns="50800" rtlCol="0" anchor="ctr"/>
            <a:lstStyle/>
            <a:p>
              <a:pPr algn="ctr">
                <a:lnSpc>
                  <a:spcPts val="1839"/>
                </a:lnSpc>
              </a:pPr>
              <a:endParaRPr/>
            </a:p>
          </p:txBody>
        </p:sp>
      </p:grpSp>
      <p:sp>
        <p:nvSpPr>
          <p:cNvPr id="73" name="AutoShape 73"/>
          <p:cNvSpPr/>
          <p:nvPr/>
        </p:nvSpPr>
        <p:spPr>
          <a:xfrm rot="-5400000">
            <a:off x="3210845" y="9425030"/>
            <a:ext cx="759364" cy="0"/>
          </a:xfrm>
          <a:prstGeom prst="line">
            <a:avLst/>
          </a:prstGeom>
          <a:ln w="28575" cap="flat">
            <a:solidFill>
              <a:srgbClr val="737373"/>
            </a:solidFill>
            <a:prstDash val="solid"/>
            <a:headEnd type="none" w="sm" len="sm"/>
            <a:tailEnd type="none" w="sm" len="sm"/>
          </a:ln>
        </p:spPr>
      </p:sp>
      <p:grpSp>
        <p:nvGrpSpPr>
          <p:cNvPr id="74" name="Group 74"/>
          <p:cNvGrpSpPr/>
          <p:nvPr/>
        </p:nvGrpSpPr>
        <p:grpSpPr>
          <a:xfrm>
            <a:off x="3529176" y="8942129"/>
            <a:ext cx="122702" cy="122702"/>
            <a:chOff x="0" y="0"/>
            <a:chExt cx="812800" cy="812800"/>
          </a:xfrm>
        </p:grpSpPr>
        <p:sp>
          <p:nvSpPr>
            <p:cNvPr id="75" name="Freeform 75"/>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a:ln w="28575">
              <a:solidFill>
                <a:srgbClr val="737373"/>
              </a:solidFill>
            </a:ln>
          </p:spPr>
        </p:sp>
        <p:sp>
          <p:nvSpPr>
            <p:cNvPr id="76" name="TextBox 76"/>
            <p:cNvSpPr txBox="1"/>
            <p:nvPr/>
          </p:nvSpPr>
          <p:spPr>
            <a:xfrm>
              <a:off x="76200" y="57150"/>
              <a:ext cx="660400" cy="679450"/>
            </a:xfrm>
            <a:prstGeom prst="rect">
              <a:avLst/>
            </a:prstGeom>
          </p:spPr>
          <p:txBody>
            <a:bodyPr lIns="35903" tIns="35903" rIns="35903" bIns="35903" rtlCol="0" anchor="ctr"/>
            <a:lstStyle/>
            <a:p>
              <a:pPr algn="ctr">
                <a:lnSpc>
                  <a:spcPts val="1385"/>
                </a:lnSpc>
                <a:spcBef>
                  <a:spcPct val="0"/>
                </a:spcBef>
              </a:pPr>
              <a:endParaRPr/>
            </a:p>
          </p:txBody>
        </p:sp>
      </p:grpSp>
      <p:sp>
        <p:nvSpPr>
          <p:cNvPr id="77" name="AutoShape 77"/>
          <p:cNvSpPr/>
          <p:nvPr/>
        </p:nvSpPr>
        <p:spPr>
          <a:xfrm rot="-5400000">
            <a:off x="3210845" y="10307097"/>
            <a:ext cx="759364" cy="0"/>
          </a:xfrm>
          <a:prstGeom prst="line">
            <a:avLst/>
          </a:prstGeom>
          <a:ln w="28575" cap="flat">
            <a:solidFill>
              <a:srgbClr val="737373"/>
            </a:solidFill>
            <a:prstDash val="solid"/>
            <a:headEnd type="none" w="sm" len="sm"/>
            <a:tailEnd type="none" w="sm" len="sm"/>
          </a:ln>
        </p:spPr>
      </p:sp>
      <p:grpSp>
        <p:nvGrpSpPr>
          <p:cNvPr id="78" name="Group 78"/>
          <p:cNvGrpSpPr/>
          <p:nvPr/>
        </p:nvGrpSpPr>
        <p:grpSpPr>
          <a:xfrm>
            <a:off x="3529176" y="9824196"/>
            <a:ext cx="122702" cy="122702"/>
            <a:chOff x="0" y="0"/>
            <a:chExt cx="812800" cy="812800"/>
          </a:xfrm>
        </p:grpSpPr>
        <p:sp>
          <p:nvSpPr>
            <p:cNvPr id="79" name="Freeform 79"/>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a:ln w="28575">
              <a:solidFill>
                <a:srgbClr val="737373"/>
              </a:solidFill>
            </a:ln>
          </p:spPr>
        </p:sp>
        <p:sp>
          <p:nvSpPr>
            <p:cNvPr id="80" name="TextBox 80"/>
            <p:cNvSpPr txBox="1"/>
            <p:nvPr/>
          </p:nvSpPr>
          <p:spPr>
            <a:xfrm>
              <a:off x="76200" y="57150"/>
              <a:ext cx="660400" cy="679450"/>
            </a:xfrm>
            <a:prstGeom prst="rect">
              <a:avLst/>
            </a:prstGeom>
          </p:spPr>
          <p:txBody>
            <a:bodyPr lIns="35903" tIns="35903" rIns="35903" bIns="35903" rtlCol="0" anchor="ctr"/>
            <a:lstStyle/>
            <a:p>
              <a:pPr algn="ctr">
                <a:lnSpc>
                  <a:spcPts val="1385"/>
                </a:lnSpc>
                <a:spcBef>
                  <a:spcPct val="0"/>
                </a:spcBef>
              </a:pPr>
              <a:endParaRPr/>
            </a:p>
          </p:txBody>
        </p:sp>
      </p:grpSp>
      <p:grpSp>
        <p:nvGrpSpPr>
          <p:cNvPr id="81" name="Group 81"/>
          <p:cNvGrpSpPr/>
          <p:nvPr/>
        </p:nvGrpSpPr>
        <p:grpSpPr>
          <a:xfrm>
            <a:off x="1539413" y="6322737"/>
            <a:ext cx="1873789" cy="496833"/>
            <a:chOff x="0" y="0"/>
            <a:chExt cx="772743" cy="204892"/>
          </a:xfrm>
        </p:grpSpPr>
        <p:sp>
          <p:nvSpPr>
            <p:cNvPr id="82" name="Freeform 82"/>
            <p:cNvSpPr/>
            <p:nvPr/>
          </p:nvSpPr>
          <p:spPr>
            <a:xfrm>
              <a:off x="0" y="0"/>
              <a:ext cx="772743" cy="204892"/>
            </a:xfrm>
            <a:custGeom>
              <a:avLst/>
              <a:gdLst/>
              <a:ahLst/>
              <a:cxnLst/>
              <a:rect l="l" t="t" r="r" b="b"/>
              <a:pathLst>
                <a:path w="772743" h="204892">
                  <a:moveTo>
                    <a:pt x="66107" y="0"/>
                  </a:moveTo>
                  <a:lnTo>
                    <a:pt x="706636" y="0"/>
                  </a:lnTo>
                  <a:cubicBezTo>
                    <a:pt x="724168" y="0"/>
                    <a:pt x="740983" y="6965"/>
                    <a:pt x="753380" y="19362"/>
                  </a:cubicBezTo>
                  <a:cubicBezTo>
                    <a:pt x="765778" y="31760"/>
                    <a:pt x="772743" y="48574"/>
                    <a:pt x="772743" y="66107"/>
                  </a:cubicBezTo>
                  <a:lnTo>
                    <a:pt x="772743" y="138785"/>
                  </a:lnTo>
                  <a:cubicBezTo>
                    <a:pt x="772743" y="156317"/>
                    <a:pt x="765778" y="173132"/>
                    <a:pt x="753380" y="185529"/>
                  </a:cubicBezTo>
                  <a:cubicBezTo>
                    <a:pt x="740983" y="197927"/>
                    <a:pt x="724168" y="204892"/>
                    <a:pt x="706636" y="204892"/>
                  </a:cubicBezTo>
                  <a:lnTo>
                    <a:pt x="66107" y="204892"/>
                  </a:lnTo>
                  <a:cubicBezTo>
                    <a:pt x="48574" y="204892"/>
                    <a:pt x="31760" y="197927"/>
                    <a:pt x="19362" y="185529"/>
                  </a:cubicBezTo>
                  <a:cubicBezTo>
                    <a:pt x="6965" y="173132"/>
                    <a:pt x="0" y="156317"/>
                    <a:pt x="0" y="138785"/>
                  </a:cubicBezTo>
                  <a:lnTo>
                    <a:pt x="0" y="66107"/>
                  </a:lnTo>
                  <a:cubicBezTo>
                    <a:pt x="0" y="48574"/>
                    <a:pt x="6965" y="31760"/>
                    <a:pt x="19362" y="19362"/>
                  </a:cubicBezTo>
                  <a:cubicBezTo>
                    <a:pt x="31760" y="6965"/>
                    <a:pt x="48574" y="0"/>
                    <a:pt x="66107" y="0"/>
                  </a:cubicBezTo>
                  <a:close/>
                </a:path>
              </a:pathLst>
            </a:custGeom>
            <a:solidFill>
              <a:srgbClr val="737373"/>
            </a:solidFill>
          </p:spPr>
        </p:sp>
        <p:sp>
          <p:nvSpPr>
            <p:cNvPr id="83" name="TextBox 83"/>
            <p:cNvSpPr txBox="1"/>
            <p:nvPr/>
          </p:nvSpPr>
          <p:spPr>
            <a:xfrm>
              <a:off x="0" y="-57150"/>
              <a:ext cx="812800" cy="869950"/>
            </a:xfrm>
            <a:prstGeom prst="rect">
              <a:avLst/>
            </a:prstGeom>
          </p:spPr>
          <p:txBody>
            <a:bodyPr lIns="50800" tIns="50800" rIns="50800" bIns="50800" rtlCol="0" anchor="ctr"/>
            <a:lstStyle/>
            <a:p>
              <a:pPr algn="ctr">
                <a:lnSpc>
                  <a:spcPts val="1839"/>
                </a:lnSpc>
              </a:pPr>
              <a:endParaRPr/>
            </a:p>
          </p:txBody>
        </p:sp>
      </p:grpSp>
      <p:grpSp>
        <p:nvGrpSpPr>
          <p:cNvPr id="84" name="Group 84"/>
          <p:cNvGrpSpPr/>
          <p:nvPr/>
        </p:nvGrpSpPr>
        <p:grpSpPr>
          <a:xfrm>
            <a:off x="3784316" y="7182846"/>
            <a:ext cx="1847063" cy="421893"/>
            <a:chOff x="0" y="0"/>
            <a:chExt cx="761721" cy="173987"/>
          </a:xfrm>
        </p:grpSpPr>
        <p:sp>
          <p:nvSpPr>
            <p:cNvPr id="85" name="Freeform 85"/>
            <p:cNvSpPr/>
            <p:nvPr/>
          </p:nvSpPr>
          <p:spPr>
            <a:xfrm>
              <a:off x="0" y="0"/>
              <a:ext cx="761721" cy="173987"/>
            </a:xfrm>
            <a:custGeom>
              <a:avLst/>
              <a:gdLst/>
              <a:ahLst/>
              <a:cxnLst/>
              <a:rect l="l" t="t" r="r" b="b"/>
              <a:pathLst>
                <a:path w="761721" h="173987">
                  <a:moveTo>
                    <a:pt x="67064" y="0"/>
                  </a:moveTo>
                  <a:lnTo>
                    <a:pt x="694657" y="0"/>
                  </a:lnTo>
                  <a:cubicBezTo>
                    <a:pt x="731696" y="0"/>
                    <a:pt x="761721" y="30025"/>
                    <a:pt x="761721" y="67064"/>
                  </a:cubicBezTo>
                  <a:lnTo>
                    <a:pt x="761721" y="106923"/>
                  </a:lnTo>
                  <a:cubicBezTo>
                    <a:pt x="761721" y="143962"/>
                    <a:pt x="731696" y="173987"/>
                    <a:pt x="694657" y="173987"/>
                  </a:cubicBezTo>
                  <a:lnTo>
                    <a:pt x="67064" y="173987"/>
                  </a:lnTo>
                  <a:cubicBezTo>
                    <a:pt x="30025" y="173987"/>
                    <a:pt x="0" y="143962"/>
                    <a:pt x="0" y="106923"/>
                  </a:cubicBezTo>
                  <a:lnTo>
                    <a:pt x="0" y="67064"/>
                  </a:lnTo>
                  <a:cubicBezTo>
                    <a:pt x="0" y="30025"/>
                    <a:pt x="30025" y="0"/>
                    <a:pt x="67064" y="0"/>
                  </a:cubicBezTo>
                  <a:close/>
                </a:path>
              </a:pathLst>
            </a:custGeom>
            <a:solidFill>
              <a:srgbClr val="737373"/>
            </a:solidFill>
          </p:spPr>
        </p:sp>
        <p:sp>
          <p:nvSpPr>
            <p:cNvPr id="86" name="TextBox 86"/>
            <p:cNvSpPr txBox="1"/>
            <p:nvPr/>
          </p:nvSpPr>
          <p:spPr>
            <a:xfrm>
              <a:off x="0" y="-57150"/>
              <a:ext cx="812800" cy="869950"/>
            </a:xfrm>
            <a:prstGeom prst="rect">
              <a:avLst/>
            </a:prstGeom>
          </p:spPr>
          <p:txBody>
            <a:bodyPr lIns="50800" tIns="50800" rIns="50800" bIns="50800" rtlCol="0" anchor="ctr"/>
            <a:lstStyle/>
            <a:p>
              <a:pPr algn="ctr">
                <a:lnSpc>
                  <a:spcPts val="1839"/>
                </a:lnSpc>
              </a:pPr>
              <a:endParaRPr/>
            </a:p>
          </p:txBody>
        </p:sp>
      </p:grpSp>
      <p:pic>
        <p:nvPicPr>
          <p:cNvPr id="87" name="Picture 87"/>
          <p:cNvPicPr>
            <a:picLocks noChangeAspect="1"/>
          </p:cNvPicPr>
          <p:nvPr/>
        </p:nvPicPr>
        <p:blipFill>
          <a:blip r:embed="rId3"/>
          <a:srcRect/>
          <a:stretch>
            <a:fillRect/>
          </a:stretch>
        </p:blipFill>
        <p:spPr>
          <a:xfrm rot="-925320">
            <a:off x="2016646" y="6734263"/>
            <a:ext cx="1319059" cy="1319059"/>
          </a:xfrm>
          <a:prstGeom prst="rect">
            <a:avLst/>
          </a:prstGeom>
        </p:spPr>
      </p:pic>
      <p:sp>
        <p:nvSpPr>
          <p:cNvPr id="88" name="TextBox 88"/>
          <p:cNvSpPr txBox="1"/>
          <p:nvPr/>
        </p:nvSpPr>
        <p:spPr>
          <a:xfrm>
            <a:off x="3930105" y="250684"/>
            <a:ext cx="1590578" cy="207747"/>
          </a:xfrm>
          <a:prstGeom prst="rect">
            <a:avLst/>
          </a:prstGeom>
        </p:spPr>
        <p:txBody>
          <a:bodyPr lIns="0" tIns="0" rIns="0" bIns="0" rtlCol="0" anchor="t">
            <a:spAutoFit/>
          </a:bodyPr>
          <a:lstStyle/>
          <a:p>
            <a:pPr>
              <a:lnSpc>
                <a:spcPts val="1598"/>
              </a:lnSpc>
            </a:pPr>
            <a:r>
              <a:rPr lang="en-US" sz="1142">
                <a:solidFill>
                  <a:srgbClr val="FFFFFF"/>
                </a:solidFill>
                <a:latin typeface="Arial"/>
              </a:rPr>
              <a:t>LOS PATRIARCAS</a:t>
            </a:r>
          </a:p>
        </p:txBody>
      </p:sp>
      <p:sp>
        <p:nvSpPr>
          <p:cNvPr id="89" name="TextBox 89"/>
          <p:cNvSpPr txBox="1"/>
          <p:nvPr/>
        </p:nvSpPr>
        <p:spPr>
          <a:xfrm>
            <a:off x="3766451" y="519237"/>
            <a:ext cx="1898364" cy="801004"/>
          </a:xfrm>
          <a:prstGeom prst="rect">
            <a:avLst/>
          </a:prstGeom>
        </p:spPr>
        <p:txBody>
          <a:bodyPr lIns="0" tIns="0" rIns="0" bIns="0" rtlCol="0" anchor="t">
            <a:spAutoFit/>
          </a:bodyPr>
          <a:lstStyle/>
          <a:p>
            <a:pPr>
              <a:lnSpc>
                <a:spcPts val="1292"/>
              </a:lnSpc>
            </a:pPr>
            <a:r>
              <a:rPr lang="en-US" sz="923">
                <a:solidFill>
                  <a:srgbClr val="000000"/>
                </a:solidFill>
                <a:latin typeface="Arial"/>
              </a:rPr>
              <a:t>El primero fue el de Abraham, oriundo de Mesopotamia (Caldea). Hacia el siglo XIII destacan como grupo los "Israelitas", asociados al nombre de Jacob (=Israel).</a:t>
            </a:r>
          </a:p>
        </p:txBody>
      </p:sp>
      <p:sp>
        <p:nvSpPr>
          <p:cNvPr id="90" name="TextBox 90"/>
          <p:cNvSpPr txBox="1"/>
          <p:nvPr/>
        </p:nvSpPr>
        <p:spPr>
          <a:xfrm>
            <a:off x="1355814" y="1114693"/>
            <a:ext cx="2012518" cy="406404"/>
          </a:xfrm>
          <a:prstGeom prst="rect">
            <a:avLst/>
          </a:prstGeom>
        </p:spPr>
        <p:txBody>
          <a:bodyPr lIns="0" tIns="0" rIns="0" bIns="0" rtlCol="0" anchor="t">
            <a:spAutoFit/>
          </a:bodyPr>
          <a:lstStyle/>
          <a:p>
            <a:pPr marL="0" lvl="0" indent="0" algn="r">
              <a:lnSpc>
                <a:spcPts val="1598"/>
              </a:lnSpc>
              <a:spcBef>
                <a:spcPct val="0"/>
              </a:spcBef>
            </a:pPr>
            <a:r>
              <a:rPr lang="en-US" sz="1142">
                <a:solidFill>
                  <a:srgbClr val="FFFFFF"/>
                </a:solidFill>
                <a:latin typeface="Arial"/>
              </a:rPr>
              <a:t>ÉXODO DE EGIPTO  E INSTALACIÓN EN CANAÁN</a:t>
            </a:r>
          </a:p>
        </p:txBody>
      </p:sp>
      <p:sp>
        <p:nvSpPr>
          <p:cNvPr id="91" name="TextBox 91"/>
          <p:cNvSpPr txBox="1"/>
          <p:nvPr/>
        </p:nvSpPr>
        <p:spPr>
          <a:xfrm>
            <a:off x="1631924" y="1585764"/>
            <a:ext cx="1781277" cy="486464"/>
          </a:xfrm>
          <a:prstGeom prst="rect">
            <a:avLst/>
          </a:prstGeom>
        </p:spPr>
        <p:txBody>
          <a:bodyPr lIns="0" tIns="0" rIns="0" bIns="0" rtlCol="0" anchor="t">
            <a:spAutoFit/>
          </a:bodyPr>
          <a:lstStyle/>
          <a:p>
            <a:pPr algn="r">
              <a:lnSpc>
                <a:spcPts val="1292"/>
              </a:lnSpc>
            </a:pPr>
            <a:r>
              <a:rPr lang="en-US" sz="923">
                <a:solidFill>
                  <a:srgbClr val="000000"/>
                </a:solidFill>
                <a:latin typeface="Arial"/>
              </a:rPr>
              <a:t>Eventualmente bajó a Egipto y se instaló allí. Asociado con el nombre de José.</a:t>
            </a:r>
          </a:p>
        </p:txBody>
      </p:sp>
      <p:sp>
        <p:nvSpPr>
          <p:cNvPr id="92" name="TextBox 92"/>
          <p:cNvSpPr txBox="1"/>
          <p:nvPr/>
        </p:nvSpPr>
        <p:spPr>
          <a:xfrm>
            <a:off x="3784316" y="2014775"/>
            <a:ext cx="1280529" cy="207747"/>
          </a:xfrm>
          <a:prstGeom prst="rect">
            <a:avLst/>
          </a:prstGeom>
        </p:spPr>
        <p:txBody>
          <a:bodyPr lIns="0" tIns="0" rIns="0" bIns="0" rtlCol="0" anchor="t">
            <a:spAutoFit/>
          </a:bodyPr>
          <a:lstStyle/>
          <a:p>
            <a:pPr marL="0" lvl="0" indent="0" algn="l">
              <a:lnSpc>
                <a:spcPts val="1598"/>
              </a:lnSpc>
              <a:spcBef>
                <a:spcPct val="0"/>
              </a:spcBef>
            </a:pPr>
            <a:r>
              <a:rPr lang="en-US" sz="1142">
                <a:solidFill>
                  <a:srgbClr val="FFFFFF"/>
                </a:solidFill>
                <a:latin typeface="Arial"/>
              </a:rPr>
              <a:t>LOS MONARCAS</a:t>
            </a:r>
          </a:p>
        </p:txBody>
      </p:sp>
      <p:sp>
        <p:nvSpPr>
          <p:cNvPr id="93" name="TextBox 93"/>
          <p:cNvSpPr txBox="1"/>
          <p:nvPr/>
        </p:nvSpPr>
        <p:spPr>
          <a:xfrm>
            <a:off x="3767852" y="2283134"/>
            <a:ext cx="2250925" cy="958274"/>
          </a:xfrm>
          <a:prstGeom prst="rect">
            <a:avLst/>
          </a:prstGeom>
        </p:spPr>
        <p:txBody>
          <a:bodyPr lIns="0" tIns="0" rIns="0" bIns="0" rtlCol="0" anchor="t">
            <a:spAutoFit/>
          </a:bodyPr>
          <a:lstStyle/>
          <a:p>
            <a:pPr>
              <a:lnSpc>
                <a:spcPts val="1292"/>
              </a:lnSpc>
            </a:pPr>
            <a:r>
              <a:rPr lang="en-US" sz="923">
                <a:solidFill>
                  <a:srgbClr val="000000"/>
                </a:solidFill>
                <a:latin typeface="Arial"/>
              </a:rPr>
              <a:t>El primer rey de cierta importancia en el sur fue Saúl, ungido por el profeta Samuel. De Saúl no sabemos más que lo que se lee en 1Samuel. Éste, igual que sus sucesores, los famosos David y su hijo Salomón.</a:t>
            </a:r>
          </a:p>
        </p:txBody>
      </p:sp>
      <p:sp>
        <p:nvSpPr>
          <p:cNvPr id="94" name="TextBox 94"/>
          <p:cNvSpPr txBox="1"/>
          <p:nvPr/>
        </p:nvSpPr>
        <p:spPr>
          <a:xfrm>
            <a:off x="1631924" y="3164496"/>
            <a:ext cx="1793129" cy="1115543"/>
          </a:xfrm>
          <a:prstGeom prst="rect">
            <a:avLst/>
          </a:prstGeom>
        </p:spPr>
        <p:txBody>
          <a:bodyPr lIns="0" tIns="0" rIns="0" bIns="0" rtlCol="0" anchor="t">
            <a:spAutoFit/>
          </a:bodyPr>
          <a:lstStyle/>
          <a:p>
            <a:pPr algn="r">
              <a:lnSpc>
                <a:spcPts val="1292"/>
              </a:lnSpc>
            </a:pPr>
            <a:r>
              <a:rPr lang="en-US" sz="923">
                <a:solidFill>
                  <a:srgbClr val="000000"/>
                </a:solidFill>
                <a:latin typeface="Arial"/>
              </a:rPr>
              <a:t>598 a.C. Nabucodonosor tomó Jerusalén. El templo fue destruido. Las personas más cultas fueron llevadas deportadas en varias oleadas a Babilonia y no pocas huyeron en dirección a Egipto.</a:t>
            </a:r>
          </a:p>
        </p:txBody>
      </p:sp>
      <p:sp>
        <p:nvSpPr>
          <p:cNvPr id="95" name="TextBox 95"/>
          <p:cNvSpPr txBox="1"/>
          <p:nvPr/>
        </p:nvSpPr>
        <p:spPr>
          <a:xfrm>
            <a:off x="3784316" y="3767265"/>
            <a:ext cx="2076309" cy="406404"/>
          </a:xfrm>
          <a:prstGeom prst="rect">
            <a:avLst/>
          </a:prstGeom>
        </p:spPr>
        <p:txBody>
          <a:bodyPr lIns="0" tIns="0" rIns="0" bIns="0" rtlCol="0" anchor="t">
            <a:spAutoFit/>
          </a:bodyPr>
          <a:lstStyle/>
          <a:p>
            <a:pPr marL="0" lvl="0" indent="0" algn="l">
              <a:lnSpc>
                <a:spcPts val="1598"/>
              </a:lnSpc>
              <a:spcBef>
                <a:spcPct val="0"/>
              </a:spcBef>
            </a:pPr>
            <a:r>
              <a:rPr lang="en-US" sz="1142">
                <a:solidFill>
                  <a:srgbClr val="FFFFFF"/>
                </a:solidFill>
                <a:latin typeface="Arial"/>
              </a:rPr>
              <a:t>RECONSTRUCCIÓN DEL TEMPLO DE JERUSALEN</a:t>
            </a:r>
          </a:p>
        </p:txBody>
      </p:sp>
      <p:sp>
        <p:nvSpPr>
          <p:cNvPr id="96" name="TextBox 96"/>
          <p:cNvSpPr txBox="1"/>
          <p:nvPr/>
        </p:nvSpPr>
        <p:spPr>
          <a:xfrm>
            <a:off x="3756000" y="4227861"/>
            <a:ext cx="2448186" cy="1115543"/>
          </a:xfrm>
          <a:prstGeom prst="rect">
            <a:avLst/>
          </a:prstGeom>
        </p:spPr>
        <p:txBody>
          <a:bodyPr lIns="0" tIns="0" rIns="0" bIns="0" rtlCol="0" anchor="t">
            <a:spAutoFit/>
          </a:bodyPr>
          <a:lstStyle/>
          <a:p>
            <a:pPr>
              <a:lnSpc>
                <a:spcPts val="1292"/>
              </a:lnSpc>
            </a:pPr>
            <a:r>
              <a:rPr lang="en-US" sz="923">
                <a:solidFill>
                  <a:srgbClr val="000000"/>
                </a:solidFill>
                <a:latin typeface="Arial"/>
              </a:rPr>
              <a:t>Ciro el persa 538 a.C., el poder de las manos de los babilonios. Una de sus políticas fue permitir que los exiliados retornen a sus tierras. Empezaron la reconstruccion, en particular del Templo bajo Zorobabel, empresa que fue alentada por los profetas Ageo y Zacarías.</a:t>
            </a:r>
          </a:p>
        </p:txBody>
      </p:sp>
      <p:sp>
        <p:nvSpPr>
          <p:cNvPr id="97" name="TextBox 97"/>
          <p:cNvSpPr txBox="1"/>
          <p:nvPr/>
        </p:nvSpPr>
        <p:spPr>
          <a:xfrm>
            <a:off x="1747286" y="4642577"/>
            <a:ext cx="1624174" cy="207747"/>
          </a:xfrm>
          <a:prstGeom prst="rect">
            <a:avLst/>
          </a:prstGeom>
        </p:spPr>
        <p:txBody>
          <a:bodyPr lIns="0" tIns="0" rIns="0" bIns="0" rtlCol="0" anchor="t">
            <a:spAutoFit/>
          </a:bodyPr>
          <a:lstStyle/>
          <a:p>
            <a:pPr marL="0" lvl="0" indent="0" algn="r">
              <a:lnSpc>
                <a:spcPts val="1598"/>
              </a:lnSpc>
              <a:spcBef>
                <a:spcPct val="0"/>
              </a:spcBef>
            </a:pPr>
            <a:r>
              <a:rPr lang="en-US" sz="1142">
                <a:solidFill>
                  <a:srgbClr val="FFFFFF"/>
                </a:solidFill>
                <a:latin typeface="Arial"/>
              </a:rPr>
              <a:t>ALEJANDRO MAGNO</a:t>
            </a:r>
          </a:p>
        </p:txBody>
      </p:sp>
      <p:sp>
        <p:nvSpPr>
          <p:cNvPr id="98" name="TextBox 98"/>
          <p:cNvSpPr txBox="1"/>
          <p:nvPr/>
        </p:nvSpPr>
        <p:spPr>
          <a:xfrm>
            <a:off x="1631924" y="4918770"/>
            <a:ext cx="1770827" cy="1115543"/>
          </a:xfrm>
          <a:prstGeom prst="rect">
            <a:avLst/>
          </a:prstGeom>
        </p:spPr>
        <p:txBody>
          <a:bodyPr lIns="0" tIns="0" rIns="0" bIns="0" rtlCol="0" anchor="t">
            <a:spAutoFit/>
          </a:bodyPr>
          <a:lstStyle/>
          <a:p>
            <a:pPr algn="r">
              <a:lnSpc>
                <a:spcPts val="1292"/>
              </a:lnSpc>
            </a:pPr>
            <a:r>
              <a:rPr lang="en-US" sz="923">
                <a:solidFill>
                  <a:srgbClr val="000000"/>
                </a:solidFill>
                <a:latin typeface="Arial"/>
              </a:rPr>
              <a:t>El año 332 tomó  Judea. Se introdujo la cultura helenística, la visión filosófica de la vida, el desarrollo del arte y del deporte. Su influencia se observa en libros bíblicos de corte helénico como Qohelet y Sabiduría.</a:t>
            </a:r>
          </a:p>
        </p:txBody>
      </p:sp>
      <p:sp>
        <p:nvSpPr>
          <p:cNvPr id="99" name="TextBox 99"/>
          <p:cNvSpPr txBox="1"/>
          <p:nvPr/>
        </p:nvSpPr>
        <p:spPr>
          <a:xfrm>
            <a:off x="3836196" y="5498086"/>
            <a:ext cx="1684487" cy="406404"/>
          </a:xfrm>
          <a:prstGeom prst="rect">
            <a:avLst/>
          </a:prstGeom>
        </p:spPr>
        <p:txBody>
          <a:bodyPr lIns="0" tIns="0" rIns="0" bIns="0" rtlCol="0" anchor="t">
            <a:spAutoFit/>
          </a:bodyPr>
          <a:lstStyle/>
          <a:p>
            <a:pPr marL="0" lvl="0" indent="0" algn="ctr">
              <a:lnSpc>
                <a:spcPts val="1598"/>
              </a:lnSpc>
              <a:spcBef>
                <a:spcPct val="0"/>
              </a:spcBef>
            </a:pPr>
            <a:r>
              <a:rPr lang="en-US" sz="1142">
                <a:solidFill>
                  <a:srgbClr val="FFFFFF"/>
                </a:solidFill>
                <a:latin typeface="Arial"/>
              </a:rPr>
              <a:t>LA DOMINACIÓN GRECORROMANA</a:t>
            </a:r>
          </a:p>
        </p:txBody>
      </p:sp>
      <p:sp>
        <p:nvSpPr>
          <p:cNvPr id="100" name="TextBox 100"/>
          <p:cNvSpPr txBox="1"/>
          <p:nvPr/>
        </p:nvSpPr>
        <p:spPr>
          <a:xfrm>
            <a:off x="3784316" y="5981820"/>
            <a:ext cx="2234462" cy="801004"/>
          </a:xfrm>
          <a:prstGeom prst="rect">
            <a:avLst/>
          </a:prstGeom>
        </p:spPr>
        <p:txBody>
          <a:bodyPr lIns="0" tIns="0" rIns="0" bIns="0" rtlCol="0" anchor="t">
            <a:spAutoFit/>
          </a:bodyPr>
          <a:lstStyle/>
          <a:p>
            <a:pPr>
              <a:lnSpc>
                <a:spcPts val="1292"/>
              </a:lnSpc>
            </a:pPr>
            <a:r>
              <a:rPr lang="en-US" sz="923">
                <a:solidFill>
                  <a:srgbClr val="000000"/>
                </a:solidFill>
                <a:latin typeface="Arial"/>
              </a:rPr>
              <a:t>En el año  a.C. llegó a su fin la dominación helénica en Palestina. El reordenamiento del tablero político hizo posible que eventualmente se permitiera la regencia de reyes locales, súbditos a Roma. </a:t>
            </a:r>
          </a:p>
        </p:txBody>
      </p:sp>
      <p:sp>
        <p:nvSpPr>
          <p:cNvPr id="101" name="TextBox 101"/>
          <p:cNvSpPr txBox="1"/>
          <p:nvPr/>
        </p:nvSpPr>
        <p:spPr>
          <a:xfrm>
            <a:off x="2044072" y="8125363"/>
            <a:ext cx="1355551" cy="410540"/>
          </a:xfrm>
          <a:prstGeom prst="rect">
            <a:avLst/>
          </a:prstGeom>
        </p:spPr>
        <p:txBody>
          <a:bodyPr lIns="0" tIns="0" rIns="0" bIns="0" rtlCol="0" anchor="t">
            <a:spAutoFit/>
          </a:bodyPr>
          <a:lstStyle/>
          <a:p>
            <a:pPr marL="0" lvl="0" indent="0" algn="r">
              <a:lnSpc>
                <a:spcPts val="1598"/>
              </a:lnSpc>
              <a:spcBef>
                <a:spcPct val="0"/>
              </a:spcBef>
            </a:pPr>
            <a:r>
              <a:rPr lang="en-US" sz="1142">
                <a:solidFill>
                  <a:srgbClr val="FFFFFF"/>
                </a:solidFill>
                <a:latin typeface="Arial"/>
              </a:rPr>
              <a:t>PONCIO PILATO (26-36 D.C.)</a:t>
            </a:r>
          </a:p>
        </p:txBody>
      </p:sp>
      <p:sp>
        <p:nvSpPr>
          <p:cNvPr id="102" name="TextBox 102"/>
          <p:cNvSpPr txBox="1"/>
          <p:nvPr/>
        </p:nvSpPr>
        <p:spPr>
          <a:xfrm>
            <a:off x="3996023" y="10382457"/>
            <a:ext cx="3388334" cy="254748"/>
          </a:xfrm>
          <a:prstGeom prst="rect">
            <a:avLst/>
          </a:prstGeom>
        </p:spPr>
        <p:txBody>
          <a:bodyPr lIns="0" tIns="0" rIns="0" bIns="0" rtlCol="0" anchor="t">
            <a:spAutoFit/>
          </a:bodyPr>
          <a:lstStyle/>
          <a:p>
            <a:pPr marL="0" lvl="0" indent="0" algn="l">
              <a:lnSpc>
                <a:spcPts val="1839"/>
              </a:lnSpc>
              <a:spcBef>
                <a:spcPct val="0"/>
              </a:spcBef>
            </a:pPr>
            <a:r>
              <a:rPr lang="en-US" sz="1314">
                <a:solidFill>
                  <a:srgbClr val="545454"/>
                </a:solidFill>
                <a:latin typeface="Arial"/>
              </a:rPr>
              <a:t>WWW.ELORGANIZADORGRAFICO.COM</a:t>
            </a:r>
          </a:p>
        </p:txBody>
      </p:sp>
      <p:sp>
        <p:nvSpPr>
          <p:cNvPr id="103" name="TextBox 103"/>
          <p:cNvSpPr txBox="1"/>
          <p:nvPr/>
        </p:nvSpPr>
        <p:spPr>
          <a:xfrm>
            <a:off x="312684" y="161377"/>
            <a:ext cx="2914292" cy="1091487"/>
          </a:xfrm>
          <a:prstGeom prst="rect">
            <a:avLst/>
          </a:prstGeom>
        </p:spPr>
        <p:txBody>
          <a:bodyPr lIns="0" tIns="0" rIns="0" bIns="0" rtlCol="0" anchor="t">
            <a:spAutoFit/>
          </a:bodyPr>
          <a:lstStyle/>
          <a:p>
            <a:pPr marL="0" lvl="0" indent="0" algn="l">
              <a:lnSpc>
                <a:spcPts val="2839"/>
              </a:lnSpc>
              <a:spcBef>
                <a:spcPct val="0"/>
              </a:spcBef>
            </a:pPr>
            <a:r>
              <a:rPr lang="en-US" sz="2028" dirty="0">
                <a:solidFill>
                  <a:srgbClr val="545454"/>
                </a:solidFill>
                <a:latin typeface="Arial Bold"/>
              </a:rPr>
              <a:t>CONTEXTO HISTÓRICO DE LA BIBLIA</a:t>
            </a:r>
          </a:p>
        </p:txBody>
      </p:sp>
      <p:sp>
        <p:nvSpPr>
          <p:cNvPr id="104" name="TextBox 104"/>
          <p:cNvSpPr txBox="1"/>
          <p:nvPr/>
        </p:nvSpPr>
        <p:spPr>
          <a:xfrm>
            <a:off x="1405689" y="2717560"/>
            <a:ext cx="2012518" cy="406404"/>
          </a:xfrm>
          <a:prstGeom prst="rect">
            <a:avLst/>
          </a:prstGeom>
        </p:spPr>
        <p:txBody>
          <a:bodyPr lIns="0" tIns="0" rIns="0" bIns="0" rtlCol="0" anchor="t">
            <a:spAutoFit/>
          </a:bodyPr>
          <a:lstStyle/>
          <a:p>
            <a:pPr marL="0" lvl="0" indent="0" algn="r">
              <a:lnSpc>
                <a:spcPts val="1598"/>
              </a:lnSpc>
              <a:spcBef>
                <a:spcPct val="0"/>
              </a:spcBef>
            </a:pPr>
            <a:r>
              <a:rPr lang="en-US" sz="1142">
                <a:solidFill>
                  <a:srgbClr val="FFFFFF"/>
                </a:solidFill>
                <a:latin typeface="Arial"/>
              </a:rPr>
              <a:t>EL EXILIO DE BABILONIA Y LA DÁSPORA</a:t>
            </a:r>
          </a:p>
        </p:txBody>
      </p:sp>
      <p:sp>
        <p:nvSpPr>
          <p:cNvPr id="105" name="TextBox 105"/>
          <p:cNvSpPr txBox="1"/>
          <p:nvPr/>
        </p:nvSpPr>
        <p:spPr>
          <a:xfrm>
            <a:off x="3836196" y="8874182"/>
            <a:ext cx="1051092" cy="209815"/>
          </a:xfrm>
          <a:prstGeom prst="rect">
            <a:avLst/>
          </a:prstGeom>
        </p:spPr>
        <p:txBody>
          <a:bodyPr lIns="0" tIns="0" rIns="0" bIns="0" rtlCol="0" anchor="t">
            <a:spAutoFit/>
          </a:bodyPr>
          <a:lstStyle/>
          <a:p>
            <a:pPr marL="0" lvl="0" indent="0" algn="l">
              <a:lnSpc>
                <a:spcPts val="1598"/>
              </a:lnSpc>
              <a:spcBef>
                <a:spcPct val="0"/>
              </a:spcBef>
            </a:pPr>
            <a:r>
              <a:rPr lang="en-US" sz="1142">
                <a:solidFill>
                  <a:srgbClr val="FFFFFF"/>
                </a:solidFill>
                <a:latin typeface="Arial"/>
              </a:rPr>
              <a:t>4 A.C. - 39 D.C.</a:t>
            </a:r>
          </a:p>
        </p:txBody>
      </p:sp>
      <p:sp>
        <p:nvSpPr>
          <p:cNvPr id="106" name="TextBox 106"/>
          <p:cNvSpPr txBox="1"/>
          <p:nvPr/>
        </p:nvSpPr>
        <p:spPr>
          <a:xfrm>
            <a:off x="3767852" y="9138713"/>
            <a:ext cx="1896963" cy="329195"/>
          </a:xfrm>
          <a:prstGeom prst="rect">
            <a:avLst/>
          </a:prstGeom>
        </p:spPr>
        <p:txBody>
          <a:bodyPr lIns="0" tIns="0" rIns="0" bIns="0" rtlCol="0" anchor="t">
            <a:spAutoFit/>
          </a:bodyPr>
          <a:lstStyle/>
          <a:p>
            <a:pPr>
              <a:lnSpc>
                <a:spcPts val="1292"/>
              </a:lnSpc>
            </a:pPr>
            <a:r>
              <a:rPr lang="en-US" sz="923">
                <a:solidFill>
                  <a:srgbClr val="000000"/>
                </a:solidFill>
                <a:latin typeface="Arial"/>
              </a:rPr>
              <a:t>En Galilea reinaba Herodes Antipatas.</a:t>
            </a:r>
          </a:p>
        </p:txBody>
      </p:sp>
      <p:sp>
        <p:nvSpPr>
          <p:cNvPr id="107" name="TextBox 107"/>
          <p:cNvSpPr txBox="1"/>
          <p:nvPr/>
        </p:nvSpPr>
        <p:spPr>
          <a:xfrm>
            <a:off x="2348530" y="9749856"/>
            <a:ext cx="1051092" cy="209815"/>
          </a:xfrm>
          <a:prstGeom prst="rect">
            <a:avLst/>
          </a:prstGeom>
        </p:spPr>
        <p:txBody>
          <a:bodyPr lIns="0" tIns="0" rIns="0" bIns="0" rtlCol="0" anchor="t">
            <a:spAutoFit/>
          </a:bodyPr>
          <a:lstStyle/>
          <a:p>
            <a:pPr marL="0" lvl="0" indent="0" algn="r">
              <a:lnSpc>
                <a:spcPts val="1598"/>
              </a:lnSpc>
              <a:spcBef>
                <a:spcPct val="0"/>
              </a:spcBef>
            </a:pPr>
            <a:r>
              <a:rPr lang="en-US" sz="1142">
                <a:solidFill>
                  <a:srgbClr val="FFFFFF"/>
                </a:solidFill>
                <a:latin typeface="Arial"/>
              </a:rPr>
              <a:t>REBELIÓN</a:t>
            </a:r>
          </a:p>
        </p:txBody>
      </p:sp>
      <p:sp>
        <p:nvSpPr>
          <p:cNvPr id="108" name="TextBox 108"/>
          <p:cNvSpPr txBox="1"/>
          <p:nvPr/>
        </p:nvSpPr>
        <p:spPr>
          <a:xfrm>
            <a:off x="1631924" y="10012376"/>
            <a:ext cx="1782678" cy="643734"/>
          </a:xfrm>
          <a:prstGeom prst="rect">
            <a:avLst/>
          </a:prstGeom>
        </p:spPr>
        <p:txBody>
          <a:bodyPr lIns="0" tIns="0" rIns="0" bIns="0" rtlCol="0" anchor="t">
            <a:spAutoFit/>
          </a:bodyPr>
          <a:lstStyle/>
          <a:p>
            <a:pPr algn="r">
              <a:lnSpc>
                <a:spcPts val="1292"/>
              </a:lnSpc>
            </a:pPr>
            <a:r>
              <a:rPr lang="en-US" sz="923">
                <a:solidFill>
                  <a:srgbClr val="000000"/>
                </a:solidFill>
                <a:latin typeface="Arial"/>
              </a:rPr>
              <a:t>Los judíos gozaron de amplias libertades, hasta que se rebelaron contra los romanos a mediados de la década del 60 d.C.</a:t>
            </a:r>
          </a:p>
        </p:txBody>
      </p:sp>
      <p:sp>
        <p:nvSpPr>
          <p:cNvPr id="109" name="TextBox 109"/>
          <p:cNvSpPr txBox="1"/>
          <p:nvPr/>
        </p:nvSpPr>
        <p:spPr>
          <a:xfrm>
            <a:off x="1505439" y="6346834"/>
            <a:ext cx="1869916" cy="410540"/>
          </a:xfrm>
          <a:prstGeom prst="rect">
            <a:avLst/>
          </a:prstGeom>
        </p:spPr>
        <p:txBody>
          <a:bodyPr lIns="0" tIns="0" rIns="0" bIns="0" rtlCol="0" anchor="t">
            <a:spAutoFit/>
          </a:bodyPr>
          <a:lstStyle/>
          <a:p>
            <a:pPr marL="0" lvl="0" indent="0" algn="r">
              <a:lnSpc>
                <a:spcPts val="1598"/>
              </a:lnSpc>
              <a:spcBef>
                <a:spcPct val="0"/>
              </a:spcBef>
            </a:pPr>
            <a:r>
              <a:rPr lang="en-US" sz="1142">
                <a:solidFill>
                  <a:srgbClr val="FFFFFF"/>
                </a:solidFill>
                <a:latin typeface="Arial"/>
              </a:rPr>
              <a:t>HERODES "EL GRANDE"(37-40 A.C.)</a:t>
            </a:r>
          </a:p>
        </p:txBody>
      </p:sp>
      <p:sp>
        <p:nvSpPr>
          <p:cNvPr id="110" name="TextBox 110"/>
          <p:cNvSpPr txBox="1"/>
          <p:nvPr/>
        </p:nvSpPr>
        <p:spPr>
          <a:xfrm>
            <a:off x="3844473" y="7166345"/>
            <a:ext cx="1684487" cy="406404"/>
          </a:xfrm>
          <a:prstGeom prst="rect">
            <a:avLst/>
          </a:prstGeom>
        </p:spPr>
        <p:txBody>
          <a:bodyPr lIns="0" tIns="0" rIns="0" bIns="0" rtlCol="0" anchor="t">
            <a:spAutoFit/>
          </a:bodyPr>
          <a:lstStyle/>
          <a:p>
            <a:pPr marL="0" lvl="0" indent="0" algn="ctr">
              <a:lnSpc>
                <a:spcPts val="1598"/>
              </a:lnSpc>
              <a:spcBef>
                <a:spcPct val="0"/>
              </a:spcBef>
            </a:pPr>
            <a:r>
              <a:rPr lang="en-US" sz="1142">
                <a:solidFill>
                  <a:srgbClr val="FFFFFF"/>
                </a:solidFill>
                <a:latin typeface="Arial"/>
              </a:rPr>
              <a:t>JUDEA COMO PROVINCIA ROMANA</a:t>
            </a:r>
          </a:p>
        </p:txBody>
      </p:sp>
      <p:sp>
        <p:nvSpPr>
          <p:cNvPr id="111" name="TextBox 111"/>
          <p:cNvSpPr txBox="1"/>
          <p:nvPr/>
        </p:nvSpPr>
        <p:spPr>
          <a:xfrm>
            <a:off x="3792593" y="7650079"/>
            <a:ext cx="1896963" cy="643734"/>
          </a:xfrm>
          <a:prstGeom prst="rect">
            <a:avLst/>
          </a:prstGeom>
        </p:spPr>
        <p:txBody>
          <a:bodyPr lIns="0" tIns="0" rIns="0" bIns="0" rtlCol="0" anchor="t">
            <a:spAutoFit/>
          </a:bodyPr>
          <a:lstStyle/>
          <a:p>
            <a:pPr>
              <a:lnSpc>
                <a:spcPts val="1292"/>
              </a:lnSpc>
            </a:pPr>
            <a:r>
              <a:rPr lang="en-US" sz="923">
                <a:solidFill>
                  <a:srgbClr val="000000"/>
                </a:solidFill>
                <a:latin typeface="Arial"/>
              </a:rPr>
              <a:t>En el año 6 d.C. el emperador Augusto hizo de Judea una provincia romana y la puso bajo la administración de procuradores.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391</Words>
  <Application>Microsoft Office PowerPoint</Application>
  <PresentationFormat>Personalizado</PresentationFormat>
  <Paragraphs>24</Paragraphs>
  <Slides>1</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vt:i4>
      </vt:variant>
    </vt:vector>
  </HeadingPairs>
  <TitlesOfParts>
    <vt:vector size="5" baseType="lpstr">
      <vt:lpstr>Arial</vt:lpstr>
      <vt:lpstr>Arial Bold</vt:lpstr>
      <vt:lpstr>Calibri</vt:lpstr>
      <vt:lpstr>Office Theme</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Linea de tiempo del contexto de la Biblia</dc:title>
  <cp:lastModifiedBy>Mora Fernandez</cp:lastModifiedBy>
  <cp:revision>1</cp:revision>
  <dcterms:created xsi:type="dcterms:W3CDTF">2006-08-16T00:00:00Z</dcterms:created>
  <dcterms:modified xsi:type="dcterms:W3CDTF">2023-03-15T18:13:37Z</dcterms:modified>
  <dc:identifier>DAFajU_7dtg</dc:identifier>
</cp:coreProperties>
</file>