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ing Outloud Pro" panose="03050502040302030504" pitchFamily="66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4646" r="14708" b="-4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 t="28432" b="19613"/>
          <a:stretch>
            <a:fillRect/>
          </a:stretch>
        </p:blipFill>
        <p:spPr>
          <a:xfrm rot="-303810">
            <a:off x="5127854" y="5186954"/>
            <a:ext cx="1656307" cy="860529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134637" y="390939"/>
            <a:ext cx="5071874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86"/>
              </a:lnSpc>
            </a:pPr>
            <a:r>
              <a:rPr lang="en-US" sz="4061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EDAD MODERNA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822745" y="1705494"/>
            <a:ext cx="1996159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58"/>
              </a:lnSpc>
            </a:pPr>
            <a:r>
              <a:rPr lang="en-US" sz="1970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IMPRENTA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492510" y="10156785"/>
            <a:ext cx="4815020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85"/>
              </a:lnSpc>
            </a:pPr>
            <a:r>
              <a:rPr lang="en-US" sz="1918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WWW.ELORGANIZADORGRAFICO.COM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5906" y="2782507"/>
            <a:ext cx="2177489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TOMA DE CONSTANTINOPLA</a:t>
            </a:r>
          </a:p>
        </p:txBody>
      </p:sp>
      <p:sp>
        <p:nvSpPr>
          <p:cNvPr id="8" name="AutoShape 8"/>
          <p:cNvSpPr/>
          <p:nvPr/>
        </p:nvSpPr>
        <p:spPr>
          <a:xfrm rot="5400044">
            <a:off x="-141743" y="5905989"/>
            <a:ext cx="7738205" cy="0"/>
          </a:xfrm>
          <a:prstGeom prst="line">
            <a:avLst/>
          </a:prstGeom>
          <a:ln w="38100" cap="rnd">
            <a:solidFill>
              <a:srgbClr val="49ACC4"/>
            </a:solidFill>
            <a:prstDash val="sysDot"/>
            <a:headEnd type="none" w="sm" len="sm"/>
            <a:tailEnd type="arrow" w="med" len="sm"/>
          </a:ln>
        </p:spPr>
      </p:sp>
      <p:grpSp>
        <p:nvGrpSpPr>
          <p:cNvPr id="9" name="Group 9"/>
          <p:cNvGrpSpPr/>
          <p:nvPr/>
        </p:nvGrpSpPr>
        <p:grpSpPr>
          <a:xfrm>
            <a:off x="2908219" y="1589686"/>
            <a:ext cx="1652034" cy="600673"/>
            <a:chOff x="0" y="0"/>
            <a:chExt cx="491589" cy="17874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91589" cy="178740"/>
            </a:xfrm>
            <a:custGeom>
              <a:avLst/>
              <a:gdLst/>
              <a:ahLst/>
              <a:cxnLst/>
              <a:rect l="l" t="t" r="r" b="b"/>
              <a:pathLst>
                <a:path w="491589" h="178740">
                  <a:moveTo>
                    <a:pt x="89370" y="0"/>
                  </a:moveTo>
                  <a:lnTo>
                    <a:pt x="402219" y="0"/>
                  </a:lnTo>
                  <a:cubicBezTo>
                    <a:pt x="451577" y="0"/>
                    <a:pt x="491589" y="40012"/>
                    <a:pt x="491589" y="89370"/>
                  </a:cubicBezTo>
                  <a:lnTo>
                    <a:pt x="491589" y="89370"/>
                  </a:lnTo>
                  <a:cubicBezTo>
                    <a:pt x="491589" y="138728"/>
                    <a:pt x="451577" y="178740"/>
                    <a:pt x="402219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3068416" y="1686008"/>
            <a:ext cx="1356087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1450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2908219" y="2820607"/>
            <a:ext cx="1652034" cy="600673"/>
            <a:chOff x="0" y="0"/>
            <a:chExt cx="491589" cy="17874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491589" cy="178740"/>
            </a:xfrm>
            <a:custGeom>
              <a:avLst/>
              <a:gdLst/>
              <a:ahLst/>
              <a:cxnLst/>
              <a:rect l="l" t="t" r="r" b="b"/>
              <a:pathLst>
                <a:path w="491589" h="178740">
                  <a:moveTo>
                    <a:pt x="89370" y="0"/>
                  </a:moveTo>
                  <a:lnTo>
                    <a:pt x="402219" y="0"/>
                  </a:lnTo>
                  <a:cubicBezTo>
                    <a:pt x="451577" y="0"/>
                    <a:pt x="491589" y="40012"/>
                    <a:pt x="491589" y="89370"/>
                  </a:cubicBezTo>
                  <a:lnTo>
                    <a:pt x="491589" y="89370"/>
                  </a:lnTo>
                  <a:cubicBezTo>
                    <a:pt x="491589" y="138728"/>
                    <a:pt x="451577" y="178740"/>
                    <a:pt x="402219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3124339" y="2916929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1453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2908219" y="4051527"/>
            <a:ext cx="1638280" cy="600673"/>
            <a:chOff x="0" y="0"/>
            <a:chExt cx="487497" cy="17874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3124339" y="4147850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1501-1600</a:t>
            </a:r>
          </a:p>
        </p:txBody>
      </p:sp>
      <p:grpSp>
        <p:nvGrpSpPr>
          <p:cNvPr id="21" name="Group 21"/>
          <p:cNvGrpSpPr/>
          <p:nvPr/>
        </p:nvGrpSpPr>
        <p:grpSpPr>
          <a:xfrm>
            <a:off x="2908219" y="6513368"/>
            <a:ext cx="1638280" cy="600673"/>
            <a:chOff x="0" y="0"/>
            <a:chExt cx="487497" cy="17874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4" name="TextBox 24"/>
          <p:cNvSpPr txBox="1"/>
          <p:nvPr/>
        </p:nvSpPr>
        <p:spPr>
          <a:xfrm>
            <a:off x="3124339" y="6609691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1775</a:t>
            </a:r>
          </a:p>
        </p:txBody>
      </p:sp>
      <p:grpSp>
        <p:nvGrpSpPr>
          <p:cNvPr id="25" name="Group 25"/>
          <p:cNvGrpSpPr/>
          <p:nvPr/>
        </p:nvGrpSpPr>
        <p:grpSpPr>
          <a:xfrm>
            <a:off x="2908219" y="5282448"/>
            <a:ext cx="1638280" cy="600673"/>
            <a:chOff x="0" y="0"/>
            <a:chExt cx="487497" cy="178740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27" name="TextBox 27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8" name="TextBox 28"/>
          <p:cNvSpPr txBox="1"/>
          <p:nvPr/>
        </p:nvSpPr>
        <p:spPr>
          <a:xfrm>
            <a:off x="3124339" y="5378770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1706</a:t>
            </a:r>
          </a:p>
        </p:txBody>
      </p:sp>
      <p:grpSp>
        <p:nvGrpSpPr>
          <p:cNvPr id="29" name="Group 29"/>
          <p:cNvGrpSpPr/>
          <p:nvPr/>
        </p:nvGrpSpPr>
        <p:grpSpPr>
          <a:xfrm>
            <a:off x="2908219" y="7744289"/>
            <a:ext cx="1638280" cy="600673"/>
            <a:chOff x="0" y="0"/>
            <a:chExt cx="487497" cy="17874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3124339" y="7840611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1776</a:t>
            </a:r>
          </a:p>
        </p:txBody>
      </p:sp>
      <p:grpSp>
        <p:nvGrpSpPr>
          <p:cNvPr id="33" name="Group 33"/>
          <p:cNvGrpSpPr/>
          <p:nvPr/>
        </p:nvGrpSpPr>
        <p:grpSpPr>
          <a:xfrm>
            <a:off x="2908219" y="8975210"/>
            <a:ext cx="1638280" cy="600673"/>
            <a:chOff x="0" y="0"/>
            <a:chExt cx="487497" cy="178740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49ACC4"/>
            </a:solidFill>
          </p:spPr>
        </p:sp>
        <p:sp>
          <p:nvSpPr>
            <p:cNvPr id="35" name="TextBox 35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11242" tIns="11242" rIns="11242" bIns="11242" rtlCol="0" anchor="ctr"/>
            <a:lstStyle/>
            <a:p>
              <a:pPr algn="ctr">
                <a:lnSpc>
                  <a:spcPts val="572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36" name="TextBox 36"/>
          <p:cNvSpPr txBox="1"/>
          <p:nvPr/>
        </p:nvSpPr>
        <p:spPr>
          <a:xfrm>
            <a:off x="3124339" y="9071532"/>
            <a:ext cx="120604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5"/>
              </a:lnSpc>
            </a:pPr>
            <a:r>
              <a:rPr lang="en-US" sz="2203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1789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807841" y="4167335"/>
            <a:ext cx="2385169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RENACIMIENTO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56000" y="5398256"/>
            <a:ext cx="1877395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ILUSTRACION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784544" y="6475567"/>
            <a:ext cx="1996159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REVOLUCIÓN INDUSTRIAL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32703" y="7706487"/>
            <a:ext cx="1877395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INDEPENDENCIA DE LOS E.U.A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4784544" y="8968699"/>
            <a:ext cx="1996159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58"/>
              </a:lnSpc>
            </a:pPr>
            <a:r>
              <a:rPr lang="en-US" sz="197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REVOLUCION FRANCESA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Dreaming Outloud Pro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de la edad moderna 1450-1789</dc:title>
  <cp:lastModifiedBy>Mora Fernandez</cp:lastModifiedBy>
  <cp:revision>2</cp:revision>
  <dcterms:created xsi:type="dcterms:W3CDTF">2006-08-16T00:00:00Z</dcterms:created>
  <dcterms:modified xsi:type="dcterms:W3CDTF">2023-02-16T14:41:16Z</dcterms:modified>
  <dc:identifier>DAFavj63aZ4</dc:identifier>
</cp:coreProperties>
</file>