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ing Outloud Pro" panose="03050502040302030504" pitchFamily="66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4646" r="14708" b="-4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303810">
            <a:off x="614594" y="7121549"/>
            <a:ext cx="1659486" cy="821265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134637" y="390939"/>
            <a:ext cx="5071874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86"/>
              </a:lnSpc>
            </a:pPr>
            <a:r>
              <a:rPr lang="en-US" sz="406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EDAD MEDIA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878483" y="1431187"/>
            <a:ext cx="2124012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SEGUNDA CRUZADA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492510" y="10156785"/>
            <a:ext cx="4815020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85"/>
              </a:lnSpc>
            </a:pPr>
            <a:r>
              <a:rPr lang="en-US" sz="1918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WWW.ELORGANIZADORGRAFICO.COM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91183" y="2674803"/>
            <a:ext cx="2165066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TERCER CRUZADA</a:t>
            </a:r>
          </a:p>
        </p:txBody>
      </p:sp>
      <p:sp>
        <p:nvSpPr>
          <p:cNvPr id="8" name="AutoShape 8"/>
          <p:cNvSpPr/>
          <p:nvPr/>
        </p:nvSpPr>
        <p:spPr>
          <a:xfrm rot="5400044">
            <a:off x="-70002" y="5710109"/>
            <a:ext cx="7738205" cy="0"/>
          </a:xfrm>
          <a:prstGeom prst="line">
            <a:avLst/>
          </a:prstGeom>
          <a:ln w="38100" cap="rnd">
            <a:solidFill>
              <a:srgbClr val="88D169"/>
            </a:solidFill>
            <a:prstDash val="sysDot"/>
            <a:headEnd type="none" w="sm" len="sm"/>
            <a:tailEnd type="arrow" w="med" len="sm"/>
          </a:ln>
        </p:spPr>
      </p:sp>
      <p:grpSp>
        <p:nvGrpSpPr>
          <p:cNvPr id="9" name="Group 9"/>
          <p:cNvGrpSpPr/>
          <p:nvPr/>
        </p:nvGrpSpPr>
        <p:grpSpPr>
          <a:xfrm>
            <a:off x="3027357" y="1734901"/>
            <a:ext cx="1638280" cy="600673"/>
            <a:chOff x="0" y="0"/>
            <a:chExt cx="487497" cy="17874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88D169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3243478" y="1831223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1147-1149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3027357" y="3085713"/>
            <a:ext cx="1638280" cy="600673"/>
            <a:chOff x="0" y="0"/>
            <a:chExt cx="487497" cy="17874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88D169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3243478" y="3182036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1189-1192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3027357" y="4436526"/>
            <a:ext cx="1638280" cy="600673"/>
            <a:chOff x="0" y="0"/>
            <a:chExt cx="487497" cy="17874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88D169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3243478" y="4532848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1202-1204</a:t>
            </a:r>
          </a:p>
        </p:txBody>
      </p:sp>
      <p:grpSp>
        <p:nvGrpSpPr>
          <p:cNvPr id="21" name="Group 21"/>
          <p:cNvGrpSpPr/>
          <p:nvPr/>
        </p:nvGrpSpPr>
        <p:grpSpPr>
          <a:xfrm>
            <a:off x="3035646" y="7138151"/>
            <a:ext cx="1638280" cy="600673"/>
            <a:chOff x="0" y="0"/>
            <a:chExt cx="487497" cy="17874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88D169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4" name="TextBox 24"/>
          <p:cNvSpPr txBox="1"/>
          <p:nvPr/>
        </p:nvSpPr>
        <p:spPr>
          <a:xfrm>
            <a:off x="3251766" y="7234473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1228-1229</a:t>
            </a:r>
          </a:p>
        </p:txBody>
      </p:sp>
      <p:grpSp>
        <p:nvGrpSpPr>
          <p:cNvPr id="25" name="Group 25"/>
          <p:cNvGrpSpPr/>
          <p:nvPr/>
        </p:nvGrpSpPr>
        <p:grpSpPr>
          <a:xfrm>
            <a:off x="3027357" y="5785003"/>
            <a:ext cx="1638280" cy="600673"/>
            <a:chOff x="0" y="0"/>
            <a:chExt cx="487497" cy="178740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88D169"/>
            </a:solidFill>
          </p:spPr>
        </p:sp>
        <p:sp>
          <p:nvSpPr>
            <p:cNvPr id="27" name="TextBox 27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8" name="TextBox 28"/>
          <p:cNvSpPr txBox="1"/>
          <p:nvPr/>
        </p:nvSpPr>
        <p:spPr>
          <a:xfrm>
            <a:off x="3243478" y="5881325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1217-1221</a:t>
            </a:r>
          </a:p>
        </p:txBody>
      </p:sp>
      <p:grpSp>
        <p:nvGrpSpPr>
          <p:cNvPr id="29" name="Group 29"/>
          <p:cNvGrpSpPr/>
          <p:nvPr/>
        </p:nvGrpSpPr>
        <p:grpSpPr>
          <a:xfrm>
            <a:off x="3027357" y="8488964"/>
            <a:ext cx="1638280" cy="600673"/>
            <a:chOff x="0" y="0"/>
            <a:chExt cx="487497" cy="17874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88D169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3243478" y="8585286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1492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920319" y="4118214"/>
            <a:ext cx="1996159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CUARTA CRUZADA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24207" y="5453115"/>
            <a:ext cx="2079830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QUINTA CRUZADA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51677" y="6865390"/>
            <a:ext cx="1996159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58"/>
              </a:lnSpc>
            </a:pP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SEXTA CRUZADA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84024" y="8175319"/>
            <a:ext cx="1877395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ESPAÑA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81589" y="8544376"/>
            <a:ext cx="2079830" cy="989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Descubrimiento del nuevo mundo por la expedición ce Cristóbal Colón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24207" y="5835944"/>
            <a:ext cx="2079830" cy="745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Dirigida por Pelasio, delegado papal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43394" y="3043860"/>
            <a:ext cx="2260643" cy="989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Dirigida por Federico Barbarroja, Ricardo I de Inglaterra y Felipe II de Francia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900574" y="1811681"/>
            <a:ext cx="2079830" cy="989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Dirigida por Conrad III de Alemania y Luis VII de Francia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4878483" y="4487271"/>
            <a:ext cx="2079830" cy="745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Dirigida por los franceses, saqueo de Constantinopla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909841" y="7243972"/>
            <a:ext cx="2079830" cy="989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30"/>
              </a:lnSpc>
            </a:pPr>
            <a:r>
              <a:rPr lang="en-US" sz="1970" dirty="0" err="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Tratado</a:t>
            </a: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con </a:t>
            </a:r>
            <a:r>
              <a:rPr lang="en-US" sz="1970" dirty="0" err="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el</a:t>
            </a: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1970" dirty="0" err="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sultán</a:t>
            </a: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de </a:t>
            </a:r>
            <a:r>
              <a:rPr lang="en-US" sz="1970" dirty="0" err="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Turquía</a:t>
            </a: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, libre </a:t>
            </a:r>
            <a:r>
              <a:rPr lang="en-US" sz="1970" dirty="0" err="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acceso</a:t>
            </a: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a </a:t>
            </a:r>
            <a:r>
              <a:rPr lang="en-US" sz="1970" dirty="0" err="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Jerusalén</a:t>
            </a:r>
            <a:endParaRPr lang="en-US" sz="1970" dirty="0">
              <a:solidFill>
                <a:srgbClr val="00000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Dreaming Outloud Pro</vt:lpstr>
      <vt:lpstr>Calibri</vt:lpstr>
      <vt:lpstr>Arial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de la edad media 1147-1492</dc:title>
  <cp:lastModifiedBy>Mora Fernandez</cp:lastModifiedBy>
  <cp:revision>2</cp:revision>
  <dcterms:created xsi:type="dcterms:W3CDTF">2006-08-16T00:00:00Z</dcterms:created>
  <dcterms:modified xsi:type="dcterms:W3CDTF">2023-02-16T17:08:26Z</dcterms:modified>
  <dc:identifier>DAFajbTdoZY</dc:identifier>
</cp:coreProperties>
</file>