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8288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Dreaming Outloud Pro" panose="03050502040302030504" pitchFamily="66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9" d="100"/>
          <a:sy n="29" d="100"/>
        </p:scale>
        <p:origin x="2194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8288000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 rot="5418807">
            <a:off x="2322394" y="9419672"/>
            <a:ext cx="15118512" cy="0"/>
          </a:xfrm>
          <a:prstGeom prst="line">
            <a:avLst/>
          </a:prstGeom>
          <a:ln w="66675" cap="rnd">
            <a:solidFill>
              <a:srgbClr val="FF914D"/>
            </a:solidFill>
            <a:prstDash val="sysDot"/>
            <a:headEnd type="none" w="sm" len="sm"/>
            <a:tailEnd type="arrow" w="med" len="sm"/>
          </a:ln>
        </p:spPr>
      </p:sp>
      <p:sp>
        <p:nvSpPr>
          <p:cNvPr id="4" name="AutoShape 4"/>
          <p:cNvSpPr/>
          <p:nvPr/>
        </p:nvSpPr>
        <p:spPr>
          <a:xfrm rot="-10800000">
            <a:off x="6895576" y="5818402"/>
            <a:ext cx="2118253" cy="0"/>
          </a:xfrm>
          <a:prstGeom prst="line">
            <a:avLst/>
          </a:prstGeom>
          <a:ln w="66675" cap="rnd">
            <a:solidFill>
              <a:srgbClr val="FF914D"/>
            </a:solidFill>
            <a:prstDash val="sysDot"/>
            <a:headEnd type="none" w="sm" len="sm"/>
            <a:tailEnd type="none" w="sm" len="sm"/>
          </a:ln>
        </p:spPr>
      </p:sp>
      <p:grpSp>
        <p:nvGrpSpPr>
          <p:cNvPr id="5" name="Group 5"/>
          <p:cNvGrpSpPr/>
          <p:nvPr/>
        </p:nvGrpSpPr>
        <p:grpSpPr>
          <a:xfrm>
            <a:off x="6084701" y="5441728"/>
            <a:ext cx="1195881" cy="912406"/>
            <a:chOff x="0" y="0"/>
            <a:chExt cx="1594509" cy="1216541"/>
          </a:xfrm>
        </p:grpSpPr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191779" y="0"/>
              <a:ext cx="1216541" cy="1216541"/>
            </a:xfrm>
            <a:prstGeom prst="rect">
              <a:avLst/>
            </a:prstGeom>
          </p:spPr>
        </p:pic>
        <p:sp>
          <p:nvSpPr>
            <p:cNvPr id="7" name="TextBox 7"/>
            <p:cNvSpPr txBox="1"/>
            <p:nvPr/>
          </p:nvSpPr>
          <p:spPr>
            <a:xfrm>
              <a:off x="0" y="228036"/>
              <a:ext cx="1594509" cy="8207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83"/>
                </a:lnSpc>
              </a:pPr>
              <a:r>
                <a:rPr lang="en-US" sz="3416">
                  <a:solidFill>
                    <a:srgbClr val="000000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1917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653075" y="1275666"/>
            <a:ext cx="2539860" cy="931236"/>
            <a:chOff x="0" y="0"/>
            <a:chExt cx="487497" cy="17874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20320" tIns="20320" rIns="20320" bIns="20320" rtlCol="0" anchor="ctr"/>
            <a:lstStyle/>
            <a:p>
              <a:pPr algn="ctr">
                <a:lnSpc>
                  <a:spcPts val="1394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8653075" y="2638213"/>
            <a:ext cx="2539860" cy="931236"/>
            <a:chOff x="0" y="0"/>
            <a:chExt cx="487497" cy="17874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20320" tIns="20320" rIns="20320" bIns="20320" rtlCol="0" anchor="ctr"/>
            <a:lstStyle/>
            <a:p>
              <a:pPr algn="ctr">
                <a:lnSpc>
                  <a:spcPts val="1394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8653075" y="4000761"/>
            <a:ext cx="2539860" cy="931236"/>
            <a:chOff x="0" y="0"/>
            <a:chExt cx="487497" cy="17874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20320" tIns="20320" rIns="20320" bIns="20320" rtlCol="0" anchor="ctr"/>
            <a:lstStyle/>
            <a:p>
              <a:pPr algn="ctr">
                <a:lnSpc>
                  <a:spcPts val="1394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8678774" y="8684153"/>
            <a:ext cx="2539860" cy="931236"/>
            <a:chOff x="0" y="0"/>
            <a:chExt cx="487497" cy="17874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20320" tIns="20320" rIns="20320" bIns="20320" rtlCol="0" anchor="ctr"/>
            <a:lstStyle/>
            <a:p>
              <a:pPr algn="ctr">
                <a:lnSpc>
                  <a:spcPts val="1394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20" name="AutoShape 20"/>
          <p:cNvSpPr/>
          <p:nvPr/>
        </p:nvSpPr>
        <p:spPr>
          <a:xfrm rot="-10800000">
            <a:off x="6911750" y="8034311"/>
            <a:ext cx="3027429" cy="0"/>
          </a:xfrm>
          <a:prstGeom prst="line">
            <a:avLst/>
          </a:prstGeom>
          <a:ln w="66675" cap="rnd">
            <a:solidFill>
              <a:srgbClr val="FF914D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21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228535" y="7645446"/>
            <a:ext cx="912406" cy="912406"/>
          </a:xfrm>
          <a:prstGeom prst="rect">
            <a:avLst/>
          </a:prstGeom>
        </p:spPr>
      </p:pic>
      <p:sp>
        <p:nvSpPr>
          <p:cNvPr id="22" name="AutoShape 22"/>
          <p:cNvSpPr/>
          <p:nvPr/>
        </p:nvSpPr>
        <p:spPr>
          <a:xfrm rot="-10800000">
            <a:off x="6862901" y="9149109"/>
            <a:ext cx="3027429" cy="0"/>
          </a:xfrm>
          <a:prstGeom prst="line">
            <a:avLst/>
          </a:prstGeom>
          <a:ln w="66675" cap="rnd">
            <a:solidFill>
              <a:srgbClr val="FF914D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23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228535" y="8702984"/>
            <a:ext cx="912406" cy="912406"/>
          </a:xfrm>
          <a:prstGeom prst="rect">
            <a:avLst/>
          </a:prstGeom>
        </p:spPr>
      </p:pic>
      <p:grpSp>
        <p:nvGrpSpPr>
          <p:cNvPr id="24" name="Group 24"/>
          <p:cNvGrpSpPr/>
          <p:nvPr/>
        </p:nvGrpSpPr>
        <p:grpSpPr>
          <a:xfrm>
            <a:off x="8653075" y="5402518"/>
            <a:ext cx="2539860" cy="931236"/>
            <a:chOff x="0" y="0"/>
            <a:chExt cx="487497" cy="17874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20320" tIns="20320" rIns="20320" bIns="20320" rtlCol="0" anchor="ctr"/>
            <a:lstStyle/>
            <a:p>
              <a:pPr algn="ctr">
                <a:lnSpc>
                  <a:spcPts val="1394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27" name="AutoShape 27"/>
          <p:cNvSpPr/>
          <p:nvPr/>
        </p:nvSpPr>
        <p:spPr>
          <a:xfrm rot="-10800000">
            <a:off x="6895576" y="6903301"/>
            <a:ext cx="3027429" cy="0"/>
          </a:xfrm>
          <a:prstGeom prst="line">
            <a:avLst/>
          </a:prstGeom>
          <a:ln w="66675" cap="rnd">
            <a:solidFill>
              <a:srgbClr val="FF914D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28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202837" y="6480436"/>
            <a:ext cx="912406" cy="912406"/>
          </a:xfrm>
          <a:prstGeom prst="rect">
            <a:avLst/>
          </a:prstGeom>
        </p:spPr>
      </p:pic>
      <p:sp>
        <p:nvSpPr>
          <p:cNvPr id="29" name="AutoShape 29"/>
          <p:cNvSpPr/>
          <p:nvPr/>
        </p:nvSpPr>
        <p:spPr>
          <a:xfrm rot="-10800000">
            <a:off x="6866389" y="10193421"/>
            <a:ext cx="3027429" cy="0"/>
          </a:xfrm>
          <a:prstGeom prst="line">
            <a:avLst/>
          </a:prstGeom>
          <a:ln w="66675" cap="rnd">
            <a:solidFill>
              <a:srgbClr val="FF914D"/>
            </a:solidFill>
            <a:prstDash val="sysDot"/>
            <a:headEnd type="none" w="sm" len="sm"/>
            <a:tailEnd type="none" w="sm" len="sm"/>
          </a:ln>
        </p:spPr>
      </p:sp>
      <p:grpSp>
        <p:nvGrpSpPr>
          <p:cNvPr id="30" name="Group 30"/>
          <p:cNvGrpSpPr/>
          <p:nvPr/>
        </p:nvGrpSpPr>
        <p:grpSpPr>
          <a:xfrm>
            <a:off x="6088189" y="9746090"/>
            <a:ext cx="1195881" cy="912406"/>
            <a:chOff x="0" y="0"/>
            <a:chExt cx="1594509" cy="1216541"/>
          </a:xfrm>
        </p:grpSpPr>
        <p:pic>
          <p:nvPicPr>
            <p:cNvPr id="31" name="Picture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191779" y="0"/>
              <a:ext cx="1216541" cy="1216541"/>
            </a:xfrm>
            <a:prstGeom prst="rect">
              <a:avLst/>
            </a:prstGeom>
          </p:spPr>
        </p:pic>
        <p:sp>
          <p:nvSpPr>
            <p:cNvPr id="32" name="TextBox 32"/>
            <p:cNvSpPr txBox="1"/>
            <p:nvPr/>
          </p:nvSpPr>
          <p:spPr>
            <a:xfrm>
              <a:off x="0" y="228036"/>
              <a:ext cx="1594509" cy="8207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83"/>
                </a:lnSpc>
              </a:pPr>
              <a:r>
                <a:rPr lang="en-US" sz="3416">
                  <a:solidFill>
                    <a:srgbClr val="000000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1948</a:t>
              </a:r>
            </a:p>
          </p:txBody>
        </p:sp>
      </p:grpSp>
      <p:sp>
        <p:nvSpPr>
          <p:cNvPr id="33" name="AutoShape 33"/>
          <p:cNvSpPr/>
          <p:nvPr/>
        </p:nvSpPr>
        <p:spPr>
          <a:xfrm rot="-10800000">
            <a:off x="6895576" y="11236527"/>
            <a:ext cx="3027429" cy="0"/>
          </a:xfrm>
          <a:prstGeom prst="line">
            <a:avLst/>
          </a:prstGeom>
          <a:ln w="66675" cap="rnd">
            <a:solidFill>
              <a:srgbClr val="FF914D"/>
            </a:solidFill>
            <a:prstDash val="sysDot"/>
            <a:headEnd type="none" w="sm" len="sm"/>
            <a:tailEnd type="none" w="sm" len="sm"/>
          </a:ln>
        </p:spPr>
      </p:sp>
      <p:grpSp>
        <p:nvGrpSpPr>
          <p:cNvPr id="34" name="Group 34"/>
          <p:cNvGrpSpPr/>
          <p:nvPr/>
        </p:nvGrpSpPr>
        <p:grpSpPr>
          <a:xfrm>
            <a:off x="6117376" y="10789196"/>
            <a:ext cx="1195881" cy="912406"/>
            <a:chOff x="0" y="0"/>
            <a:chExt cx="1594509" cy="1216541"/>
          </a:xfrm>
        </p:grpSpPr>
        <p:pic>
          <p:nvPicPr>
            <p:cNvPr id="35" name="Picture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191779" y="0"/>
              <a:ext cx="1216541" cy="1216541"/>
            </a:xfrm>
            <a:prstGeom prst="rect">
              <a:avLst/>
            </a:prstGeom>
          </p:spPr>
        </p:pic>
        <p:sp>
          <p:nvSpPr>
            <p:cNvPr id="36" name="TextBox 36"/>
            <p:cNvSpPr txBox="1"/>
            <p:nvPr/>
          </p:nvSpPr>
          <p:spPr>
            <a:xfrm>
              <a:off x="0" y="228036"/>
              <a:ext cx="1594509" cy="8207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83"/>
                </a:lnSpc>
              </a:pPr>
              <a:r>
                <a:rPr lang="en-US" sz="3416">
                  <a:solidFill>
                    <a:srgbClr val="000000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1959</a:t>
              </a:r>
            </a:p>
          </p:txBody>
        </p:sp>
      </p:grpSp>
      <p:sp>
        <p:nvSpPr>
          <p:cNvPr id="37" name="AutoShape 37"/>
          <p:cNvSpPr/>
          <p:nvPr/>
        </p:nvSpPr>
        <p:spPr>
          <a:xfrm rot="-5400000">
            <a:off x="6344026" y="11893765"/>
            <a:ext cx="746945" cy="0"/>
          </a:xfrm>
          <a:prstGeom prst="line">
            <a:avLst/>
          </a:prstGeom>
          <a:ln w="66675" cap="rnd">
            <a:solidFill>
              <a:srgbClr val="FF914D"/>
            </a:solidFill>
            <a:prstDash val="sysDot"/>
            <a:headEnd type="none" w="sm" len="sm"/>
            <a:tailEnd type="none" w="sm" len="sm"/>
          </a:ln>
        </p:spPr>
      </p:sp>
      <p:grpSp>
        <p:nvGrpSpPr>
          <p:cNvPr id="38" name="Group 38"/>
          <p:cNvGrpSpPr/>
          <p:nvPr/>
        </p:nvGrpSpPr>
        <p:grpSpPr>
          <a:xfrm>
            <a:off x="5405059" y="12172123"/>
            <a:ext cx="2539860" cy="931236"/>
            <a:chOff x="0" y="0"/>
            <a:chExt cx="487497" cy="178740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40" name="TextBox 40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20320" tIns="20320" rIns="20320" bIns="20320" rtlCol="0" anchor="ctr"/>
            <a:lstStyle/>
            <a:p>
              <a:pPr algn="ctr">
                <a:lnSpc>
                  <a:spcPts val="1394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8678774" y="13624908"/>
            <a:ext cx="2539860" cy="931236"/>
            <a:chOff x="0" y="0"/>
            <a:chExt cx="487497" cy="178740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487497" cy="178740"/>
            </a:xfrm>
            <a:custGeom>
              <a:avLst/>
              <a:gdLst/>
              <a:ahLst/>
              <a:cxnLst/>
              <a:rect l="l" t="t" r="r" b="b"/>
              <a:pathLst>
                <a:path w="487497" h="178740">
                  <a:moveTo>
                    <a:pt x="89370" y="0"/>
                  </a:moveTo>
                  <a:lnTo>
                    <a:pt x="398127" y="0"/>
                  </a:lnTo>
                  <a:cubicBezTo>
                    <a:pt x="447484" y="0"/>
                    <a:pt x="487497" y="40012"/>
                    <a:pt x="487497" y="89370"/>
                  </a:cubicBezTo>
                  <a:lnTo>
                    <a:pt x="487497" y="89370"/>
                  </a:lnTo>
                  <a:cubicBezTo>
                    <a:pt x="487497" y="138728"/>
                    <a:pt x="447484" y="178740"/>
                    <a:pt x="398127" y="178740"/>
                  </a:cubicBezTo>
                  <a:lnTo>
                    <a:pt x="89370" y="178740"/>
                  </a:lnTo>
                  <a:cubicBezTo>
                    <a:pt x="40012" y="178740"/>
                    <a:pt x="0" y="138728"/>
                    <a:pt x="0" y="89370"/>
                  </a:cubicBezTo>
                  <a:lnTo>
                    <a:pt x="0" y="89370"/>
                  </a:lnTo>
                  <a:cubicBezTo>
                    <a:pt x="0" y="40012"/>
                    <a:pt x="40012" y="0"/>
                    <a:pt x="89370" y="0"/>
                  </a:cubicBez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id="43" name="TextBox 43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20320" tIns="20320" rIns="20320" bIns="20320" rtlCol="0" anchor="ctr"/>
            <a:lstStyle/>
            <a:p>
              <a:pPr algn="ctr">
                <a:lnSpc>
                  <a:spcPts val="1394"/>
                </a:lnSpc>
              </a:pPr>
              <a:endParaRPr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</p:grpSp>
      <p:sp>
        <p:nvSpPr>
          <p:cNvPr id="44" name="AutoShape 44"/>
          <p:cNvSpPr/>
          <p:nvPr/>
        </p:nvSpPr>
        <p:spPr>
          <a:xfrm rot="-10800000">
            <a:off x="6837202" y="14085255"/>
            <a:ext cx="3027429" cy="0"/>
          </a:xfrm>
          <a:prstGeom prst="line">
            <a:avLst/>
          </a:prstGeom>
          <a:ln w="66675" cap="rnd">
            <a:solidFill>
              <a:srgbClr val="FF914D"/>
            </a:solidFill>
            <a:prstDash val="sysDot"/>
            <a:headEnd type="none" w="sm" len="sm"/>
            <a:tailEnd type="none" w="sm" len="sm"/>
          </a:ln>
        </p:spPr>
      </p:sp>
      <p:grpSp>
        <p:nvGrpSpPr>
          <p:cNvPr id="45" name="Group 45"/>
          <p:cNvGrpSpPr/>
          <p:nvPr/>
        </p:nvGrpSpPr>
        <p:grpSpPr>
          <a:xfrm>
            <a:off x="6059002" y="13636617"/>
            <a:ext cx="1195881" cy="912406"/>
            <a:chOff x="0" y="0"/>
            <a:chExt cx="1594509" cy="1216541"/>
          </a:xfrm>
        </p:grpSpPr>
        <p:pic>
          <p:nvPicPr>
            <p:cNvPr id="46" name="Picture 4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191779" y="0"/>
              <a:ext cx="1216541" cy="1216541"/>
            </a:xfrm>
            <a:prstGeom prst="rect">
              <a:avLst/>
            </a:prstGeom>
          </p:spPr>
        </p:pic>
        <p:sp>
          <p:nvSpPr>
            <p:cNvPr id="47" name="TextBox 47"/>
            <p:cNvSpPr txBox="1"/>
            <p:nvPr/>
          </p:nvSpPr>
          <p:spPr>
            <a:xfrm>
              <a:off x="0" y="228036"/>
              <a:ext cx="1594509" cy="8207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83"/>
                </a:lnSpc>
              </a:pPr>
              <a:r>
                <a:rPr lang="en-US" sz="3416">
                  <a:solidFill>
                    <a:srgbClr val="000000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1989</a:t>
              </a:r>
            </a:p>
          </p:txBody>
        </p:sp>
      </p:grpSp>
      <p:grpSp>
        <p:nvGrpSpPr>
          <p:cNvPr id="48" name="Group 48"/>
          <p:cNvGrpSpPr/>
          <p:nvPr/>
        </p:nvGrpSpPr>
        <p:grpSpPr>
          <a:xfrm>
            <a:off x="9242353" y="15308979"/>
            <a:ext cx="1195881" cy="912406"/>
            <a:chOff x="0" y="0"/>
            <a:chExt cx="1594509" cy="1216541"/>
          </a:xfrm>
        </p:grpSpPr>
        <p:pic>
          <p:nvPicPr>
            <p:cNvPr id="49" name="Picture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191779" y="0"/>
              <a:ext cx="1216541" cy="1216541"/>
            </a:xfrm>
            <a:prstGeom prst="rect">
              <a:avLst/>
            </a:prstGeom>
          </p:spPr>
        </p:pic>
        <p:sp>
          <p:nvSpPr>
            <p:cNvPr id="50" name="TextBox 50"/>
            <p:cNvSpPr txBox="1"/>
            <p:nvPr/>
          </p:nvSpPr>
          <p:spPr>
            <a:xfrm>
              <a:off x="0" y="228036"/>
              <a:ext cx="1594509" cy="8207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83"/>
                </a:lnSpc>
              </a:pPr>
              <a:r>
                <a:rPr lang="en-US" sz="3416">
                  <a:solidFill>
                    <a:srgbClr val="000000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1991</a:t>
              </a:r>
            </a:p>
          </p:txBody>
        </p:sp>
      </p:grpSp>
      <p:pic>
        <p:nvPicPr>
          <p:cNvPr id="51" name="Picture 51"/>
          <p:cNvPicPr>
            <a:picLocks noChangeAspect="1"/>
          </p:cNvPicPr>
          <p:nvPr/>
        </p:nvPicPr>
        <p:blipFill>
          <a:blip r:embed="rId5"/>
          <a:srcRect t="28432" b="19613"/>
          <a:stretch>
            <a:fillRect/>
          </a:stretch>
        </p:blipFill>
        <p:spPr>
          <a:xfrm rot="-303810">
            <a:off x="11876759" y="10938356"/>
            <a:ext cx="3459484" cy="1797364"/>
          </a:xfrm>
          <a:prstGeom prst="rect">
            <a:avLst/>
          </a:prstGeom>
        </p:spPr>
      </p:pic>
      <p:sp>
        <p:nvSpPr>
          <p:cNvPr id="52" name="TextBox 52"/>
          <p:cNvSpPr txBox="1"/>
          <p:nvPr/>
        </p:nvSpPr>
        <p:spPr>
          <a:xfrm>
            <a:off x="6084701" y="7799804"/>
            <a:ext cx="1195881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83"/>
              </a:lnSpc>
            </a:pPr>
            <a:r>
              <a:rPr lang="en-US" sz="341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1929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483371" y="7625152"/>
            <a:ext cx="5086165" cy="9746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42"/>
              </a:lnSpc>
            </a:pPr>
            <a:r>
              <a:rPr lang="en-US" sz="2744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GRAN DEPRESIÓN NORTRAMERICANA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6084701" y="8857342"/>
            <a:ext cx="1195881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83"/>
              </a:lnSpc>
            </a:pPr>
            <a:r>
              <a:rPr lang="en-US" sz="341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1945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-249326" y="8945482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42"/>
              </a:lnSpc>
            </a:pPr>
            <a:r>
              <a:rPr lang="en-US" sz="2744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ONU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6059002" y="6634794"/>
            <a:ext cx="1195881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83"/>
              </a:lnSpc>
            </a:pPr>
            <a:r>
              <a:rPr lang="en-US" sz="341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1920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-249326" y="6682071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42"/>
              </a:lnSpc>
            </a:pPr>
            <a:r>
              <a:rPr lang="en-US" sz="2744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REVOLUCIÓN LIBERAL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614108" y="1931871"/>
            <a:ext cx="7740601" cy="24109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9415"/>
              </a:lnSpc>
            </a:pPr>
            <a:r>
              <a:rPr lang="en-US" sz="6725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EDAD CONTEMPORÁNEA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11872577" y="1525927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42"/>
              </a:lnSpc>
            </a:pPr>
            <a:r>
              <a:rPr lang="en-US" sz="2744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REVOLUCIONES BURGUESAS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8988130" y="1417388"/>
            <a:ext cx="1869749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83"/>
              </a:lnSpc>
            </a:pPr>
            <a:r>
              <a:rPr lang="en-US" sz="341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1701-1800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262522" y="17624804"/>
            <a:ext cx="9762955" cy="6924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45"/>
              </a:lnSpc>
            </a:pPr>
            <a:r>
              <a:rPr lang="en-US" sz="3889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WWW.ELORGANIZADORGRAFICO.COM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11872577" y="2888474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42"/>
              </a:lnSpc>
            </a:pPr>
            <a:r>
              <a:rPr lang="en-US" sz="2744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GUERRAS NAPOLEÓNICAS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8988130" y="2779936"/>
            <a:ext cx="1869749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83"/>
              </a:lnSpc>
            </a:pPr>
            <a:r>
              <a:rPr lang="en-US" sz="341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1799-1802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11872577" y="4251022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42"/>
              </a:lnSpc>
            </a:pPr>
            <a:r>
              <a:rPr lang="en-US" sz="2744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CAPITALISMO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8988130" y="4142483"/>
            <a:ext cx="1869749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83"/>
              </a:lnSpc>
            </a:pPr>
            <a:r>
              <a:rPr lang="en-US" sz="341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1801-1900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11872577" y="8895204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42"/>
              </a:lnSpc>
            </a:pPr>
            <a:r>
              <a:rPr lang="en-US" sz="2744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SEGUNDA GUERRA MUNDIAL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-249326" y="5635899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42"/>
              </a:lnSpc>
            </a:pPr>
            <a:r>
              <a:rPr lang="en-US" sz="2744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REVOLUCION RUSA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9013829" y="8825876"/>
            <a:ext cx="1869749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83"/>
              </a:lnSpc>
            </a:pPr>
            <a:r>
              <a:rPr lang="en-US" sz="341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1939-1945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11872577" y="5563291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42"/>
              </a:lnSpc>
            </a:pPr>
            <a:r>
              <a:rPr lang="en-US" sz="2744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PRIMERA GUERRA MUNDIAL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8988130" y="5544241"/>
            <a:ext cx="1869749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83"/>
              </a:lnSpc>
            </a:pPr>
            <a:r>
              <a:rPr lang="en-US" sz="341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1914-1918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2480217" y="9703746"/>
            <a:ext cx="3089319" cy="9746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42"/>
              </a:lnSpc>
            </a:pPr>
            <a:r>
              <a:rPr lang="en-US" sz="2744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NACIMIENTO DEL ESTADO DE ISRAEL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-249326" y="11096142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42"/>
              </a:lnSpc>
            </a:pPr>
            <a:r>
              <a:rPr lang="en-US" sz="2744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REVOLUCIÓN CUBANA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5525826" y="12287357"/>
            <a:ext cx="2230503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83"/>
              </a:lnSpc>
            </a:pPr>
            <a:r>
              <a:rPr lang="en-US" sz="3416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1960-1980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614108" y="12433452"/>
            <a:ext cx="4222732" cy="9746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842"/>
              </a:lnSpc>
            </a:pPr>
            <a:r>
              <a:rPr lang="en-US" sz="2744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CRISIS POLITICA DE CENTROAMÉRICA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11872577" y="13835959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42"/>
              </a:lnSpc>
            </a:pPr>
            <a:r>
              <a:rPr lang="en-US" sz="2744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GUERRA FRÍA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9013829" y="13766631"/>
            <a:ext cx="1869749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83"/>
              </a:lnSpc>
            </a:pPr>
            <a:r>
              <a:rPr lang="en-US" sz="3416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1945-1991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-249326" y="13943563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842"/>
              </a:lnSpc>
            </a:pPr>
            <a:r>
              <a:rPr lang="en-US" sz="2744" dirty="0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CAÍDA DEL MURO DE BERLÍN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11192935" y="15509523"/>
            <a:ext cx="5687060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42"/>
              </a:lnSpc>
            </a:pPr>
            <a:r>
              <a:rPr lang="en-US" sz="2744">
                <a:solidFill>
                  <a:srgbClr val="0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GLOBALIZACIÓN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Dreaming Outloud Pro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 de tiempo de la edad contemporanea</dc:title>
  <cp:lastModifiedBy>Mora Fernandez</cp:lastModifiedBy>
  <cp:revision>2</cp:revision>
  <dcterms:created xsi:type="dcterms:W3CDTF">2006-08-16T00:00:00Z</dcterms:created>
  <dcterms:modified xsi:type="dcterms:W3CDTF">2023-02-08T15:37:12Z</dcterms:modified>
  <dc:identifier>DAFZzPbd0HE</dc:identifier>
</cp:coreProperties>
</file>