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Dreaming Outloud Pro" panose="03050502040302030504" pitchFamily="66" charset="0"/>
      <p:regular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2635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14646" r="14708" b="-42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 rot="5390738">
            <a:off x="-461581" y="5756402"/>
            <a:ext cx="8207051" cy="0"/>
          </a:xfrm>
          <a:prstGeom prst="line">
            <a:avLst/>
          </a:prstGeom>
          <a:ln w="47625" cap="rnd">
            <a:solidFill>
              <a:srgbClr val="CB6CE6"/>
            </a:solidFill>
            <a:prstDash val="sysDot"/>
            <a:headEnd type="none" w="sm" len="sm"/>
            <a:tailEnd type="arrow" w="med" len="sm"/>
          </a:ln>
        </p:spPr>
      </p:sp>
      <p:sp>
        <p:nvSpPr>
          <p:cNvPr id="4" name="TextBox 4"/>
          <p:cNvSpPr txBox="1"/>
          <p:nvPr/>
        </p:nvSpPr>
        <p:spPr>
          <a:xfrm>
            <a:off x="1134637" y="390939"/>
            <a:ext cx="5071874" cy="7309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86"/>
              </a:lnSpc>
            </a:pPr>
            <a:r>
              <a:rPr lang="en-US" sz="406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EDAD ANTIGUA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372490" y="10156785"/>
            <a:ext cx="4815020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85"/>
              </a:lnSpc>
            </a:pPr>
            <a:r>
              <a:rPr lang="en-US" sz="1918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WWW.ELORGANIZADORGRAFICO.COM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-303810">
            <a:off x="5295679" y="5601717"/>
            <a:ext cx="1911249" cy="938406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2716608" y="1407025"/>
            <a:ext cx="1917359" cy="697144"/>
            <a:chOff x="0" y="0"/>
            <a:chExt cx="491589" cy="1787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491589" cy="178740"/>
            </a:xfrm>
            <a:custGeom>
              <a:avLst/>
              <a:gdLst/>
              <a:ahLst/>
              <a:cxnLst/>
              <a:rect l="l" t="t" r="r" b="b"/>
              <a:pathLst>
                <a:path w="491589" h="178740">
                  <a:moveTo>
                    <a:pt x="89370" y="0"/>
                  </a:moveTo>
                  <a:lnTo>
                    <a:pt x="402219" y="0"/>
                  </a:lnTo>
                  <a:cubicBezTo>
                    <a:pt x="451577" y="0"/>
                    <a:pt x="491589" y="40012"/>
                    <a:pt x="491589" y="89370"/>
                  </a:cubicBezTo>
                  <a:lnTo>
                    <a:pt x="491589" y="89370"/>
                  </a:lnTo>
                  <a:cubicBezTo>
                    <a:pt x="491589" y="138728"/>
                    <a:pt x="451577" y="178740"/>
                    <a:pt x="402219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CB6CE6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3048" tIns="13048" rIns="13048" bIns="13048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2716608" y="2835638"/>
            <a:ext cx="1917359" cy="697144"/>
            <a:chOff x="0" y="0"/>
            <a:chExt cx="491589" cy="17874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1589" cy="178740"/>
            </a:xfrm>
            <a:custGeom>
              <a:avLst/>
              <a:gdLst/>
              <a:ahLst/>
              <a:cxnLst/>
              <a:rect l="l" t="t" r="r" b="b"/>
              <a:pathLst>
                <a:path w="491589" h="178740">
                  <a:moveTo>
                    <a:pt x="89370" y="0"/>
                  </a:moveTo>
                  <a:lnTo>
                    <a:pt x="402219" y="0"/>
                  </a:lnTo>
                  <a:cubicBezTo>
                    <a:pt x="451577" y="0"/>
                    <a:pt x="491589" y="40012"/>
                    <a:pt x="491589" y="89370"/>
                  </a:cubicBezTo>
                  <a:lnTo>
                    <a:pt x="491589" y="89370"/>
                  </a:lnTo>
                  <a:cubicBezTo>
                    <a:pt x="491589" y="138728"/>
                    <a:pt x="451577" y="178740"/>
                    <a:pt x="402219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CB6CE6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3048" tIns="13048" rIns="13048" bIns="13048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2716608" y="4264251"/>
            <a:ext cx="1901397" cy="697144"/>
            <a:chOff x="0" y="0"/>
            <a:chExt cx="487497" cy="17874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CB6CE6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3048" tIns="13048" rIns="13048" bIns="13048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716608" y="5692863"/>
            <a:ext cx="1901397" cy="697144"/>
            <a:chOff x="0" y="0"/>
            <a:chExt cx="487497" cy="17874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CB6CE6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3048" tIns="13048" rIns="13048" bIns="13048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4938617" y="1538027"/>
            <a:ext cx="2316752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01"/>
              </a:lnSpc>
            </a:pPr>
            <a:r>
              <a:rPr lang="en-US" sz="2286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MESOPOTAMIA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-129559" y="2989255"/>
            <a:ext cx="2527205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201"/>
              </a:lnSpc>
            </a:pPr>
            <a:r>
              <a:rPr lang="en-US" sz="228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EGIPTO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902534" y="1515412"/>
            <a:ext cx="1573881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80"/>
              </a:lnSpc>
            </a:pPr>
            <a:r>
              <a:rPr lang="en-US" sz="2557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6000 a.C.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2967438" y="2944024"/>
            <a:ext cx="1399736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80"/>
              </a:lnSpc>
            </a:pPr>
            <a:r>
              <a:rPr lang="en-US" sz="2557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4000 a.C.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967438" y="4372637"/>
            <a:ext cx="1399736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80"/>
              </a:lnSpc>
            </a:pPr>
            <a:r>
              <a:rPr lang="en-US" sz="2557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2500 a.C.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2716608" y="7121476"/>
            <a:ext cx="1901397" cy="697144"/>
            <a:chOff x="0" y="0"/>
            <a:chExt cx="487497" cy="17874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CB6CE6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3048" tIns="13048" rIns="13048" bIns="13048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2967438" y="7229862"/>
            <a:ext cx="1399736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80"/>
              </a:lnSpc>
            </a:pPr>
            <a:r>
              <a:rPr lang="en-US" sz="2557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2000 a.C.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967438" y="5801250"/>
            <a:ext cx="1399736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80"/>
              </a:lnSpc>
            </a:pPr>
            <a:r>
              <a:rPr lang="en-US" sz="2557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2200 a.C.</a:t>
            </a:r>
          </a:p>
        </p:txBody>
      </p:sp>
      <p:grpSp>
        <p:nvGrpSpPr>
          <p:cNvPr id="29" name="Group 29"/>
          <p:cNvGrpSpPr/>
          <p:nvPr/>
        </p:nvGrpSpPr>
        <p:grpSpPr>
          <a:xfrm>
            <a:off x="2716608" y="8550089"/>
            <a:ext cx="1901397" cy="697144"/>
            <a:chOff x="0" y="0"/>
            <a:chExt cx="487497" cy="17874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CB6CE6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3048" tIns="13048" rIns="13048" bIns="13048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32" name="TextBox 32"/>
          <p:cNvSpPr txBox="1"/>
          <p:nvPr/>
        </p:nvSpPr>
        <p:spPr>
          <a:xfrm>
            <a:off x="2990449" y="8567285"/>
            <a:ext cx="1353715" cy="7267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39"/>
              </a:lnSpc>
            </a:pPr>
            <a:r>
              <a:rPr lang="en-US" sz="2557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Siglo XVIII a.C.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921320" y="4395252"/>
            <a:ext cx="2768239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01"/>
              </a:lnSpc>
            </a:pPr>
            <a:r>
              <a:rPr lang="en-US" sz="228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INDIA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218732" y="5823865"/>
            <a:ext cx="2178915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201"/>
              </a:lnSpc>
            </a:pPr>
            <a:r>
              <a:rPr lang="en-US" sz="228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CHINA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921320" y="7275093"/>
            <a:ext cx="2316752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01"/>
              </a:lnSpc>
            </a:pPr>
            <a:r>
              <a:rPr lang="en-US" sz="228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GRECIA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18732" y="8703706"/>
            <a:ext cx="2178915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201"/>
              </a:lnSpc>
            </a:pPr>
            <a:r>
              <a:rPr lang="en-US" sz="228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ROMA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Dreaming Outloud Pro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 tiempo de la edad antigua</dc:title>
  <cp:lastModifiedBy>Mora Fernandez</cp:lastModifiedBy>
  <cp:revision>2</cp:revision>
  <dcterms:created xsi:type="dcterms:W3CDTF">2006-08-16T00:00:00Z</dcterms:created>
  <dcterms:modified xsi:type="dcterms:W3CDTF">2023-02-16T14:57:59Z</dcterms:modified>
  <dc:identifier>DAFavuM6GO0</dc:identifier>
</cp:coreProperties>
</file>