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reaming Outloud Pro" panose="03050502040302030504" pitchFamily="66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87094" y="-87531"/>
            <a:ext cx="10841346" cy="108413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48977" y="1422374"/>
            <a:ext cx="237846" cy="8632549"/>
            <a:chOff x="0" y="0"/>
            <a:chExt cx="317128" cy="11510065"/>
          </a:xfrm>
        </p:grpSpPr>
        <p:sp>
          <p:nvSpPr>
            <p:cNvPr id="4" name="AutoShape 4"/>
            <p:cNvSpPr/>
            <p:nvPr/>
          </p:nvSpPr>
          <p:spPr>
            <a:xfrm rot="-5407727">
              <a:off x="-5411737" y="5755758"/>
              <a:ext cx="1114060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" name="Group 5"/>
            <p:cNvGrpSpPr/>
            <p:nvPr/>
          </p:nvGrpSpPr>
          <p:grpSpPr>
            <a:xfrm rot="-5400000">
              <a:off x="0" y="2798234"/>
              <a:ext cx="317128" cy="317128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E44650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253" tIns="33253" rIns="33253" bIns="33253" rtlCol="0" anchor="ctr"/>
              <a:lstStyle/>
              <a:p>
                <a:pPr algn="ctr">
                  <a:lnSpc>
                    <a:spcPts val="1374"/>
                  </a:lnSpc>
                </a:pPr>
                <a:endParaRPr>
                  <a:latin typeface="Dreaming Outloud Pro" panose="03050502040302030504" pitchFamily="66" charset="0"/>
                  <a:cs typeface="Dreaming Outloud Pro" panose="03050502040302030504" pitchFamily="66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0" y="1399117"/>
              <a:ext cx="317128" cy="317128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E44650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253" tIns="33253" rIns="33253" bIns="33253" rtlCol="0" anchor="ctr"/>
              <a:lstStyle/>
              <a:p>
                <a:pPr algn="ctr">
                  <a:lnSpc>
                    <a:spcPts val="1374"/>
                  </a:lnSpc>
                </a:pPr>
                <a:endParaRPr>
                  <a:latin typeface="Dreaming Outloud Pro" panose="03050502040302030504" pitchFamily="66" charset="0"/>
                  <a:cs typeface="Dreaming Outloud Pro" panose="03050502040302030504" pitchFamily="66" charset="0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5400000">
              <a:off x="0" y="0"/>
              <a:ext cx="317128" cy="317128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E44650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253" tIns="33253" rIns="33253" bIns="33253" rtlCol="0" anchor="ctr"/>
              <a:lstStyle/>
              <a:p>
                <a:pPr algn="ctr">
                  <a:lnSpc>
                    <a:spcPts val="1374"/>
                  </a:lnSpc>
                </a:pPr>
                <a:endParaRPr>
                  <a:latin typeface="Dreaming Outloud Pro" panose="03050502040302030504" pitchFamily="66" charset="0"/>
                  <a:cs typeface="Dreaming Outloud Pro" panose="03050502040302030504" pitchFamily="66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5400000">
              <a:off x="0" y="4197351"/>
              <a:ext cx="317128" cy="317128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E44650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253" tIns="33253" rIns="33253" bIns="33253" rtlCol="0" anchor="ctr"/>
              <a:lstStyle/>
              <a:p>
                <a:pPr algn="ctr">
                  <a:lnSpc>
                    <a:spcPts val="1374"/>
                  </a:lnSpc>
                </a:pPr>
                <a:endParaRPr>
                  <a:latin typeface="Dreaming Outloud Pro" panose="03050502040302030504" pitchFamily="66" charset="0"/>
                  <a:cs typeface="Dreaming Outloud Pro" panose="03050502040302030504" pitchFamily="66" charset="0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-5400000">
              <a:off x="0" y="5596469"/>
              <a:ext cx="317128" cy="317128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E44650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253" tIns="33253" rIns="33253" bIns="33253" rtlCol="0" anchor="ctr"/>
              <a:lstStyle/>
              <a:p>
                <a:pPr algn="ctr">
                  <a:lnSpc>
                    <a:spcPts val="1374"/>
                  </a:lnSpc>
                </a:pPr>
                <a:endParaRPr>
                  <a:latin typeface="Dreaming Outloud Pro" panose="03050502040302030504" pitchFamily="66" charset="0"/>
                  <a:cs typeface="Dreaming Outloud Pro" panose="03050502040302030504" pitchFamily="66" charset="0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-5400000">
              <a:off x="0" y="6995586"/>
              <a:ext cx="317128" cy="317128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E44650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253" tIns="33253" rIns="33253" bIns="33253" rtlCol="0" anchor="ctr"/>
              <a:lstStyle/>
              <a:p>
                <a:pPr algn="ctr">
                  <a:lnSpc>
                    <a:spcPts val="1374"/>
                  </a:lnSpc>
                </a:pPr>
                <a:endParaRPr>
                  <a:latin typeface="Dreaming Outloud Pro" panose="03050502040302030504" pitchFamily="66" charset="0"/>
                  <a:cs typeface="Dreaming Outloud Pro" panose="03050502040302030504" pitchFamily="66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 rot="-5400000">
              <a:off x="0" y="8394703"/>
              <a:ext cx="317128" cy="31712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E4465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253" tIns="33253" rIns="33253" bIns="33253" rtlCol="0" anchor="ctr"/>
              <a:lstStyle/>
              <a:p>
                <a:pPr algn="ctr">
                  <a:lnSpc>
                    <a:spcPts val="1374"/>
                  </a:lnSpc>
                </a:pPr>
                <a:endParaRPr>
                  <a:latin typeface="Dreaming Outloud Pro" panose="03050502040302030504" pitchFamily="66" charset="0"/>
                  <a:cs typeface="Dreaming Outloud Pro" panose="03050502040302030504" pitchFamily="66" charset="0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9793820"/>
              <a:ext cx="317128" cy="317128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E44650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253" tIns="33253" rIns="33253" bIns="33253" rtlCol="0" anchor="ctr"/>
              <a:lstStyle/>
              <a:p>
                <a:pPr algn="ctr">
                  <a:lnSpc>
                    <a:spcPts val="1374"/>
                  </a:lnSpc>
                </a:pPr>
                <a:endParaRPr>
                  <a:latin typeface="Dreaming Outloud Pro" panose="03050502040302030504" pitchFamily="66" charset="0"/>
                  <a:cs typeface="Dreaming Outloud Pro" panose="03050502040302030504" pitchFamily="66" charset="0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5400000">
              <a:off x="0" y="11192937"/>
              <a:ext cx="317128" cy="317128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E4465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253" tIns="33253" rIns="33253" bIns="33253" rtlCol="0" anchor="ctr"/>
              <a:lstStyle/>
              <a:p>
                <a:pPr algn="ctr">
                  <a:lnSpc>
                    <a:spcPts val="1374"/>
                  </a:lnSpc>
                </a:pPr>
                <a:endParaRPr>
                  <a:latin typeface="Dreaming Outloud Pro" panose="03050502040302030504" pitchFamily="66" charset="0"/>
                  <a:cs typeface="Dreaming Outloud Pro" panose="03050502040302030504" pitchFamily="66" charset="0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30241">
            <a:off x="1266974" y="6994464"/>
            <a:ext cx="1828041" cy="876738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80611" y="254605"/>
            <a:ext cx="6998778" cy="40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7"/>
              </a:lnSpc>
            </a:pPr>
            <a:r>
              <a:rPr lang="en-US" sz="3069">
                <a:solidFill>
                  <a:srgbClr val="E446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LINEA DE TIEMPO DE COMPUTADORAS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75213" y="973996"/>
            <a:ext cx="192427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0"/>
              </a:lnSpc>
            </a:pPr>
            <a:r>
              <a:rPr lang="en-US" sz="2007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ALTAIR 8800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56000" y="2004555"/>
            <a:ext cx="192427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10"/>
              </a:lnSpc>
            </a:pPr>
            <a:r>
              <a:rPr lang="en-US" sz="2007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APPLE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56000" y="2856037"/>
            <a:ext cx="192427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10"/>
              </a:lnSpc>
            </a:pPr>
            <a:r>
              <a:rPr lang="en-US" sz="2007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COMMODORE VIC-20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75213" y="3060829"/>
            <a:ext cx="192427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0"/>
              </a:lnSpc>
            </a:pPr>
            <a:r>
              <a:rPr lang="en-US" sz="2007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LISA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0611" y="10282669"/>
            <a:ext cx="6998778" cy="28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4"/>
              </a:lnSpc>
            </a:pPr>
            <a:r>
              <a:rPr lang="en-US" sz="2169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WWW.ELORGANIZADORGRAFICO.COM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56000" y="4105862"/>
            <a:ext cx="192427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10"/>
              </a:lnSpc>
            </a:pPr>
            <a:r>
              <a:rPr lang="en-US" sz="2007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BBC MICRO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875213" y="5147662"/>
            <a:ext cx="192427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0"/>
              </a:lnSpc>
            </a:pPr>
            <a:r>
              <a:rPr lang="en-US" sz="2007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IBM XIT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56000" y="6178221"/>
            <a:ext cx="192427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10"/>
              </a:lnSpc>
            </a:pPr>
            <a:r>
              <a:rPr lang="en-US" sz="2007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MACINTOSH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75213" y="7234495"/>
            <a:ext cx="192427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0"/>
              </a:lnSpc>
            </a:pPr>
            <a:r>
              <a:rPr lang="en-US" sz="2007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ATARI ST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56000" y="8265054"/>
            <a:ext cx="192427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10"/>
              </a:lnSpc>
            </a:pPr>
            <a:r>
              <a:rPr lang="en-US" sz="2007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IMAC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875213" y="9321328"/>
            <a:ext cx="192427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0"/>
              </a:lnSpc>
            </a:pPr>
            <a:r>
              <a:rPr lang="en-US" sz="2007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POWER MAC G5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251617" y="921604"/>
            <a:ext cx="1056766" cy="59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1"/>
              </a:lnSpc>
              <a:spcBef>
                <a:spcPct val="0"/>
              </a:spcBef>
            </a:pPr>
            <a:r>
              <a:rPr lang="en-US" sz="4547">
                <a:solidFill>
                  <a:srgbClr val="E446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1975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251617" y="1965020"/>
            <a:ext cx="1056766" cy="59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1"/>
              </a:lnSpc>
              <a:spcBef>
                <a:spcPct val="0"/>
              </a:spcBef>
            </a:pPr>
            <a:r>
              <a:rPr lang="en-US" sz="4547">
                <a:solidFill>
                  <a:srgbClr val="E446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1976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06285" y="3008437"/>
            <a:ext cx="1147430" cy="59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1"/>
              </a:lnSpc>
              <a:spcBef>
                <a:spcPct val="0"/>
              </a:spcBef>
            </a:pPr>
            <a:r>
              <a:rPr lang="en-US" sz="4547">
                <a:solidFill>
                  <a:srgbClr val="E446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1980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251617" y="4051853"/>
            <a:ext cx="1056766" cy="59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1"/>
              </a:lnSpc>
              <a:spcBef>
                <a:spcPct val="0"/>
              </a:spcBef>
            </a:pPr>
            <a:r>
              <a:rPr lang="en-US" sz="4547">
                <a:solidFill>
                  <a:srgbClr val="E446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1981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166759" y="5095270"/>
            <a:ext cx="1226482" cy="59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11"/>
              </a:lnSpc>
              <a:spcBef>
                <a:spcPct val="0"/>
              </a:spcBef>
            </a:pPr>
            <a:r>
              <a:rPr lang="en-US" sz="4547">
                <a:solidFill>
                  <a:srgbClr val="E446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1983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151512" y="6138686"/>
            <a:ext cx="1256977" cy="59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1"/>
              </a:lnSpc>
              <a:spcBef>
                <a:spcPct val="0"/>
              </a:spcBef>
            </a:pPr>
            <a:r>
              <a:rPr lang="en-US" sz="4547">
                <a:solidFill>
                  <a:srgbClr val="E446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1984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166759" y="7182103"/>
            <a:ext cx="1226482" cy="59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11"/>
              </a:lnSpc>
              <a:spcBef>
                <a:spcPct val="0"/>
              </a:spcBef>
            </a:pPr>
            <a:r>
              <a:rPr lang="en-US" sz="4547">
                <a:solidFill>
                  <a:srgbClr val="E446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1985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151512" y="8225519"/>
            <a:ext cx="1256977" cy="59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1"/>
              </a:lnSpc>
              <a:spcBef>
                <a:spcPct val="0"/>
              </a:spcBef>
            </a:pPr>
            <a:r>
              <a:rPr lang="en-US" sz="4547">
                <a:solidFill>
                  <a:srgbClr val="E446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1998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166759" y="9268936"/>
            <a:ext cx="1226482" cy="59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11"/>
              </a:lnSpc>
              <a:spcBef>
                <a:spcPct val="0"/>
              </a:spcBef>
            </a:pPr>
            <a:r>
              <a:rPr lang="en-US" sz="4547">
                <a:solidFill>
                  <a:srgbClr val="E446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2003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</Words>
  <Application>Microsoft Office PowerPoint</Application>
  <PresentationFormat>Personalizado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Dreaming Outloud Pro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de computadoras 1975-2003</dc:title>
  <cp:lastModifiedBy>Mora Fernandez</cp:lastModifiedBy>
  <cp:revision>2</cp:revision>
  <dcterms:created xsi:type="dcterms:W3CDTF">2006-08-16T00:00:00Z</dcterms:created>
  <dcterms:modified xsi:type="dcterms:W3CDTF">2023-03-01T14:16:30Z</dcterms:modified>
  <dc:identifier>DAFajTKZXdE</dc:identifier>
</cp:coreProperties>
</file>