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17" t="-22846" r="21344" b="-13901"/>
          <a:stretch>
            <a:fillRect/>
          </a:stretch>
        </p:blipFill>
        <p:spPr>
          <a:xfrm>
            <a:off x="-2177792" y="-3424864"/>
            <a:ext cx="12496800" cy="1768454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1565">
            <a:off x="-275886" y="5741188"/>
            <a:ext cx="84746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3866158" y="1410711"/>
            <a:ext cx="194529" cy="19452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3199679" y="1498450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866158" y="2249945"/>
            <a:ext cx="194529" cy="19452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4074634" y="2337684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3866158" y="3089179"/>
            <a:ext cx="194529" cy="19452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3203581" y="3186444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3866158" y="3928413"/>
            <a:ext cx="194529" cy="19452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4074634" y="4025678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3866158" y="4767647"/>
            <a:ext cx="194529" cy="19452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3203581" y="4844544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3866158" y="5606881"/>
            <a:ext cx="194529" cy="19452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>
            <a:off x="4074634" y="5705426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8" name="Group 28"/>
          <p:cNvGrpSpPr/>
          <p:nvPr/>
        </p:nvGrpSpPr>
        <p:grpSpPr>
          <a:xfrm>
            <a:off x="3866158" y="6446115"/>
            <a:ext cx="194529" cy="194529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3194732" y="6533855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>
            <a:off x="3866158" y="7285350"/>
            <a:ext cx="194529" cy="19452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4074634" y="7375650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6" name="Group 36"/>
          <p:cNvGrpSpPr/>
          <p:nvPr/>
        </p:nvGrpSpPr>
        <p:grpSpPr>
          <a:xfrm>
            <a:off x="3866158" y="8124584"/>
            <a:ext cx="194529" cy="194529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39" name="AutoShape 39"/>
          <p:cNvSpPr/>
          <p:nvPr/>
        </p:nvSpPr>
        <p:spPr>
          <a:xfrm>
            <a:off x="3194732" y="8201952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40" name="Group 40"/>
          <p:cNvGrpSpPr/>
          <p:nvPr/>
        </p:nvGrpSpPr>
        <p:grpSpPr>
          <a:xfrm>
            <a:off x="3866158" y="8963818"/>
            <a:ext cx="194529" cy="194529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43" name="AutoShape 43"/>
          <p:cNvSpPr/>
          <p:nvPr/>
        </p:nvSpPr>
        <p:spPr>
          <a:xfrm>
            <a:off x="4070608" y="9064923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rcRect t="29101" b="20062"/>
          <a:stretch>
            <a:fillRect/>
          </a:stretch>
        </p:blipFill>
        <p:spPr>
          <a:xfrm rot="409544">
            <a:off x="4610649" y="1026783"/>
            <a:ext cx="1527174" cy="776366"/>
          </a:xfrm>
          <a:prstGeom prst="rect">
            <a:avLst/>
          </a:prstGeom>
        </p:spPr>
      </p:pic>
      <p:grpSp>
        <p:nvGrpSpPr>
          <p:cNvPr id="45" name="Group 45"/>
          <p:cNvGrpSpPr/>
          <p:nvPr/>
        </p:nvGrpSpPr>
        <p:grpSpPr>
          <a:xfrm>
            <a:off x="3866158" y="9803052"/>
            <a:ext cx="194529" cy="194529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48" name="AutoShape 48"/>
          <p:cNvSpPr/>
          <p:nvPr/>
        </p:nvSpPr>
        <p:spPr>
          <a:xfrm>
            <a:off x="3194732" y="9900316"/>
            <a:ext cx="662577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49" name="Group 49"/>
          <p:cNvGrpSpPr/>
          <p:nvPr/>
        </p:nvGrpSpPr>
        <p:grpSpPr>
          <a:xfrm>
            <a:off x="2472442" y="1364058"/>
            <a:ext cx="731139" cy="317674"/>
            <a:chOff x="0" y="0"/>
            <a:chExt cx="13960048" cy="6065520"/>
          </a:xfrm>
        </p:grpSpPr>
        <p:sp>
          <p:nvSpPr>
            <p:cNvPr id="50" name="Freeform 50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D2A2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2451712" y="3046657"/>
            <a:ext cx="731139" cy="317674"/>
            <a:chOff x="0" y="0"/>
            <a:chExt cx="13960048" cy="6065520"/>
          </a:xfrm>
        </p:grpSpPr>
        <p:sp>
          <p:nvSpPr>
            <p:cNvPr id="52" name="Freeform 52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B696EF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2451712" y="4685708"/>
            <a:ext cx="731139" cy="317674"/>
            <a:chOff x="0" y="0"/>
            <a:chExt cx="13960048" cy="6065520"/>
          </a:xfrm>
        </p:grpSpPr>
        <p:sp>
          <p:nvSpPr>
            <p:cNvPr id="54" name="Freeform 54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A8EDA6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4746736" y="2188373"/>
            <a:ext cx="731139" cy="317674"/>
            <a:chOff x="0" y="0"/>
            <a:chExt cx="13960048" cy="6065520"/>
          </a:xfrm>
        </p:grpSpPr>
        <p:sp>
          <p:nvSpPr>
            <p:cNvPr id="56" name="Freeform 56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9DDBD0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4746736" y="3866841"/>
            <a:ext cx="731139" cy="317674"/>
            <a:chOff x="0" y="0"/>
            <a:chExt cx="13960048" cy="6065520"/>
          </a:xfrm>
        </p:grpSpPr>
        <p:sp>
          <p:nvSpPr>
            <p:cNvPr id="58" name="Freeform 58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DC8C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4746736" y="5546589"/>
            <a:ext cx="731139" cy="317674"/>
            <a:chOff x="0" y="0"/>
            <a:chExt cx="13960048" cy="6065520"/>
          </a:xfrm>
        </p:grpSpPr>
        <p:sp>
          <p:nvSpPr>
            <p:cNvPr id="60" name="Freeform 60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89C1F4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2448460" y="6384543"/>
            <a:ext cx="731139" cy="317674"/>
            <a:chOff x="0" y="0"/>
            <a:chExt cx="13960048" cy="6065520"/>
          </a:xfrm>
        </p:grpSpPr>
        <p:sp>
          <p:nvSpPr>
            <p:cNvPr id="62" name="Freeform 62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EFC4B7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4746736" y="7226338"/>
            <a:ext cx="731139" cy="317674"/>
            <a:chOff x="0" y="0"/>
            <a:chExt cx="13960048" cy="6065520"/>
          </a:xfrm>
        </p:grpSpPr>
        <p:sp>
          <p:nvSpPr>
            <p:cNvPr id="64" name="Freeform 64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D3A1DD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2459691" y="8063011"/>
            <a:ext cx="731139" cy="317674"/>
            <a:chOff x="0" y="0"/>
            <a:chExt cx="13960048" cy="6065520"/>
          </a:xfrm>
        </p:grpSpPr>
        <p:sp>
          <p:nvSpPr>
            <p:cNvPr id="66" name="Freeform 66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BCE5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4733185" y="8906086"/>
            <a:ext cx="731139" cy="317674"/>
            <a:chOff x="0" y="0"/>
            <a:chExt cx="13960048" cy="6065520"/>
          </a:xfrm>
        </p:grpSpPr>
        <p:sp>
          <p:nvSpPr>
            <p:cNvPr id="68" name="Freeform 68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CEEDA6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2464806" y="9741480"/>
            <a:ext cx="731139" cy="317674"/>
            <a:chOff x="0" y="0"/>
            <a:chExt cx="13960048" cy="6065520"/>
          </a:xfrm>
        </p:grpSpPr>
        <p:sp>
          <p:nvSpPr>
            <p:cNvPr id="70" name="Freeform 70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B696EF"/>
            </a:solidFill>
          </p:spPr>
        </p:sp>
      </p:grpSp>
      <p:pic>
        <p:nvPicPr>
          <p:cNvPr id="71" name="Picture 7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6032" y="1155700"/>
            <a:ext cx="1505217" cy="685501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89067" y="2074859"/>
            <a:ext cx="1449517" cy="544701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6000" y="2891487"/>
            <a:ext cx="1411383" cy="589914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27369" y="3261864"/>
            <a:ext cx="1311215" cy="841097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44894" y="4324234"/>
            <a:ext cx="1238117" cy="430246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37093" y="4899026"/>
            <a:ext cx="1838419" cy="574506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643338" y="5417410"/>
            <a:ext cx="1679278" cy="94459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6168" y="4725592"/>
            <a:ext cx="1126809" cy="979834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431849" y="4731456"/>
            <a:ext cx="908790" cy="914115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99909" y="6795627"/>
            <a:ext cx="1366140" cy="610209"/>
          </a:xfrm>
          <a:prstGeom prst="rect">
            <a:avLst/>
          </a:prstGeom>
        </p:spPr>
      </p:pic>
      <p:pic>
        <p:nvPicPr>
          <p:cNvPr id="81" name="Picture 81"/>
          <p:cNvPicPr>
            <a:picLocks noChangeAspect="1"/>
          </p:cNvPicPr>
          <p:nvPr/>
        </p:nvPicPr>
        <p:blipFill>
          <a:blip r:embed="rId14"/>
          <a:srcRect t="8609" b="8701"/>
          <a:stretch>
            <a:fillRect/>
          </a:stretch>
        </p:blipFill>
        <p:spPr>
          <a:xfrm>
            <a:off x="1415655" y="6795627"/>
            <a:ext cx="1398375" cy="551053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15"/>
          <a:srcRect t="24319" r="74886" b="22991"/>
          <a:stretch>
            <a:fillRect/>
          </a:stretch>
        </p:blipFill>
        <p:spPr>
          <a:xfrm>
            <a:off x="1450588" y="5934752"/>
            <a:ext cx="696779" cy="822301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03966" y="6031005"/>
            <a:ext cx="1011689" cy="673233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17"/>
          <a:srcRect l="17555" r="20038"/>
          <a:stretch>
            <a:fillRect/>
          </a:stretch>
        </p:blipFill>
        <p:spPr>
          <a:xfrm>
            <a:off x="5782674" y="6640645"/>
            <a:ext cx="1218042" cy="1097896"/>
          </a:xfrm>
          <a:prstGeom prst="rect">
            <a:avLst/>
          </a:prstGeom>
        </p:spPr>
      </p:pic>
      <p:pic>
        <p:nvPicPr>
          <p:cNvPr id="85" name="Picture 85"/>
          <p:cNvPicPr>
            <a:picLocks noChangeAspect="1"/>
          </p:cNvPicPr>
          <p:nvPr/>
        </p:nvPicPr>
        <p:blipFill>
          <a:blip r:embed="rId18"/>
          <a:srcRect t="22591" r="12746" b="21216"/>
          <a:stretch>
            <a:fillRect/>
          </a:stretch>
        </p:blipFill>
        <p:spPr>
          <a:xfrm>
            <a:off x="330916" y="8837885"/>
            <a:ext cx="2187541" cy="1408764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5762610" y="8706436"/>
            <a:ext cx="1440733" cy="765389"/>
          </a:xfrm>
          <a:prstGeom prst="rect">
            <a:avLst/>
          </a:prstGeom>
        </p:spPr>
      </p:pic>
      <p:sp>
        <p:nvSpPr>
          <p:cNvPr id="87" name="TextBox 87"/>
          <p:cNvSpPr txBox="1"/>
          <p:nvPr/>
        </p:nvSpPr>
        <p:spPr>
          <a:xfrm>
            <a:off x="748800" y="407119"/>
            <a:ext cx="6137444" cy="34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8"/>
              </a:lnSpc>
            </a:pPr>
            <a:r>
              <a:rPr lang="en-US" sz="2321">
                <a:solidFill>
                  <a:srgbClr val="000000"/>
                </a:solidFill>
                <a:latin typeface="Arial Bold"/>
              </a:rPr>
              <a:t>HISTÓRIA DE PROGRAMAS EN  INTERNET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740493" y="10439720"/>
            <a:ext cx="4438054" cy="25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</a:pPr>
            <a:r>
              <a:rPr lang="en-US" sz="1678">
                <a:solidFill>
                  <a:srgbClr val="000000"/>
                </a:solidFill>
                <a:latin typeface="Arial Bold"/>
              </a:rPr>
              <a:t>WWW.ELORGANIZADORGRÁFICO.COM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2493173" y="1381231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2002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2472442" y="3063830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2005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2472442" y="4702881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2008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767466" y="2205546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2004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767466" y="3884014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2006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767466" y="5563763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2009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2469190" y="6401717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2010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767466" y="7243511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2012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2480421" y="8080185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2013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4753915" y="8923260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2014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2485536" y="9758653"/>
            <a:ext cx="689678" cy="2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99">
                <a:solidFill>
                  <a:srgbClr val="000000"/>
                </a:solidFill>
                <a:latin typeface="Arial Bold"/>
              </a:rPr>
              <a:t>2015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292980" y="8079205"/>
            <a:ext cx="2091321" cy="27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771">
                <a:solidFill>
                  <a:srgbClr val="000000"/>
                </a:solidFill>
                <a:latin typeface="Arial Bold"/>
              </a:rPr>
              <a:t>HARLEM SNAKE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Bold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Programas e Internet 2002-2015</dc:title>
  <cp:lastModifiedBy>Mora Fernandez</cp:lastModifiedBy>
  <cp:revision>2</cp:revision>
  <dcterms:created xsi:type="dcterms:W3CDTF">2006-08-16T00:00:00Z</dcterms:created>
  <dcterms:modified xsi:type="dcterms:W3CDTF">2023-03-14T19:20:17Z</dcterms:modified>
  <dc:identifier>DAFdMg7mE3w</dc:identifier>
</cp:coreProperties>
</file>