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2700890" y="1787064"/>
            <a:ext cx="13036824" cy="782209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16200000">
            <a:off x="-276290" y="5739664"/>
            <a:ext cx="8471619" cy="0"/>
          </a:xfrm>
          <a:prstGeom prst="line">
            <a:avLst/>
          </a:prstGeom>
          <a:ln w="508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3862255" y="1410711"/>
            <a:ext cx="194529" cy="19452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3199679" y="1498450"/>
            <a:ext cx="662576" cy="0"/>
          </a:xfrm>
          <a:prstGeom prst="line">
            <a:avLst/>
          </a:prstGeom>
          <a:ln w="254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2425393" y="1327587"/>
            <a:ext cx="797469" cy="346493"/>
            <a:chOff x="0" y="0"/>
            <a:chExt cx="13960048" cy="6065520"/>
          </a:xfrm>
        </p:grpSpPr>
        <p:sp>
          <p:nvSpPr>
            <p:cNvPr id="10" name="Freeform 10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D2A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52431" y="1286071"/>
            <a:ext cx="1024002" cy="4436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48914" y="1165085"/>
            <a:ext cx="621769" cy="6217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58110" y="1827336"/>
            <a:ext cx="1025988" cy="335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1"/>
              </a:lnSpc>
              <a:spcBef>
                <a:spcPct val="0"/>
              </a:spcBef>
            </a:pPr>
            <a:r>
              <a:rPr lang="en-US" sz="943">
                <a:solidFill>
                  <a:srgbClr val="000000"/>
                </a:solidFill>
                <a:latin typeface="Arial Bold"/>
              </a:rPr>
              <a:t>WORLD WIDE WEB FTP/TCP/IP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48004" y="1363567"/>
            <a:ext cx="752247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35">
                <a:solidFill>
                  <a:srgbClr val="000000"/>
                </a:solidFill>
                <a:latin typeface="Arial Bold"/>
              </a:rPr>
              <a:t>1962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861249" y="2419904"/>
            <a:ext cx="194529" cy="19452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4074634" y="2498119"/>
            <a:ext cx="662576" cy="0"/>
          </a:xfrm>
          <a:prstGeom prst="line">
            <a:avLst/>
          </a:prstGeom>
          <a:ln w="254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4737210" y="2318680"/>
            <a:ext cx="797469" cy="346493"/>
            <a:chOff x="0" y="0"/>
            <a:chExt cx="13960048" cy="6065520"/>
          </a:xfrm>
        </p:grpSpPr>
        <p:sp>
          <p:nvSpPr>
            <p:cNvPr id="20" name="Freeform 20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9DDBD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029457" y="2162932"/>
            <a:ext cx="677477" cy="67747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4759821" y="2349585"/>
            <a:ext cx="752247" cy="27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35">
                <a:solidFill>
                  <a:srgbClr val="000000"/>
                </a:solidFill>
                <a:latin typeface="Arial Bold"/>
              </a:rPr>
              <a:t>1972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862255" y="3367036"/>
            <a:ext cx="194529" cy="19452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3199679" y="3445250"/>
            <a:ext cx="662576" cy="0"/>
          </a:xfrm>
          <a:prstGeom prst="line">
            <a:avLst/>
          </a:prstGeom>
          <a:ln w="254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7" name="Group 27"/>
          <p:cNvGrpSpPr/>
          <p:nvPr/>
        </p:nvGrpSpPr>
        <p:grpSpPr>
          <a:xfrm>
            <a:off x="2425393" y="3271278"/>
            <a:ext cx="797469" cy="346493"/>
            <a:chOff x="0" y="0"/>
            <a:chExt cx="13960048" cy="6065520"/>
          </a:xfrm>
        </p:grpSpPr>
        <p:sp>
          <p:nvSpPr>
            <p:cNvPr id="28" name="Freeform 28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B696EF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11575" y="2973632"/>
            <a:ext cx="576011" cy="710034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2448004" y="3302183"/>
            <a:ext cx="752247" cy="27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35">
                <a:solidFill>
                  <a:srgbClr val="000000"/>
                </a:solidFill>
                <a:latin typeface="Arial Bold"/>
              </a:rPr>
              <a:t>1976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86586" y="3781297"/>
            <a:ext cx="1025988" cy="17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1"/>
              </a:lnSpc>
              <a:spcBef>
                <a:spcPct val="0"/>
              </a:spcBef>
            </a:pPr>
            <a:r>
              <a:rPr lang="en-US" sz="943">
                <a:solidFill>
                  <a:srgbClr val="000000"/>
                </a:solidFill>
                <a:latin typeface="Arial Bold"/>
              </a:rPr>
              <a:t>ENTHERNET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861249" y="4183057"/>
            <a:ext cx="194529" cy="19452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35" name="AutoShape 35"/>
          <p:cNvSpPr/>
          <p:nvPr/>
        </p:nvSpPr>
        <p:spPr>
          <a:xfrm>
            <a:off x="4074634" y="4251746"/>
            <a:ext cx="662576" cy="0"/>
          </a:xfrm>
          <a:prstGeom prst="line">
            <a:avLst/>
          </a:prstGeom>
          <a:ln w="254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36" name="Group 36"/>
          <p:cNvGrpSpPr/>
          <p:nvPr/>
        </p:nvGrpSpPr>
        <p:grpSpPr>
          <a:xfrm>
            <a:off x="4737210" y="4083148"/>
            <a:ext cx="797469" cy="346493"/>
            <a:chOff x="0" y="0"/>
            <a:chExt cx="13960048" cy="6065520"/>
          </a:xfrm>
        </p:grpSpPr>
        <p:sp>
          <p:nvSpPr>
            <p:cNvPr id="37" name="Freeform 37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DC8C"/>
            </a:solidFill>
          </p:spPr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020312" y="3917298"/>
            <a:ext cx="686622" cy="770211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4759821" y="4114053"/>
            <a:ext cx="752247" cy="27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35">
                <a:solidFill>
                  <a:srgbClr val="000000"/>
                </a:solidFill>
                <a:latin typeface="Arial Bold"/>
              </a:rPr>
              <a:t>1980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3862255" y="5070721"/>
            <a:ext cx="194529" cy="194529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43" name="AutoShape 43"/>
          <p:cNvSpPr/>
          <p:nvPr/>
        </p:nvSpPr>
        <p:spPr>
          <a:xfrm>
            <a:off x="3199679" y="5167986"/>
            <a:ext cx="662576" cy="0"/>
          </a:xfrm>
          <a:prstGeom prst="line">
            <a:avLst/>
          </a:prstGeom>
          <a:ln w="254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44" name="Group 44"/>
          <p:cNvGrpSpPr/>
          <p:nvPr/>
        </p:nvGrpSpPr>
        <p:grpSpPr>
          <a:xfrm>
            <a:off x="2448004" y="5003120"/>
            <a:ext cx="797469" cy="346493"/>
            <a:chOff x="0" y="0"/>
            <a:chExt cx="13960048" cy="6065520"/>
          </a:xfrm>
        </p:grpSpPr>
        <p:sp>
          <p:nvSpPr>
            <p:cNvPr id="45" name="Freeform 45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A8EDA6"/>
            </a:solidFill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72358" y="4765669"/>
            <a:ext cx="769035" cy="842735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2470615" y="5034025"/>
            <a:ext cx="752247" cy="27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35">
                <a:solidFill>
                  <a:srgbClr val="000000"/>
                </a:solidFill>
                <a:latin typeface="Arial Bold"/>
              </a:rPr>
              <a:t>1991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3861249" y="6073623"/>
            <a:ext cx="194529" cy="194529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51" name="AutoShape 51"/>
          <p:cNvSpPr/>
          <p:nvPr/>
        </p:nvSpPr>
        <p:spPr>
          <a:xfrm>
            <a:off x="4074634" y="6161363"/>
            <a:ext cx="662576" cy="0"/>
          </a:xfrm>
          <a:prstGeom prst="line">
            <a:avLst/>
          </a:prstGeom>
          <a:ln w="254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2" name="Group 52"/>
          <p:cNvGrpSpPr/>
          <p:nvPr/>
        </p:nvGrpSpPr>
        <p:grpSpPr>
          <a:xfrm>
            <a:off x="4715701" y="5996899"/>
            <a:ext cx="797469" cy="346493"/>
            <a:chOff x="0" y="0"/>
            <a:chExt cx="13960048" cy="6065520"/>
          </a:xfrm>
        </p:grpSpPr>
        <p:sp>
          <p:nvSpPr>
            <p:cNvPr id="53" name="Freeform 53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89C1F4"/>
            </a:solidFill>
          </p:spPr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766882" y="5878087"/>
            <a:ext cx="1481434" cy="447133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12"/>
          <a:srcRect t="30394" b="39184"/>
          <a:stretch>
            <a:fillRect/>
          </a:stretch>
        </p:blipFill>
        <p:spPr>
          <a:xfrm>
            <a:off x="5675095" y="6414475"/>
            <a:ext cx="1665009" cy="323387"/>
          </a:xfrm>
          <a:prstGeom prst="rect">
            <a:avLst/>
          </a:prstGeom>
        </p:spPr>
      </p:pic>
      <p:sp>
        <p:nvSpPr>
          <p:cNvPr id="56" name="TextBox 56"/>
          <p:cNvSpPr txBox="1"/>
          <p:nvPr/>
        </p:nvSpPr>
        <p:spPr>
          <a:xfrm>
            <a:off x="4738312" y="6027804"/>
            <a:ext cx="752247" cy="27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35">
                <a:solidFill>
                  <a:srgbClr val="000000"/>
                </a:solidFill>
                <a:latin typeface="Arial Bold"/>
              </a:rPr>
              <a:t>1994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3862255" y="6956450"/>
            <a:ext cx="194529" cy="194529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60" name="AutoShape 60"/>
          <p:cNvSpPr/>
          <p:nvPr/>
        </p:nvSpPr>
        <p:spPr>
          <a:xfrm>
            <a:off x="3199679" y="7044190"/>
            <a:ext cx="662576" cy="0"/>
          </a:xfrm>
          <a:prstGeom prst="line">
            <a:avLst/>
          </a:prstGeom>
          <a:ln w="254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1" name="Group 61"/>
          <p:cNvGrpSpPr/>
          <p:nvPr/>
        </p:nvGrpSpPr>
        <p:grpSpPr>
          <a:xfrm>
            <a:off x="2425393" y="6839597"/>
            <a:ext cx="797469" cy="346493"/>
            <a:chOff x="0" y="0"/>
            <a:chExt cx="13960048" cy="6065520"/>
          </a:xfrm>
        </p:grpSpPr>
        <p:sp>
          <p:nvSpPr>
            <p:cNvPr id="62" name="Freeform 62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EFC4B7"/>
            </a:solidFill>
          </p:spPr>
        </p:sp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57856" y="6419104"/>
            <a:ext cx="952855" cy="51494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19896" y="6883625"/>
            <a:ext cx="952462" cy="823751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15"/>
          <a:srcRect t="16913"/>
          <a:stretch>
            <a:fillRect/>
          </a:stretch>
        </p:blipFill>
        <p:spPr>
          <a:xfrm>
            <a:off x="1334283" y="6989324"/>
            <a:ext cx="842150" cy="699716"/>
          </a:xfrm>
          <a:prstGeom prst="rect">
            <a:avLst/>
          </a:prstGeom>
        </p:spPr>
      </p:pic>
      <p:sp>
        <p:nvSpPr>
          <p:cNvPr id="66" name="TextBox 66"/>
          <p:cNvSpPr txBox="1"/>
          <p:nvPr/>
        </p:nvSpPr>
        <p:spPr>
          <a:xfrm>
            <a:off x="2448004" y="6870502"/>
            <a:ext cx="752247" cy="27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35">
                <a:solidFill>
                  <a:srgbClr val="000000"/>
                </a:solidFill>
                <a:latin typeface="Arial Bold"/>
              </a:rPr>
              <a:t>1995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3861249" y="7980964"/>
            <a:ext cx="194529" cy="194529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70" name="AutoShape 70"/>
          <p:cNvSpPr/>
          <p:nvPr/>
        </p:nvSpPr>
        <p:spPr>
          <a:xfrm>
            <a:off x="4074634" y="8059178"/>
            <a:ext cx="662576" cy="0"/>
          </a:xfrm>
          <a:prstGeom prst="line">
            <a:avLst/>
          </a:prstGeom>
          <a:ln w="254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71" name="Group 71"/>
          <p:cNvGrpSpPr/>
          <p:nvPr/>
        </p:nvGrpSpPr>
        <p:grpSpPr>
          <a:xfrm>
            <a:off x="4714599" y="7885931"/>
            <a:ext cx="797469" cy="346493"/>
            <a:chOff x="0" y="0"/>
            <a:chExt cx="13960048" cy="6065520"/>
          </a:xfrm>
        </p:grpSpPr>
        <p:sp>
          <p:nvSpPr>
            <p:cNvPr id="72" name="Freeform 72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D3A1DD"/>
            </a:solidFill>
          </p:spPr>
        </p:sp>
      </p:grpSp>
      <p:pic>
        <p:nvPicPr>
          <p:cNvPr id="73" name="Picture 7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827208" y="7884431"/>
            <a:ext cx="1360783" cy="368546"/>
          </a:xfrm>
          <a:prstGeom prst="rect">
            <a:avLst/>
          </a:prstGeom>
        </p:spPr>
      </p:pic>
      <p:sp>
        <p:nvSpPr>
          <p:cNvPr id="74" name="TextBox 74"/>
          <p:cNvSpPr txBox="1"/>
          <p:nvPr/>
        </p:nvSpPr>
        <p:spPr>
          <a:xfrm>
            <a:off x="4737210" y="7916837"/>
            <a:ext cx="752247" cy="27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35">
                <a:solidFill>
                  <a:srgbClr val="000000"/>
                </a:solidFill>
                <a:latin typeface="Arial Bold"/>
              </a:rPr>
              <a:t>1997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3862255" y="8897285"/>
            <a:ext cx="194529" cy="194529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78" name="AutoShape 78"/>
          <p:cNvSpPr/>
          <p:nvPr/>
        </p:nvSpPr>
        <p:spPr>
          <a:xfrm>
            <a:off x="3190347" y="8985025"/>
            <a:ext cx="662576" cy="0"/>
          </a:xfrm>
          <a:prstGeom prst="line">
            <a:avLst/>
          </a:prstGeom>
          <a:ln w="254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79" name="Group 79"/>
          <p:cNvGrpSpPr/>
          <p:nvPr/>
        </p:nvGrpSpPr>
        <p:grpSpPr>
          <a:xfrm>
            <a:off x="2425393" y="8821304"/>
            <a:ext cx="797469" cy="346493"/>
            <a:chOff x="0" y="0"/>
            <a:chExt cx="13960048" cy="6065520"/>
          </a:xfrm>
        </p:grpSpPr>
        <p:sp>
          <p:nvSpPr>
            <p:cNvPr id="80" name="Freeform 80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BCE5"/>
            </a:solidFill>
          </p:spPr>
        </p:sp>
      </p:grpSp>
      <p:pic>
        <p:nvPicPr>
          <p:cNvPr id="81" name="Picture 81"/>
          <p:cNvPicPr>
            <a:picLocks noChangeAspect="1"/>
          </p:cNvPicPr>
          <p:nvPr/>
        </p:nvPicPr>
        <p:blipFill>
          <a:blip r:embed="rId17"/>
          <a:srcRect t="17519" b="19177"/>
          <a:stretch>
            <a:fillRect/>
          </a:stretch>
        </p:blipFill>
        <p:spPr>
          <a:xfrm>
            <a:off x="527221" y="9018860"/>
            <a:ext cx="1570906" cy="559371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27221" y="8430031"/>
            <a:ext cx="1570906" cy="587126"/>
          </a:xfrm>
          <a:prstGeom prst="rect">
            <a:avLst/>
          </a:prstGeom>
        </p:spPr>
      </p:pic>
      <p:sp>
        <p:nvSpPr>
          <p:cNvPr id="83" name="TextBox 83"/>
          <p:cNvSpPr txBox="1"/>
          <p:nvPr/>
        </p:nvSpPr>
        <p:spPr>
          <a:xfrm>
            <a:off x="2448004" y="8852209"/>
            <a:ext cx="752247" cy="27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35">
                <a:solidFill>
                  <a:srgbClr val="000000"/>
                </a:solidFill>
                <a:latin typeface="Arial Bold"/>
              </a:rPr>
              <a:t>1998</a:t>
            </a:r>
          </a:p>
        </p:txBody>
      </p:sp>
      <p:grpSp>
        <p:nvGrpSpPr>
          <p:cNvPr id="84" name="Group 84"/>
          <p:cNvGrpSpPr/>
          <p:nvPr/>
        </p:nvGrpSpPr>
        <p:grpSpPr>
          <a:xfrm>
            <a:off x="3871067" y="9867590"/>
            <a:ext cx="194529" cy="194529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39814" tIns="39814" rIns="39814" bIns="39814" rtlCol="0" anchor="ctr"/>
            <a:lstStyle/>
            <a:p>
              <a:pPr algn="ctr">
                <a:lnSpc>
                  <a:spcPts val="548"/>
                </a:lnSpc>
              </a:pPr>
              <a:endParaRPr/>
            </a:p>
          </p:txBody>
        </p:sp>
      </p:grpSp>
      <p:sp>
        <p:nvSpPr>
          <p:cNvPr id="87" name="AutoShape 87"/>
          <p:cNvSpPr/>
          <p:nvPr/>
        </p:nvSpPr>
        <p:spPr>
          <a:xfrm>
            <a:off x="4075122" y="9945805"/>
            <a:ext cx="662576" cy="0"/>
          </a:xfrm>
          <a:prstGeom prst="line">
            <a:avLst/>
          </a:prstGeom>
          <a:ln w="254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88" name="Group 88"/>
          <p:cNvGrpSpPr/>
          <p:nvPr/>
        </p:nvGrpSpPr>
        <p:grpSpPr>
          <a:xfrm>
            <a:off x="4724418" y="9791608"/>
            <a:ext cx="797469" cy="346493"/>
            <a:chOff x="0" y="0"/>
            <a:chExt cx="13960048" cy="6065520"/>
          </a:xfrm>
        </p:grpSpPr>
        <p:sp>
          <p:nvSpPr>
            <p:cNvPr id="89" name="Freeform 89"/>
            <p:cNvSpPr/>
            <p:nvPr/>
          </p:nvSpPr>
          <p:spPr>
            <a:xfrm>
              <a:off x="-50800" y="0"/>
              <a:ext cx="14061649" cy="6066790"/>
            </a:xfrm>
            <a:custGeom>
              <a:avLst/>
              <a:gdLst/>
              <a:ahLst/>
              <a:cxnLst/>
              <a:rect l="l" t="t" r="r" b="b"/>
              <a:pathLst>
                <a:path w="1406164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2305238" y="6066790"/>
                  </a:lnTo>
                  <a:lnTo>
                    <a:pt x="12305238" y="0"/>
                  </a:lnTo>
                  <a:lnTo>
                    <a:pt x="1692910" y="0"/>
                  </a:lnTo>
                  <a:close/>
                  <a:moveTo>
                    <a:pt x="12762438" y="0"/>
                  </a:moveTo>
                  <a:lnTo>
                    <a:pt x="12305238" y="0"/>
                  </a:lnTo>
                  <a:lnTo>
                    <a:pt x="12305238" y="6065520"/>
                  </a:lnTo>
                  <a:lnTo>
                    <a:pt x="12315398" y="6065520"/>
                  </a:lnTo>
                  <a:cubicBezTo>
                    <a:pt x="13054538" y="6065520"/>
                    <a:pt x="13703508" y="5462270"/>
                    <a:pt x="13756849" y="4725670"/>
                  </a:cubicBezTo>
                  <a:lnTo>
                    <a:pt x="14007038" y="1338580"/>
                  </a:lnTo>
                  <a:cubicBezTo>
                    <a:pt x="14061649" y="603250"/>
                    <a:pt x="13501577" y="0"/>
                    <a:pt x="1276243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CEEDA6"/>
            </a:solidFill>
          </p:spPr>
        </p:sp>
      </p:grpSp>
      <p:pic>
        <p:nvPicPr>
          <p:cNvPr id="90" name="Picture 90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5994727" y="9430156"/>
            <a:ext cx="712207" cy="800982"/>
          </a:xfrm>
          <a:prstGeom prst="rect">
            <a:avLst/>
          </a:prstGeom>
        </p:spPr>
      </p:pic>
      <p:sp>
        <p:nvSpPr>
          <p:cNvPr id="91" name="TextBox 91"/>
          <p:cNvSpPr txBox="1"/>
          <p:nvPr/>
        </p:nvSpPr>
        <p:spPr>
          <a:xfrm>
            <a:off x="4747029" y="9822513"/>
            <a:ext cx="752247" cy="27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35">
                <a:solidFill>
                  <a:srgbClr val="000000"/>
                </a:solidFill>
                <a:latin typeface="Arial Bold"/>
              </a:rPr>
              <a:t>2001</a:t>
            </a:r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20"/>
          <a:srcRect t="29101" b="20062"/>
          <a:stretch>
            <a:fillRect/>
          </a:stretch>
        </p:blipFill>
        <p:spPr>
          <a:xfrm rot="409544">
            <a:off x="4610649" y="1026783"/>
            <a:ext cx="1527174" cy="776366"/>
          </a:xfrm>
          <a:prstGeom prst="rect">
            <a:avLst/>
          </a:prstGeom>
        </p:spPr>
      </p:pic>
      <p:sp>
        <p:nvSpPr>
          <p:cNvPr id="93" name="TextBox 93"/>
          <p:cNvSpPr txBox="1"/>
          <p:nvPr/>
        </p:nvSpPr>
        <p:spPr>
          <a:xfrm>
            <a:off x="748800" y="407119"/>
            <a:ext cx="6137444" cy="34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8"/>
              </a:lnSpc>
            </a:pPr>
            <a:r>
              <a:rPr lang="en-US" sz="2321">
                <a:solidFill>
                  <a:srgbClr val="000000"/>
                </a:solidFill>
                <a:latin typeface="Arial Bold"/>
              </a:rPr>
              <a:t>HISTÓRIA DE PROGRAMAS EN  INTERNET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740493" y="10439720"/>
            <a:ext cx="4438054" cy="25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</a:pPr>
            <a:r>
              <a:rPr lang="en-US" sz="1678">
                <a:solidFill>
                  <a:srgbClr val="000000"/>
                </a:solidFill>
                <a:latin typeface="Arial Bold"/>
              </a:rPr>
              <a:t>WWW.ELORGANIZADORGRÁFICO.COM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Programas e Internet 1962-2001</dc:title>
  <cp:lastModifiedBy>Mora Fernandez</cp:lastModifiedBy>
  <cp:revision>2</cp:revision>
  <dcterms:created xsi:type="dcterms:W3CDTF">2006-08-16T00:00:00Z</dcterms:created>
  <dcterms:modified xsi:type="dcterms:W3CDTF">2023-03-14T18:32:39Z</dcterms:modified>
  <dc:identifier>DAFajf6chWY</dc:identifier>
</cp:coreProperties>
</file>