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reaming Outloud Pro" panose="03050502040302030504" pitchFamily="66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44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646" r="-42" b="14708"/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179736" y="3569046"/>
            <a:ext cx="1680985" cy="35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73"/>
              </a:lnSpc>
              <a:spcBef>
                <a:spcPct val="0"/>
              </a:spcBef>
            </a:pPr>
            <a:r>
              <a:rPr lang="en-US" sz="2652">
                <a:solidFill>
                  <a:srgbClr val="BCD3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Hollerith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8809" y="5300845"/>
            <a:ext cx="1680985" cy="35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73"/>
              </a:lnSpc>
              <a:spcBef>
                <a:spcPct val="0"/>
              </a:spcBef>
            </a:pPr>
            <a:r>
              <a:rPr lang="en-US" sz="2652">
                <a:solidFill>
                  <a:srgbClr val="BCD3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ENIAC</a:t>
            </a:r>
          </a:p>
        </p:txBody>
      </p:sp>
      <p:sp>
        <p:nvSpPr>
          <p:cNvPr id="5" name="AutoShape 5"/>
          <p:cNvSpPr/>
          <p:nvPr/>
        </p:nvSpPr>
        <p:spPr>
          <a:xfrm rot="-10794601">
            <a:off x="752286" y="2298550"/>
            <a:ext cx="9098801" cy="0"/>
          </a:xfrm>
          <a:prstGeom prst="line">
            <a:avLst/>
          </a:prstGeom>
          <a:ln w="28575" cap="flat">
            <a:solidFill>
              <a:srgbClr val="BCD3FF"/>
            </a:solidFill>
            <a:prstDash val="solid"/>
            <a:headEnd type="arrow" w="med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 rot="-10800000">
            <a:off x="1355575" y="2207320"/>
            <a:ext cx="168174" cy="16817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66A8"/>
            </a:solidFill>
            <a:ln w="19050">
              <a:solidFill>
                <a:srgbClr val="BCD3FF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3513" tIns="23513" rIns="23513" bIns="23513" rtlCol="0" anchor="ctr"/>
            <a:lstStyle/>
            <a:p>
              <a:pPr algn="ctr">
                <a:lnSpc>
                  <a:spcPts val="971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3890936" y="2216890"/>
            <a:ext cx="168174" cy="16817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66A8"/>
            </a:solidFill>
            <a:ln w="19050">
              <a:solidFill>
                <a:srgbClr val="BCD3FF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3513" tIns="23513" rIns="23513" bIns="23513" rtlCol="0" anchor="ctr"/>
            <a:lstStyle/>
            <a:p>
              <a:pPr algn="ctr">
                <a:lnSpc>
                  <a:spcPts val="971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-10800000">
            <a:off x="6295272" y="2235895"/>
            <a:ext cx="168174" cy="16817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66A8"/>
            </a:solidFill>
            <a:ln w="19050">
              <a:solidFill>
                <a:srgbClr val="BCD3FF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3513" tIns="23513" rIns="23513" bIns="23513" rtlCol="0" anchor="ctr"/>
            <a:lstStyle/>
            <a:p>
              <a:pPr algn="ctr">
                <a:lnSpc>
                  <a:spcPts val="971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8940041" y="2235895"/>
            <a:ext cx="168174" cy="16817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66A8"/>
            </a:solidFill>
            <a:ln w="19050">
              <a:solidFill>
                <a:srgbClr val="BCD3FF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3513" tIns="23513" rIns="23513" bIns="23513" rtlCol="0" anchor="ctr"/>
            <a:lstStyle/>
            <a:p>
              <a:pPr algn="ctr">
                <a:lnSpc>
                  <a:spcPts val="971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18" name="AutoShape 18"/>
          <p:cNvSpPr/>
          <p:nvPr/>
        </p:nvSpPr>
        <p:spPr>
          <a:xfrm rot="-10794601">
            <a:off x="752286" y="4022121"/>
            <a:ext cx="9098801" cy="0"/>
          </a:xfrm>
          <a:prstGeom prst="line">
            <a:avLst/>
          </a:prstGeom>
          <a:ln w="28575" cap="flat">
            <a:solidFill>
              <a:srgbClr val="BCD3FF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19" name="Group 19"/>
          <p:cNvGrpSpPr/>
          <p:nvPr/>
        </p:nvGrpSpPr>
        <p:grpSpPr>
          <a:xfrm rot="-10800000">
            <a:off x="1355575" y="3930890"/>
            <a:ext cx="168174" cy="16817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66A8"/>
            </a:solidFill>
            <a:ln w="19050">
              <a:solidFill>
                <a:srgbClr val="BCD3FF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3513" tIns="23513" rIns="23513" bIns="23513" rtlCol="0" anchor="ctr"/>
            <a:lstStyle/>
            <a:p>
              <a:pPr algn="ctr">
                <a:lnSpc>
                  <a:spcPts val="971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 rot="-10800000">
            <a:off x="3674392" y="3942868"/>
            <a:ext cx="168174" cy="168174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66A8"/>
            </a:solidFill>
            <a:ln w="19050">
              <a:solidFill>
                <a:srgbClr val="BCD3FF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3513" tIns="23513" rIns="23513" bIns="23513" rtlCol="0" anchor="ctr"/>
            <a:lstStyle/>
            <a:p>
              <a:pPr algn="ctr">
                <a:lnSpc>
                  <a:spcPts val="971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 rot="-10800000">
            <a:off x="6295272" y="3959465"/>
            <a:ext cx="168174" cy="16817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66A8"/>
            </a:solidFill>
            <a:ln w="19050">
              <a:solidFill>
                <a:srgbClr val="BCD3FF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3513" tIns="23513" rIns="23513" bIns="23513" rtlCol="0" anchor="ctr"/>
            <a:lstStyle/>
            <a:p>
              <a:pPr algn="ctr">
                <a:lnSpc>
                  <a:spcPts val="971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-10800000">
            <a:off x="8940041" y="3959465"/>
            <a:ext cx="168174" cy="168174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66A8"/>
            </a:solidFill>
            <a:ln w="19050">
              <a:solidFill>
                <a:srgbClr val="BCD3FF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3513" tIns="23513" rIns="23513" bIns="23513" rtlCol="0" anchor="ctr"/>
            <a:lstStyle/>
            <a:p>
              <a:pPr algn="ctr">
                <a:lnSpc>
                  <a:spcPts val="971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31" name="AutoShape 31"/>
          <p:cNvSpPr/>
          <p:nvPr/>
        </p:nvSpPr>
        <p:spPr>
          <a:xfrm rot="-10794601">
            <a:off x="761902" y="5810873"/>
            <a:ext cx="9098801" cy="0"/>
          </a:xfrm>
          <a:prstGeom prst="line">
            <a:avLst/>
          </a:prstGeom>
          <a:ln w="28575" cap="flat">
            <a:solidFill>
              <a:srgbClr val="BCD3FF"/>
            </a:solidFill>
            <a:prstDash val="solid"/>
            <a:headEnd type="arrow" w="med" len="sm"/>
            <a:tailEnd type="none" w="sm" len="sm"/>
          </a:ln>
        </p:spPr>
      </p:sp>
      <p:grpSp>
        <p:nvGrpSpPr>
          <p:cNvPr id="32" name="Group 32"/>
          <p:cNvGrpSpPr/>
          <p:nvPr/>
        </p:nvGrpSpPr>
        <p:grpSpPr>
          <a:xfrm rot="-10800000">
            <a:off x="1365192" y="5719642"/>
            <a:ext cx="168174" cy="168174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66A8"/>
            </a:solidFill>
            <a:ln w="19050">
              <a:solidFill>
                <a:srgbClr val="BCD3FF"/>
              </a:solidFill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3513" tIns="23513" rIns="23513" bIns="23513" rtlCol="0" anchor="ctr"/>
            <a:lstStyle/>
            <a:p>
              <a:pPr algn="ctr">
                <a:lnSpc>
                  <a:spcPts val="971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 rot="-10800000">
            <a:off x="3842566" y="5719642"/>
            <a:ext cx="168174" cy="168174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66A8"/>
            </a:solidFill>
            <a:ln w="19050">
              <a:solidFill>
                <a:srgbClr val="BCD3FF"/>
              </a:solidFill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3513" tIns="23513" rIns="23513" bIns="23513" rtlCol="0" anchor="ctr"/>
            <a:lstStyle/>
            <a:p>
              <a:pPr algn="ctr">
                <a:lnSpc>
                  <a:spcPts val="971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 rot="-10800000">
            <a:off x="6519742" y="5748217"/>
            <a:ext cx="168174" cy="168174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66A8"/>
            </a:solidFill>
            <a:ln w="19050">
              <a:solidFill>
                <a:srgbClr val="BCD3FF"/>
              </a:solidFill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3513" tIns="23513" rIns="23513" bIns="23513" rtlCol="0" anchor="ctr"/>
            <a:lstStyle/>
            <a:p>
              <a:pPr algn="ctr">
                <a:lnSpc>
                  <a:spcPts val="971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 rot="-10800000">
            <a:off x="9117831" y="5748217"/>
            <a:ext cx="168174" cy="168174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66A8"/>
            </a:solidFill>
            <a:ln w="19050">
              <a:solidFill>
                <a:srgbClr val="BCD3FF"/>
              </a:solidFill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3513" tIns="23513" rIns="23513" bIns="23513" rtlCol="0" anchor="ctr"/>
            <a:lstStyle/>
            <a:p>
              <a:pPr algn="ctr">
                <a:lnSpc>
                  <a:spcPts val="971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44" name="AutoShape 44"/>
          <p:cNvSpPr/>
          <p:nvPr/>
        </p:nvSpPr>
        <p:spPr>
          <a:xfrm rot="-10799999">
            <a:off x="4583972" y="7007893"/>
            <a:ext cx="1552529" cy="0"/>
          </a:xfrm>
          <a:prstGeom prst="line">
            <a:avLst/>
          </a:prstGeom>
          <a:ln w="28575" cap="flat">
            <a:solidFill>
              <a:srgbClr val="BCD3FF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45" name="Group 45"/>
          <p:cNvGrpSpPr/>
          <p:nvPr/>
        </p:nvGrpSpPr>
        <p:grpSpPr>
          <a:xfrm rot="-10800000">
            <a:off x="5257242" y="6923806"/>
            <a:ext cx="168174" cy="168174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66A8"/>
            </a:solidFill>
            <a:ln w="19050">
              <a:solidFill>
                <a:srgbClr val="BCD3FF"/>
              </a:solidFill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3513" tIns="23513" rIns="23513" bIns="23513" rtlCol="0" anchor="ctr"/>
            <a:lstStyle/>
            <a:p>
              <a:pPr algn="ctr">
                <a:lnSpc>
                  <a:spcPts val="971"/>
                </a:lnSpc>
              </a:pPr>
              <a:endParaRPr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</p:grpSp>
      <p:sp>
        <p:nvSpPr>
          <p:cNvPr id="48" name="AutoShape 48"/>
          <p:cNvSpPr/>
          <p:nvPr/>
        </p:nvSpPr>
        <p:spPr>
          <a:xfrm rot="-5400000">
            <a:off x="9269145" y="6416317"/>
            <a:ext cx="1154576" cy="0"/>
          </a:xfrm>
          <a:prstGeom prst="line">
            <a:avLst/>
          </a:prstGeom>
          <a:ln w="28575" cap="flat">
            <a:solidFill>
              <a:srgbClr val="BCD3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AutoShape 49"/>
          <p:cNvSpPr/>
          <p:nvPr/>
        </p:nvSpPr>
        <p:spPr>
          <a:xfrm rot="10786794">
            <a:off x="6136523" y="7001912"/>
            <a:ext cx="3719485" cy="0"/>
          </a:xfrm>
          <a:prstGeom prst="line">
            <a:avLst/>
          </a:prstGeom>
          <a:ln w="28575" cap="flat">
            <a:solidFill>
              <a:srgbClr val="BCD3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0" name="AutoShape 50"/>
          <p:cNvSpPr/>
          <p:nvPr/>
        </p:nvSpPr>
        <p:spPr>
          <a:xfrm rot="-5372973">
            <a:off x="-145548" y="4909353"/>
            <a:ext cx="1817383" cy="0"/>
          </a:xfrm>
          <a:prstGeom prst="line">
            <a:avLst/>
          </a:prstGeom>
          <a:ln w="28575" cap="flat">
            <a:solidFill>
              <a:srgbClr val="BCD3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1" name="AutoShape 51"/>
          <p:cNvSpPr/>
          <p:nvPr/>
        </p:nvSpPr>
        <p:spPr>
          <a:xfrm rot="-5399999">
            <a:off x="8975031" y="3181767"/>
            <a:ext cx="1723570" cy="0"/>
          </a:xfrm>
          <a:prstGeom prst="line">
            <a:avLst/>
          </a:prstGeom>
          <a:ln w="28575" cap="flat">
            <a:solidFill>
              <a:srgbClr val="BCD3FF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30241">
            <a:off x="7644994" y="6144613"/>
            <a:ext cx="1333258" cy="639438"/>
          </a:xfrm>
          <a:prstGeom prst="rect">
            <a:avLst/>
          </a:prstGeom>
        </p:spPr>
      </p:pic>
      <p:grpSp>
        <p:nvGrpSpPr>
          <p:cNvPr id="53" name="Group 53"/>
          <p:cNvGrpSpPr>
            <a:grpSpLocks noChangeAspect="1"/>
          </p:cNvGrpSpPr>
          <p:nvPr/>
        </p:nvGrpSpPr>
        <p:grpSpPr>
          <a:xfrm>
            <a:off x="846205" y="906903"/>
            <a:ext cx="1125103" cy="632863"/>
            <a:chOff x="0" y="0"/>
            <a:chExt cx="11289030" cy="63500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16727" b="-16727"/>
              </a:stretch>
            </a:blipFill>
          </p:spPr>
        </p:sp>
      </p:grpSp>
      <p:grpSp>
        <p:nvGrpSpPr>
          <p:cNvPr id="55" name="Group 55"/>
          <p:cNvGrpSpPr>
            <a:grpSpLocks noChangeAspect="1"/>
          </p:cNvGrpSpPr>
          <p:nvPr/>
        </p:nvGrpSpPr>
        <p:grpSpPr>
          <a:xfrm>
            <a:off x="3380149" y="906903"/>
            <a:ext cx="1125103" cy="632863"/>
            <a:chOff x="0" y="0"/>
            <a:chExt cx="11289030" cy="63500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9207" b="-9207"/>
              </a:stretch>
            </a:blipFill>
          </p:spPr>
        </p:sp>
      </p:grpSp>
      <p:grpSp>
        <p:nvGrpSpPr>
          <p:cNvPr id="57" name="Group 57"/>
          <p:cNvGrpSpPr>
            <a:grpSpLocks noChangeAspect="1"/>
          </p:cNvGrpSpPr>
          <p:nvPr/>
        </p:nvGrpSpPr>
        <p:grpSpPr>
          <a:xfrm>
            <a:off x="5914093" y="906903"/>
            <a:ext cx="1125103" cy="632863"/>
            <a:chOff x="0" y="0"/>
            <a:chExt cx="11289030" cy="63500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l="-21203" r="-21203"/>
              </a:stretch>
            </a:blipFill>
          </p:spPr>
        </p:sp>
      </p:grpSp>
      <p:grpSp>
        <p:nvGrpSpPr>
          <p:cNvPr id="59" name="Group 59"/>
          <p:cNvGrpSpPr>
            <a:grpSpLocks noChangeAspect="1"/>
          </p:cNvGrpSpPr>
          <p:nvPr/>
        </p:nvGrpSpPr>
        <p:grpSpPr>
          <a:xfrm>
            <a:off x="5914093" y="2726633"/>
            <a:ext cx="1125103" cy="632863"/>
            <a:chOff x="0" y="0"/>
            <a:chExt cx="11289030" cy="63500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7"/>
              <a:stretch>
                <a:fillRect t="-20168" b="-20168"/>
              </a:stretch>
            </a:blipFill>
          </p:spPr>
        </p:sp>
      </p:grpSp>
      <p:grpSp>
        <p:nvGrpSpPr>
          <p:cNvPr id="61" name="Group 61"/>
          <p:cNvGrpSpPr>
            <a:grpSpLocks noChangeAspect="1"/>
          </p:cNvGrpSpPr>
          <p:nvPr/>
        </p:nvGrpSpPr>
        <p:grpSpPr>
          <a:xfrm>
            <a:off x="8481504" y="592454"/>
            <a:ext cx="1058171" cy="1058167"/>
            <a:chOff x="0" y="0"/>
            <a:chExt cx="6350025" cy="63500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8"/>
              <a:stretch>
                <a:fillRect l="-13818" r="-13818"/>
              </a:stretch>
            </a:blipFill>
          </p:spPr>
        </p:sp>
      </p:grpSp>
      <p:pic>
        <p:nvPicPr>
          <p:cNvPr id="63" name="Picture 6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319043" y="2527939"/>
            <a:ext cx="1143785" cy="840162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89348" y="2556469"/>
            <a:ext cx="1238819" cy="831557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545031" y="2701212"/>
            <a:ext cx="958194" cy="744010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54925" y="4363286"/>
            <a:ext cx="1137648" cy="773768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3222971" y="4342835"/>
            <a:ext cx="1071016" cy="749711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6017940" y="4411780"/>
            <a:ext cx="1305758" cy="736665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8453650" y="4381316"/>
            <a:ext cx="1328362" cy="767129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3098219" y="6208066"/>
            <a:ext cx="1195769" cy="829564"/>
          </a:xfrm>
          <a:prstGeom prst="rect">
            <a:avLst/>
          </a:prstGeom>
        </p:spPr>
      </p:pic>
      <p:sp>
        <p:nvSpPr>
          <p:cNvPr id="71" name="TextBox 71"/>
          <p:cNvSpPr txBox="1"/>
          <p:nvPr/>
        </p:nvSpPr>
        <p:spPr>
          <a:xfrm>
            <a:off x="4009030" y="6531007"/>
            <a:ext cx="2664598" cy="405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7"/>
              </a:lnSpc>
              <a:spcBef>
                <a:spcPct val="0"/>
              </a:spcBef>
            </a:pPr>
            <a:r>
              <a:rPr lang="en-US" sz="3049">
                <a:solidFill>
                  <a:srgbClr val="BCD3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Portátil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672678" y="5235421"/>
            <a:ext cx="2507950" cy="380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4"/>
              </a:lnSpc>
            </a:pPr>
            <a:r>
              <a:rPr lang="en-US" sz="2652">
                <a:solidFill>
                  <a:srgbClr val="BCD3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IBM System 370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2871685" y="7275000"/>
            <a:ext cx="4948631" cy="20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8"/>
              </a:lnSpc>
            </a:pPr>
            <a:r>
              <a:rPr lang="en-US" sz="1534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WWW.ELORGANIZADORGRAFICO.COM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2305764" y="257675"/>
            <a:ext cx="6018282" cy="351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639" dirty="0">
                <a:solidFill>
                  <a:srgbClr val="BCD3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EVOLUCIÓN DEL COMPUTADOR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52292" y="1788523"/>
            <a:ext cx="1374742" cy="35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73"/>
              </a:lnSpc>
              <a:spcBef>
                <a:spcPct val="0"/>
              </a:spcBef>
            </a:pPr>
            <a:r>
              <a:rPr lang="en-US" sz="2652">
                <a:solidFill>
                  <a:srgbClr val="BCD3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El Ábaco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2954246" y="1748209"/>
            <a:ext cx="2093710" cy="35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73"/>
              </a:lnSpc>
              <a:spcBef>
                <a:spcPct val="0"/>
              </a:spcBef>
            </a:pPr>
            <a:r>
              <a:rPr lang="en-US" sz="2652">
                <a:solidFill>
                  <a:srgbClr val="BCD3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La Pas Calina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5538866" y="1788523"/>
            <a:ext cx="1680985" cy="35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73"/>
              </a:lnSpc>
              <a:spcBef>
                <a:spcPct val="0"/>
              </a:spcBef>
            </a:pPr>
            <a:r>
              <a:rPr lang="en-US" sz="2652">
                <a:solidFill>
                  <a:srgbClr val="BCD3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Leibniz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170097" y="1788523"/>
            <a:ext cx="1680985" cy="35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73"/>
              </a:lnSpc>
              <a:spcBef>
                <a:spcPct val="0"/>
              </a:spcBef>
            </a:pPr>
            <a:r>
              <a:rPr lang="en-US" sz="2652">
                <a:solidFill>
                  <a:srgbClr val="BCD3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Analítica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5361954" y="3569046"/>
            <a:ext cx="2122194" cy="35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73"/>
              </a:lnSpc>
              <a:spcBef>
                <a:spcPct val="0"/>
              </a:spcBef>
            </a:pPr>
            <a:r>
              <a:rPr lang="en-US" sz="2652">
                <a:solidFill>
                  <a:srgbClr val="BCD3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Konrad Zuse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2985381" y="3569046"/>
            <a:ext cx="1680985" cy="35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73"/>
              </a:lnSpc>
              <a:spcBef>
                <a:spcPct val="0"/>
              </a:spcBef>
            </a:pPr>
            <a:r>
              <a:rPr lang="en-US" sz="2652">
                <a:solidFill>
                  <a:srgbClr val="BCD3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La IBM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08809" y="3569046"/>
            <a:ext cx="1680985" cy="35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73"/>
              </a:lnSpc>
              <a:spcBef>
                <a:spcPct val="0"/>
              </a:spcBef>
            </a:pPr>
            <a:r>
              <a:rPr lang="en-US" sz="2652">
                <a:solidFill>
                  <a:srgbClr val="BCD3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La Mark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511705" y="5300845"/>
            <a:ext cx="2318227" cy="35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73"/>
              </a:lnSpc>
              <a:spcBef>
                <a:spcPct val="0"/>
              </a:spcBef>
            </a:pPr>
            <a:r>
              <a:rPr lang="en-US" sz="2652">
                <a:solidFill>
                  <a:srgbClr val="BCD3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Macintosh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8100331" y="5194204"/>
            <a:ext cx="2140580" cy="632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76"/>
              </a:lnSpc>
              <a:spcBef>
                <a:spcPct val="0"/>
              </a:spcBef>
            </a:pPr>
            <a:r>
              <a:rPr lang="en-US" sz="2449">
                <a:solidFill>
                  <a:srgbClr val="BCD3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Computador Personal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</Words>
  <Application>Microsoft Office PowerPoint</Application>
  <PresentationFormat>Personalizado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Arial</vt:lpstr>
      <vt:lpstr>Dreaming Outloud Pro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 de tiempo Evolución del computador</dc:title>
  <cp:lastModifiedBy>Mora Fernandez</cp:lastModifiedBy>
  <cp:revision>2</cp:revision>
  <dcterms:created xsi:type="dcterms:W3CDTF">2006-08-16T00:00:00Z</dcterms:created>
  <dcterms:modified xsi:type="dcterms:W3CDTF">2023-03-01T17:29:25Z</dcterms:modified>
  <dc:identifier>DAFb-P8QDSI</dc:identifier>
</cp:coreProperties>
</file>