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</p:sldIdLst>
  <p:sldSz cx="7556500" cy="106934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Montserrat" charset="1" panose="00000500000000000000"/>
      <p:regular r:id="rId10"/>
    </p:embeddedFont>
    <p:embeddedFont>
      <p:font typeface="Montserrat Bold" charset="1" panose="00000600000000000000"/>
      <p:regular r:id="rId11"/>
    </p:embeddedFont>
    <p:embeddedFont>
      <p:font typeface="Montserrat Italics" charset="1" panose="00000500000000000000"/>
      <p:regular r:id="rId12"/>
    </p:embeddedFont>
    <p:embeddedFont>
      <p:font typeface="Montserrat Bold Italics" charset="1" panose="00000600000000000000"/>
      <p:regular r:id="rId13"/>
    </p:embeddedFont>
    <p:embeddedFont>
      <p:font typeface="Arial" charset="1" panose="020B0502020202020204"/>
      <p:regular r:id="rId14"/>
    </p:embeddedFont>
    <p:embeddedFont>
      <p:font typeface="Arial Bold" charset="1" panose="020B0802020202020204"/>
      <p:regular r:id="rId15"/>
    </p:embeddedFont>
    <p:embeddedFont>
      <p:font typeface="Arial Italics" charset="1" panose="020B0502020202090204"/>
      <p:regular r:id="rId16"/>
    </p:embeddedFont>
    <p:embeddedFont>
      <p:font typeface="Arial Bold Italics" charset="1" panose="020B080202020209020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942963" y="-74978"/>
            <a:ext cx="10935904" cy="10935904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963995" y="3187580"/>
            <a:ext cx="560993" cy="295997"/>
            <a:chOff x="0" y="0"/>
            <a:chExt cx="201047" cy="106079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201047" cy="106079"/>
            </a:xfrm>
            <a:custGeom>
              <a:avLst/>
              <a:gdLst/>
              <a:ahLst/>
              <a:cxnLst/>
              <a:rect r="r" b="b" t="t" l="l"/>
              <a:pathLst>
                <a:path h="106079" w="201047">
                  <a:moveTo>
                    <a:pt x="53039" y="0"/>
                  </a:moveTo>
                  <a:lnTo>
                    <a:pt x="148008" y="0"/>
                  </a:lnTo>
                  <a:cubicBezTo>
                    <a:pt x="177301" y="0"/>
                    <a:pt x="201047" y="23746"/>
                    <a:pt x="201047" y="53039"/>
                  </a:cubicBezTo>
                  <a:lnTo>
                    <a:pt x="201047" y="53039"/>
                  </a:lnTo>
                  <a:cubicBezTo>
                    <a:pt x="201047" y="82332"/>
                    <a:pt x="177301" y="106079"/>
                    <a:pt x="148008" y="106079"/>
                  </a:cubicBezTo>
                  <a:lnTo>
                    <a:pt x="53039" y="106079"/>
                  </a:lnTo>
                  <a:cubicBezTo>
                    <a:pt x="23746" y="106079"/>
                    <a:pt x="0" y="82332"/>
                    <a:pt x="0" y="53039"/>
                  </a:cubicBezTo>
                  <a:lnTo>
                    <a:pt x="0" y="53039"/>
                  </a:lnTo>
                  <a:cubicBezTo>
                    <a:pt x="0" y="23746"/>
                    <a:pt x="23746" y="0"/>
                    <a:pt x="53039" y="0"/>
                  </a:cubicBezTo>
                  <a:close/>
                </a:path>
              </a:pathLst>
            </a:custGeom>
            <a:solidFill>
              <a:srgbClr val="FFAB1E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18"/>
                </a:lnSpc>
              </a:pP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-231364" y="3885619"/>
            <a:ext cx="7968334" cy="88087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0">
            <a:off x="3210344" y="185506"/>
            <a:ext cx="406771" cy="406771"/>
            <a:chOff x="0" y="0"/>
            <a:chExt cx="542362" cy="542362"/>
          </a:xfrm>
        </p:grpSpPr>
        <p:grpSp>
          <p:nvGrpSpPr>
            <p:cNvPr name="Group 8" id="8"/>
            <p:cNvGrpSpPr/>
            <p:nvPr/>
          </p:nvGrpSpPr>
          <p:grpSpPr>
            <a:xfrm rot="-5400000">
              <a:off x="0" y="0"/>
              <a:ext cx="542362" cy="542362"/>
              <a:chOff x="0" y="0"/>
              <a:chExt cx="812800" cy="81280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0192" lIns="30192" bIns="30192" rIns="30192"/>
              <a:lstStyle/>
              <a:p>
                <a:pPr algn="ctr">
                  <a:lnSpc>
                    <a:spcPts val="795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-5400000">
              <a:off x="60359" y="60359"/>
              <a:ext cx="421644" cy="421644"/>
              <a:chOff x="0" y="0"/>
              <a:chExt cx="812800" cy="812800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FFAB1E"/>
                </a:solidFill>
              </a:ln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0192" lIns="30192" bIns="30192" rIns="30192"/>
              <a:lstStyle/>
              <a:p>
                <a:pPr algn="ctr">
                  <a:lnSpc>
                    <a:spcPts val="795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-5400000">
              <a:off x="110237" y="110237"/>
              <a:ext cx="321888" cy="321888"/>
              <a:chOff x="0" y="0"/>
              <a:chExt cx="108388" cy="108388"/>
            </a:xfrm>
          </p:grpSpPr>
          <p:sp>
            <p:nvSpPr>
              <p:cNvPr name="Freeform 15" id="15"/>
              <p:cNvSpPr/>
              <p:nvPr/>
            </p:nvSpPr>
            <p:spPr>
              <a:xfrm>
                <a:off x="49354" y="0"/>
                <a:ext cx="9679" cy="108388"/>
              </a:xfrm>
              <a:custGeom>
                <a:avLst/>
                <a:gdLst/>
                <a:ahLst/>
                <a:cxnLst/>
                <a:rect r="r" b="b" t="t" l="l"/>
                <a:pathLst>
                  <a:path h="108388" w="9679">
                    <a:moveTo>
                      <a:pt x="4840" y="0"/>
                    </a:moveTo>
                    <a:lnTo>
                      <a:pt x="4840" y="0"/>
                    </a:lnTo>
                    <a:cubicBezTo>
                      <a:pt x="9679" y="35967"/>
                      <a:pt x="9679" y="72421"/>
                      <a:pt x="4840" y="108388"/>
                    </a:cubicBezTo>
                    <a:cubicBezTo>
                      <a:pt x="0" y="72421"/>
                      <a:pt x="0" y="35967"/>
                      <a:pt x="4840" y="0"/>
                    </a:cubicBezTo>
                    <a:close/>
                  </a:path>
                </a:pathLst>
              </a:custGeom>
              <a:solidFill>
                <a:srgbClr val="FD89A9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0192" lIns="30192" bIns="30192" rIns="30192"/>
              <a:lstStyle/>
              <a:p>
                <a:pPr algn="ctr">
                  <a:lnSpc>
                    <a:spcPts val="795"/>
                  </a:lnSpc>
                </a:pPr>
              </a:p>
            </p:txBody>
          </p:sp>
        </p:grpSp>
      </p:grpSp>
      <p:grpSp>
        <p:nvGrpSpPr>
          <p:cNvPr name="Group 17" id="17"/>
          <p:cNvGrpSpPr/>
          <p:nvPr/>
        </p:nvGrpSpPr>
        <p:grpSpPr>
          <a:xfrm rot="0">
            <a:off x="3210344" y="4074830"/>
            <a:ext cx="406771" cy="406771"/>
            <a:chOff x="0" y="0"/>
            <a:chExt cx="542362" cy="542362"/>
          </a:xfrm>
        </p:grpSpPr>
        <p:grpSp>
          <p:nvGrpSpPr>
            <p:cNvPr name="Group 18" id="18"/>
            <p:cNvGrpSpPr/>
            <p:nvPr/>
          </p:nvGrpSpPr>
          <p:grpSpPr>
            <a:xfrm rot="-5400000">
              <a:off x="0" y="0"/>
              <a:ext cx="542362" cy="542362"/>
              <a:chOff x="0" y="0"/>
              <a:chExt cx="812800" cy="812800"/>
            </a:xfrm>
          </p:grpSpPr>
          <p:sp>
            <p:nvSpPr>
              <p:cNvPr name="Freeform 19" id="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0192" lIns="30192" bIns="30192" rIns="30192"/>
              <a:lstStyle/>
              <a:p>
                <a:pPr algn="ctr">
                  <a:lnSpc>
                    <a:spcPts val="795"/>
                  </a:lnSpc>
                </a:pPr>
              </a:p>
            </p:txBody>
          </p:sp>
        </p:grpSp>
        <p:grpSp>
          <p:nvGrpSpPr>
            <p:cNvPr name="Group 21" id="21"/>
            <p:cNvGrpSpPr/>
            <p:nvPr/>
          </p:nvGrpSpPr>
          <p:grpSpPr>
            <a:xfrm rot="-5400000">
              <a:off x="60359" y="60359"/>
              <a:ext cx="421644" cy="421644"/>
              <a:chOff x="0" y="0"/>
              <a:chExt cx="812800" cy="812800"/>
            </a:xfrm>
          </p:grpSpPr>
          <p:sp>
            <p:nvSpPr>
              <p:cNvPr name="Freeform 22" id="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FFAB1E"/>
                </a:solidFill>
              </a:ln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0192" lIns="30192" bIns="30192" rIns="30192"/>
              <a:lstStyle/>
              <a:p>
                <a:pPr algn="ctr">
                  <a:lnSpc>
                    <a:spcPts val="795"/>
                  </a:lnSpc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-5400000">
              <a:off x="110237" y="110237"/>
              <a:ext cx="321888" cy="321888"/>
              <a:chOff x="0" y="0"/>
              <a:chExt cx="108388" cy="108388"/>
            </a:xfrm>
          </p:grpSpPr>
          <p:sp>
            <p:nvSpPr>
              <p:cNvPr name="Freeform 25" id="25"/>
              <p:cNvSpPr/>
              <p:nvPr/>
            </p:nvSpPr>
            <p:spPr>
              <a:xfrm>
                <a:off x="49354" y="0"/>
                <a:ext cx="9679" cy="108388"/>
              </a:xfrm>
              <a:custGeom>
                <a:avLst/>
                <a:gdLst/>
                <a:ahLst/>
                <a:cxnLst/>
                <a:rect r="r" b="b" t="t" l="l"/>
                <a:pathLst>
                  <a:path h="108388" w="9679">
                    <a:moveTo>
                      <a:pt x="4840" y="0"/>
                    </a:moveTo>
                    <a:lnTo>
                      <a:pt x="4840" y="0"/>
                    </a:lnTo>
                    <a:cubicBezTo>
                      <a:pt x="9679" y="35967"/>
                      <a:pt x="9679" y="72421"/>
                      <a:pt x="4840" y="108388"/>
                    </a:cubicBezTo>
                    <a:cubicBezTo>
                      <a:pt x="0" y="72421"/>
                      <a:pt x="0" y="35967"/>
                      <a:pt x="4840" y="0"/>
                    </a:cubicBezTo>
                    <a:close/>
                  </a:path>
                </a:pathLst>
              </a:custGeom>
              <a:solidFill>
                <a:srgbClr val="FD89A9"/>
              </a:solidFill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0192" lIns="30192" bIns="30192" rIns="30192"/>
              <a:lstStyle/>
              <a:p>
                <a:pPr algn="ctr">
                  <a:lnSpc>
                    <a:spcPts val="795"/>
                  </a:lnSpc>
                </a:pPr>
              </a:p>
            </p:txBody>
          </p:sp>
        </p:grpSp>
      </p:grpSp>
      <p:grpSp>
        <p:nvGrpSpPr>
          <p:cNvPr name="Group 27" id="27"/>
          <p:cNvGrpSpPr/>
          <p:nvPr/>
        </p:nvGrpSpPr>
        <p:grpSpPr>
          <a:xfrm rot="0">
            <a:off x="3887578" y="1179680"/>
            <a:ext cx="406771" cy="406771"/>
            <a:chOff x="0" y="0"/>
            <a:chExt cx="542362" cy="542362"/>
          </a:xfrm>
        </p:grpSpPr>
        <p:grpSp>
          <p:nvGrpSpPr>
            <p:cNvPr name="Group 28" id="28"/>
            <p:cNvGrpSpPr/>
            <p:nvPr/>
          </p:nvGrpSpPr>
          <p:grpSpPr>
            <a:xfrm rot="-5400000">
              <a:off x="0" y="0"/>
              <a:ext cx="542362" cy="542362"/>
              <a:chOff x="0" y="0"/>
              <a:chExt cx="812800" cy="812800"/>
            </a:xfrm>
          </p:grpSpPr>
          <p:sp>
            <p:nvSpPr>
              <p:cNvPr name="Freeform 29" id="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0192" lIns="30192" bIns="30192" rIns="30192"/>
              <a:lstStyle/>
              <a:p>
                <a:pPr algn="ctr">
                  <a:lnSpc>
                    <a:spcPts val="795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-5400000">
              <a:off x="60359" y="60359"/>
              <a:ext cx="421644" cy="421644"/>
              <a:chOff x="0" y="0"/>
              <a:chExt cx="812800" cy="812800"/>
            </a:xfrm>
          </p:grpSpPr>
          <p:sp>
            <p:nvSpPr>
              <p:cNvPr name="Freeform 32" id="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FD89A9"/>
                </a:solidFill>
              </a:ln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0192" lIns="30192" bIns="30192" rIns="30192"/>
              <a:lstStyle/>
              <a:p>
                <a:pPr algn="ctr">
                  <a:lnSpc>
                    <a:spcPts val="795"/>
                  </a:lnSpc>
                </a:pPr>
              </a:p>
            </p:txBody>
          </p:sp>
        </p:grpSp>
        <p:grpSp>
          <p:nvGrpSpPr>
            <p:cNvPr name="Group 34" id="34"/>
            <p:cNvGrpSpPr/>
            <p:nvPr/>
          </p:nvGrpSpPr>
          <p:grpSpPr>
            <a:xfrm rot="-5400000">
              <a:off x="110237" y="110237"/>
              <a:ext cx="321888" cy="321888"/>
              <a:chOff x="0" y="0"/>
              <a:chExt cx="108388" cy="108388"/>
            </a:xfrm>
          </p:grpSpPr>
          <p:sp>
            <p:nvSpPr>
              <p:cNvPr name="Freeform 35" id="35"/>
              <p:cNvSpPr/>
              <p:nvPr/>
            </p:nvSpPr>
            <p:spPr>
              <a:xfrm>
                <a:off x="49354" y="0"/>
                <a:ext cx="9679" cy="108388"/>
              </a:xfrm>
              <a:custGeom>
                <a:avLst/>
                <a:gdLst/>
                <a:ahLst/>
                <a:cxnLst/>
                <a:rect r="r" b="b" t="t" l="l"/>
                <a:pathLst>
                  <a:path h="108388" w="9679">
                    <a:moveTo>
                      <a:pt x="4840" y="0"/>
                    </a:moveTo>
                    <a:lnTo>
                      <a:pt x="4840" y="0"/>
                    </a:lnTo>
                    <a:cubicBezTo>
                      <a:pt x="9679" y="35967"/>
                      <a:pt x="9679" y="72421"/>
                      <a:pt x="4840" y="108388"/>
                    </a:cubicBezTo>
                    <a:cubicBezTo>
                      <a:pt x="0" y="72421"/>
                      <a:pt x="0" y="35967"/>
                      <a:pt x="4840" y="0"/>
                    </a:cubicBezTo>
                    <a:close/>
                  </a:path>
                </a:pathLst>
              </a:custGeom>
              <a:solidFill>
                <a:srgbClr val="FFAB1E"/>
              </a:solidFill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0192" lIns="30192" bIns="30192" rIns="30192"/>
              <a:lstStyle/>
              <a:p>
                <a:pPr algn="ctr">
                  <a:lnSpc>
                    <a:spcPts val="795"/>
                  </a:lnSpc>
                </a:pPr>
              </a:p>
            </p:txBody>
          </p:sp>
        </p:grpSp>
      </p:grpSp>
      <p:grpSp>
        <p:nvGrpSpPr>
          <p:cNvPr name="Group 37" id="37"/>
          <p:cNvGrpSpPr/>
          <p:nvPr/>
        </p:nvGrpSpPr>
        <p:grpSpPr>
          <a:xfrm rot="0">
            <a:off x="3887578" y="5069004"/>
            <a:ext cx="406771" cy="406771"/>
            <a:chOff x="0" y="0"/>
            <a:chExt cx="542362" cy="542362"/>
          </a:xfrm>
        </p:grpSpPr>
        <p:grpSp>
          <p:nvGrpSpPr>
            <p:cNvPr name="Group 38" id="38"/>
            <p:cNvGrpSpPr/>
            <p:nvPr/>
          </p:nvGrpSpPr>
          <p:grpSpPr>
            <a:xfrm rot="-5400000">
              <a:off x="0" y="0"/>
              <a:ext cx="542362" cy="542362"/>
              <a:chOff x="0" y="0"/>
              <a:chExt cx="812800" cy="812800"/>
            </a:xfrm>
          </p:grpSpPr>
          <p:sp>
            <p:nvSpPr>
              <p:cNvPr name="Freeform 39" id="3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40" id="40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0192" lIns="30192" bIns="30192" rIns="30192"/>
              <a:lstStyle/>
              <a:p>
                <a:pPr algn="ctr">
                  <a:lnSpc>
                    <a:spcPts val="795"/>
                  </a:lnSpc>
                </a:pPr>
              </a:p>
            </p:txBody>
          </p:sp>
        </p:grpSp>
        <p:grpSp>
          <p:nvGrpSpPr>
            <p:cNvPr name="Group 41" id="41"/>
            <p:cNvGrpSpPr/>
            <p:nvPr/>
          </p:nvGrpSpPr>
          <p:grpSpPr>
            <a:xfrm rot="-5400000">
              <a:off x="60359" y="60359"/>
              <a:ext cx="421644" cy="421644"/>
              <a:chOff x="0" y="0"/>
              <a:chExt cx="812800" cy="812800"/>
            </a:xfrm>
          </p:grpSpPr>
          <p:sp>
            <p:nvSpPr>
              <p:cNvPr name="Freeform 42" id="4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FD89A9"/>
                </a:solidFill>
              </a:ln>
            </p:spPr>
          </p:sp>
          <p:sp>
            <p:nvSpPr>
              <p:cNvPr name="TextBox 43" id="43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0192" lIns="30192" bIns="30192" rIns="30192"/>
              <a:lstStyle/>
              <a:p>
                <a:pPr algn="ctr">
                  <a:lnSpc>
                    <a:spcPts val="795"/>
                  </a:lnSpc>
                </a:pPr>
              </a:p>
            </p:txBody>
          </p:sp>
        </p:grpSp>
        <p:grpSp>
          <p:nvGrpSpPr>
            <p:cNvPr name="Group 44" id="44"/>
            <p:cNvGrpSpPr/>
            <p:nvPr/>
          </p:nvGrpSpPr>
          <p:grpSpPr>
            <a:xfrm rot="-5400000">
              <a:off x="110237" y="110237"/>
              <a:ext cx="321888" cy="321888"/>
              <a:chOff x="0" y="0"/>
              <a:chExt cx="108388" cy="108388"/>
            </a:xfrm>
          </p:grpSpPr>
          <p:sp>
            <p:nvSpPr>
              <p:cNvPr name="Freeform 45" id="45"/>
              <p:cNvSpPr/>
              <p:nvPr/>
            </p:nvSpPr>
            <p:spPr>
              <a:xfrm>
                <a:off x="49354" y="0"/>
                <a:ext cx="9679" cy="108388"/>
              </a:xfrm>
              <a:custGeom>
                <a:avLst/>
                <a:gdLst/>
                <a:ahLst/>
                <a:cxnLst/>
                <a:rect r="r" b="b" t="t" l="l"/>
                <a:pathLst>
                  <a:path h="108388" w="9679">
                    <a:moveTo>
                      <a:pt x="4840" y="0"/>
                    </a:moveTo>
                    <a:lnTo>
                      <a:pt x="4840" y="0"/>
                    </a:lnTo>
                    <a:cubicBezTo>
                      <a:pt x="9679" y="35967"/>
                      <a:pt x="9679" y="72421"/>
                      <a:pt x="4840" y="108388"/>
                    </a:cubicBezTo>
                    <a:cubicBezTo>
                      <a:pt x="0" y="72421"/>
                      <a:pt x="0" y="35967"/>
                      <a:pt x="4840" y="0"/>
                    </a:cubicBezTo>
                    <a:close/>
                  </a:path>
                </a:pathLst>
              </a:custGeom>
              <a:solidFill>
                <a:srgbClr val="FFAB1E"/>
              </a:solidFill>
            </p:spPr>
          </p:sp>
          <p:sp>
            <p:nvSpPr>
              <p:cNvPr name="TextBox 46" id="46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0192" lIns="30192" bIns="30192" rIns="30192"/>
              <a:lstStyle/>
              <a:p>
                <a:pPr algn="ctr">
                  <a:lnSpc>
                    <a:spcPts val="795"/>
                  </a:lnSpc>
                </a:pPr>
              </a:p>
            </p:txBody>
          </p:sp>
        </p:grpSp>
      </p:grpSp>
      <p:grpSp>
        <p:nvGrpSpPr>
          <p:cNvPr name="Group 47" id="47"/>
          <p:cNvGrpSpPr/>
          <p:nvPr/>
        </p:nvGrpSpPr>
        <p:grpSpPr>
          <a:xfrm rot="0">
            <a:off x="3887578" y="7039969"/>
            <a:ext cx="406771" cy="406771"/>
            <a:chOff x="0" y="0"/>
            <a:chExt cx="542362" cy="542362"/>
          </a:xfrm>
        </p:grpSpPr>
        <p:grpSp>
          <p:nvGrpSpPr>
            <p:cNvPr name="Group 48" id="48"/>
            <p:cNvGrpSpPr/>
            <p:nvPr/>
          </p:nvGrpSpPr>
          <p:grpSpPr>
            <a:xfrm rot="-5400000">
              <a:off x="0" y="0"/>
              <a:ext cx="542362" cy="542362"/>
              <a:chOff x="0" y="0"/>
              <a:chExt cx="812800" cy="812800"/>
            </a:xfrm>
          </p:grpSpPr>
          <p:sp>
            <p:nvSpPr>
              <p:cNvPr name="Freeform 49" id="4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0" id="50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0192" lIns="30192" bIns="30192" rIns="30192"/>
              <a:lstStyle/>
              <a:p>
                <a:pPr algn="ctr">
                  <a:lnSpc>
                    <a:spcPts val="795"/>
                  </a:lnSpc>
                </a:pPr>
              </a:p>
            </p:txBody>
          </p:sp>
        </p:grpSp>
        <p:grpSp>
          <p:nvGrpSpPr>
            <p:cNvPr name="Group 51" id="51"/>
            <p:cNvGrpSpPr/>
            <p:nvPr/>
          </p:nvGrpSpPr>
          <p:grpSpPr>
            <a:xfrm rot="-5400000">
              <a:off x="60359" y="60359"/>
              <a:ext cx="421644" cy="421644"/>
              <a:chOff x="0" y="0"/>
              <a:chExt cx="812800" cy="812800"/>
            </a:xfrm>
          </p:grpSpPr>
          <p:sp>
            <p:nvSpPr>
              <p:cNvPr name="Freeform 52" id="5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FD89A9"/>
                </a:solidFill>
              </a:ln>
            </p:spPr>
          </p:sp>
          <p:sp>
            <p:nvSpPr>
              <p:cNvPr name="TextBox 53" id="53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0192" lIns="30192" bIns="30192" rIns="30192"/>
              <a:lstStyle/>
              <a:p>
                <a:pPr algn="ctr">
                  <a:lnSpc>
                    <a:spcPts val="795"/>
                  </a:lnSpc>
                </a:pPr>
              </a:p>
            </p:txBody>
          </p:sp>
        </p:grpSp>
        <p:grpSp>
          <p:nvGrpSpPr>
            <p:cNvPr name="Group 54" id="54"/>
            <p:cNvGrpSpPr/>
            <p:nvPr/>
          </p:nvGrpSpPr>
          <p:grpSpPr>
            <a:xfrm rot="-5400000">
              <a:off x="110237" y="110237"/>
              <a:ext cx="321888" cy="321888"/>
              <a:chOff x="0" y="0"/>
              <a:chExt cx="108388" cy="108388"/>
            </a:xfrm>
          </p:grpSpPr>
          <p:sp>
            <p:nvSpPr>
              <p:cNvPr name="Freeform 55" id="55"/>
              <p:cNvSpPr/>
              <p:nvPr/>
            </p:nvSpPr>
            <p:spPr>
              <a:xfrm>
                <a:off x="49354" y="0"/>
                <a:ext cx="9679" cy="108388"/>
              </a:xfrm>
              <a:custGeom>
                <a:avLst/>
                <a:gdLst/>
                <a:ahLst/>
                <a:cxnLst/>
                <a:rect r="r" b="b" t="t" l="l"/>
                <a:pathLst>
                  <a:path h="108388" w="9679">
                    <a:moveTo>
                      <a:pt x="4840" y="0"/>
                    </a:moveTo>
                    <a:lnTo>
                      <a:pt x="4840" y="0"/>
                    </a:lnTo>
                    <a:cubicBezTo>
                      <a:pt x="9679" y="35967"/>
                      <a:pt x="9679" y="72421"/>
                      <a:pt x="4840" y="108388"/>
                    </a:cubicBezTo>
                    <a:cubicBezTo>
                      <a:pt x="0" y="72421"/>
                      <a:pt x="0" y="35967"/>
                      <a:pt x="4840" y="0"/>
                    </a:cubicBezTo>
                    <a:close/>
                  </a:path>
                </a:pathLst>
              </a:custGeom>
              <a:solidFill>
                <a:srgbClr val="FFAB1E"/>
              </a:solidFill>
            </p:spPr>
          </p:sp>
          <p:sp>
            <p:nvSpPr>
              <p:cNvPr name="TextBox 56" id="56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0192" lIns="30192" bIns="30192" rIns="30192"/>
              <a:lstStyle/>
              <a:p>
                <a:pPr algn="ctr">
                  <a:lnSpc>
                    <a:spcPts val="795"/>
                  </a:lnSpc>
                </a:pPr>
              </a:p>
            </p:txBody>
          </p:sp>
        </p:grpSp>
      </p:grpSp>
      <p:grpSp>
        <p:nvGrpSpPr>
          <p:cNvPr name="Group 57" id="57"/>
          <p:cNvGrpSpPr/>
          <p:nvPr/>
        </p:nvGrpSpPr>
        <p:grpSpPr>
          <a:xfrm rot="0">
            <a:off x="3912741" y="2169887"/>
            <a:ext cx="560993" cy="295997"/>
            <a:chOff x="0" y="0"/>
            <a:chExt cx="201047" cy="106079"/>
          </a:xfrm>
        </p:grpSpPr>
        <p:sp>
          <p:nvSpPr>
            <p:cNvPr name="Freeform 58" id="58"/>
            <p:cNvSpPr/>
            <p:nvPr/>
          </p:nvSpPr>
          <p:spPr>
            <a:xfrm>
              <a:off x="0" y="0"/>
              <a:ext cx="201047" cy="106079"/>
            </a:xfrm>
            <a:custGeom>
              <a:avLst/>
              <a:gdLst/>
              <a:ahLst/>
              <a:cxnLst/>
              <a:rect r="r" b="b" t="t" l="l"/>
              <a:pathLst>
                <a:path h="106079" w="201047">
                  <a:moveTo>
                    <a:pt x="53039" y="0"/>
                  </a:moveTo>
                  <a:lnTo>
                    <a:pt x="148008" y="0"/>
                  </a:lnTo>
                  <a:cubicBezTo>
                    <a:pt x="177301" y="0"/>
                    <a:pt x="201047" y="23746"/>
                    <a:pt x="201047" y="53039"/>
                  </a:cubicBezTo>
                  <a:lnTo>
                    <a:pt x="201047" y="53039"/>
                  </a:lnTo>
                  <a:cubicBezTo>
                    <a:pt x="201047" y="82332"/>
                    <a:pt x="177301" y="106079"/>
                    <a:pt x="148008" y="106079"/>
                  </a:cubicBezTo>
                  <a:lnTo>
                    <a:pt x="53039" y="106079"/>
                  </a:lnTo>
                  <a:cubicBezTo>
                    <a:pt x="23746" y="106079"/>
                    <a:pt x="0" y="82332"/>
                    <a:pt x="0" y="53039"/>
                  </a:cubicBezTo>
                  <a:lnTo>
                    <a:pt x="0" y="53039"/>
                  </a:lnTo>
                  <a:cubicBezTo>
                    <a:pt x="0" y="23746"/>
                    <a:pt x="23746" y="0"/>
                    <a:pt x="53039" y="0"/>
                  </a:cubicBezTo>
                  <a:close/>
                </a:path>
              </a:pathLst>
            </a:custGeom>
            <a:solidFill>
              <a:srgbClr val="FD89A9"/>
            </a:solidFill>
          </p:spPr>
        </p:sp>
        <p:sp>
          <p:nvSpPr>
            <p:cNvPr name="TextBox 59" id="59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18"/>
                </a:lnSpc>
              </a:pPr>
            </a:p>
          </p:txBody>
        </p:sp>
      </p:grpSp>
      <p:grpSp>
        <p:nvGrpSpPr>
          <p:cNvPr name="Group 60" id="60"/>
          <p:cNvGrpSpPr/>
          <p:nvPr/>
        </p:nvGrpSpPr>
        <p:grpSpPr>
          <a:xfrm rot="0">
            <a:off x="3912741" y="4163407"/>
            <a:ext cx="560993" cy="295997"/>
            <a:chOff x="0" y="0"/>
            <a:chExt cx="201047" cy="106079"/>
          </a:xfrm>
        </p:grpSpPr>
        <p:sp>
          <p:nvSpPr>
            <p:cNvPr name="Freeform 61" id="61"/>
            <p:cNvSpPr/>
            <p:nvPr/>
          </p:nvSpPr>
          <p:spPr>
            <a:xfrm>
              <a:off x="0" y="0"/>
              <a:ext cx="201047" cy="106079"/>
            </a:xfrm>
            <a:custGeom>
              <a:avLst/>
              <a:gdLst/>
              <a:ahLst/>
              <a:cxnLst/>
              <a:rect r="r" b="b" t="t" l="l"/>
              <a:pathLst>
                <a:path h="106079" w="201047">
                  <a:moveTo>
                    <a:pt x="53039" y="0"/>
                  </a:moveTo>
                  <a:lnTo>
                    <a:pt x="148008" y="0"/>
                  </a:lnTo>
                  <a:cubicBezTo>
                    <a:pt x="177301" y="0"/>
                    <a:pt x="201047" y="23746"/>
                    <a:pt x="201047" y="53039"/>
                  </a:cubicBezTo>
                  <a:lnTo>
                    <a:pt x="201047" y="53039"/>
                  </a:lnTo>
                  <a:cubicBezTo>
                    <a:pt x="201047" y="82332"/>
                    <a:pt x="177301" y="106079"/>
                    <a:pt x="148008" y="106079"/>
                  </a:cubicBezTo>
                  <a:lnTo>
                    <a:pt x="53039" y="106079"/>
                  </a:lnTo>
                  <a:cubicBezTo>
                    <a:pt x="23746" y="106079"/>
                    <a:pt x="0" y="82332"/>
                    <a:pt x="0" y="53039"/>
                  </a:cubicBezTo>
                  <a:lnTo>
                    <a:pt x="0" y="53039"/>
                  </a:lnTo>
                  <a:cubicBezTo>
                    <a:pt x="0" y="23746"/>
                    <a:pt x="23746" y="0"/>
                    <a:pt x="53039" y="0"/>
                  </a:cubicBezTo>
                  <a:close/>
                </a:path>
              </a:pathLst>
            </a:custGeom>
            <a:solidFill>
              <a:srgbClr val="FD89A9"/>
            </a:solidFill>
          </p:spPr>
        </p:sp>
        <p:sp>
          <p:nvSpPr>
            <p:cNvPr name="TextBox 62" id="62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18"/>
                </a:lnSpc>
              </a:pPr>
            </a:p>
          </p:txBody>
        </p:sp>
      </p:grpSp>
      <p:grpSp>
        <p:nvGrpSpPr>
          <p:cNvPr name="Group 63" id="63"/>
          <p:cNvGrpSpPr/>
          <p:nvPr/>
        </p:nvGrpSpPr>
        <p:grpSpPr>
          <a:xfrm rot="0">
            <a:off x="3887578" y="3151683"/>
            <a:ext cx="406771" cy="406771"/>
            <a:chOff x="0" y="0"/>
            <a:chExt cx="542362" cy="542362"/>
          </a:xfrm>
        </p:grpSpPr>
        <p:grpSp>
          <p:nvGrpSpPr>
            <p:cNvPr name="Group 64" id="64"/>
            <p:cNvGrpSpPr/>
            <p:nvPr/>
          </p:nvGrpSpPr>
          <p:grpSpPr>
            <a:xfrm rot="-5400000">
              <a:off x="0" y="0"/>
              <a:ext cx="542362" cy="542362"/>
              <a:chOff x="0" y="0"/>
              <a:chExt cx="812800" cy="812800"/>
            </a:xfrm>
          </p:grpSpPr>
          <p:sp>
            <p:nvSpPr>
              <p:cNvPr name="Freeform 65" id="6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66" id="66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0192" lIns="30192" bIns="30192" rIns="30192"/>
              <a:lstStyle/>
              <a:p>
                <a:pPr algn="ctr">
                  <a:lnSpc>
                    <a:spcPts val="795"/>
                  </a:lnSpc>
                </a:pPr>
              </a:p>
            </p:txBody>
          </p:sp>
        </p:grpSp>
        <p:grpSp>
          <p:nvGrpSpPr>
            <p:cNvPr name="Group 67" id="67"/>
            <p:cNvGrpSpPr/>
            <p:nvPr/>
          </p:nvGrpSpPr>
          <p:grpSpPr>
            <a:xfrm rot="-5400000">
              <a:off x="60359" y="60359"/>
              <a:ext cx="421644" cy="421644"/>
              <a:chOff x="0" y="0"/>
              <a:chExt cx="812800" cy="812800"/>
            </a:xfrm>
          </p:grpSpPr>
          <p:sp>
            <p:nvSpPr>
              <p:cNvPr name="Freeform 68" id="6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FD89A9"/>
                </a:solidFill>
              </a:ln>
            </p:spPr>
          </p:sp>
          <p:sp>
            <p:nvSpPr>
              <p:cNvPr name="TextBox 69" id="69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0192" lIns="30192" bIns="30192" rIns="30192"/>
              <a:lstStyle/>
              <a:p>
                <a:pPr algn="ctr">
                  <a:lnSpc>
                    <a:spcPts val="795"/>
                  </a:lnSpc>
                </a:pPr>
              </a:p>
            </p:txBody>
          </p:sp>
        </p:grpSp>
        <p:grpSp>
          <p:nvGrpSpPr>
            <p:cNvPr name="Group 70" id="70"/>
            <p:cNvGrpSpPr/>
            <p:nvPr/>
          </p:nvGrpSpPr>
          <p:grpSpPr>
            <a:xfrm rot="-5400000">
              <a:off x="110237" y="110237"/>
              <a:ext cx="321888" cy="321888"/>
              <a:chOff x="0" y="0"/>
              <a:chExt cx="108388" cy="108388"/>
            </a:xfrm>
          </p:grpSpPr>
          <p:sp>
            <p:nvSpPr>
              <p:cNvPr name="Freeform 71" id="71"/>
              <p:cNvSpPr/>
              <p:nvPr/>
            </p:nvSpPr>
            <p:spPr>
              <a:xfrm>
                <a:off x="49354" y="0"/>
                <a:ext cx="9679" cy="108388"/>
              </a:xfrm>
              <a:custGeom>
                <a:avLst/>
                <a:gdLst/>
                <a:ahLst/>
                <a:cxnLst/>
                <a:rect r="r" b="b" t="t" l="l"/>
                <a:pathLst>
                  <a:path h="108388" w="9679">
                    <a:moveTo>
                      <a:pt x="4840" y="0"/>
                    </a:moveTo>
                    <a:lnTo>
                      <a:pt x="4840" y="0"/>
                    </a:lnTo>
                    <a:cubicBezTo>
                      <a:pt x="9679" y="35967"/>
                      <a:pt x="9679" y="72421"/>
                      <a:pt x="4840" y="108388"/>
                    </a:cubicBezTo>
                    <a:cubicBezTo>
                      <a:pt x="0" y="72421"/>
                      <a:pt x="0" y="35967"/>
                      <a:pt x="4840" y="0"/>
                    </a:cubicBezTo>
                    <a:close/>
                  </a:path>
                </a:pathLst>
              </a:custGeom>
              <a:solidFill>
                <a:srgbClr val="FFAB1E"/>
              </a:solidFill>
            </p:spPr>
          </p:sp>
          <p:sp>
            <p:nvSpPr>
              <p:cNvPr name="TextBox 72" id="72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0192" lIns="30192" bIns="30192" rIns="30192"/>
              <a:lstStyle/>
              <a:p>
                <a:pPr algn="ctr">
                  <a:lnSpc>
                    <a:spcPts val="795"/>
                  </a:lnSpc>
                </a:pPr>
              </a:p>
            </p:txBody>
          </p:sp>
        </p:grpSp>
      </p:grpSp>
      <p:grpSp>
        <p:nvGrpSpPr>
          <p:cNvPr name="Group 73" id="73"/>
          <p:cNvGrpSpPr/>
          <p:nvPr/>
        </p:nvGrpSpPr>
        <p:grpSpPr>
          <a:xfrm rot="0">
            <a:off x="3210344" y="2133109"/>
            <a:ext cx="406771" cy="406771"/>
            <a:chOff x="0" y="0"/>
            <a:chExt cx="542362" cy="542362"/>
          </a:xfrm>
        </p:grpSpPr>
        <p:grpSp>
          <p:nvGrpSpPr>
            <p:cNvPr name="Group 74" id="74"/>
            <p:cNvGrpSpPr/>
            <p:nvPr/>
          </p:nvGrpSpPr>
          <p:grpSpPr>
            <a:xfrm rot="-5400000">
              <a:off x="0" y="0"/>
              <a:ext cx="542362" cy="542362"/>
              <a:chOff x="0" y="0"/>
              <a:chExt cx="812800" cy="812800"/>
            </a:xfrm>
          </p:grpSpPr>
          <p:sp>
            <p:nvSpPr>
              <p:cNvPr name="Freeform 75" id="7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76" id="76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0192" lIns="30192" bIns="30192" rIns="30192"/>
              <a:lstStyle/>
              <a:p>
                <a:pPr algn="ctr">
                  <a:lnSpc>
                    <a:spcPts val="795"/>
                  </a:lnSpc>
                </a:pPr>
              </a:p>
            </p:txBody>
          </p:sp>
        </p:grpSp>
        <p:grpSp>
          <p:nvGrpSpPr>
            <p:cNvPr name="Group 77" id="77"/>
            <p:cNvGrpSpPr/>
            <p:nvPr/>
          </p:nvGrpSpPr>
          <p:grpSpPr>
            <a:xfrm rot="-5400000">
              <a:off x="60359" y="60359"/>
              <a:ext cx="421644" cy="421644"/>
              <a:chOff x="0" y="0"/>
              <a:chExt cx="812800" cy="812800"/>
            </a:xfrm>
          </p:grpSpPr>
          <p:sp>
            <p:nvSpPr>
              <p:cNvPr name="Freeform 78" id="7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FFAB1E"/>
                </a:solidFill>
              </a:ln>
            </p:spPr>
          </p:sp>
          <p:sp>
            <p:nvSpPr>
              <p:cNvPr name="TextBox 79" id="79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0192" lIns="30192" bIns="30192" rIns="30192"/>
              <a:lstStyle/>
              <a:p>
                <a:pPr algn="ctr">
                  <a:lnSpc>
                    <a:spcPts val="795"/>
                  </a:lnSpc>
                </a:pPr>
              </a:p>
            </p:txBody>
          </p:sp>
        </p:grpSp>
        <p:grpSp>
          <p:nvGrpSpPr>
            <p:cNvPr name="Group 80" id="80"/>
            <p:cNvGrpSpPr/>
            <p:nvPr/>
          </p:nvGrpSpPr>
          <p:grpSpPr>
            <a:xfrm rot="-5400000">
              <a:off x="110237" y="110237"/>
              <a:ext cx="321888" cy="321888"/>
              <a:chOff x="0" y="0"/>
              <a:chExt cx="108388" cy="108388"/>
            </a:xfrm>
          </p:grpSpPr>
          <p:sp>
            <p:nvSpPr>
              <p:cNvPr name="Freeform 81" id="81"/>
              <p:cNvSpPr/>
              <p:nvPr/>
            </p:nvSpPr>
            <p:spPr>
              <a:xfrm>
                <a:off x="49354" y="0"/>
                <a:ext cx="9679" cy="108388"/>
              </a:xfrm>
              <a:custGeom>
                <a:avLst/>
                <a:gdLst/>
                <a:ahLst/>
                <a:cxnLst/>
                <a:rect r="r" b="b" t="t" l="l"/>
                <a:pathLst>
                  <a:path h="108388" w="9679">
                    <a:moveTo>
                      <a:pt x="4840" y="0"/>
                    </a:moveTo>
                    <a:lnTo>
                      <a:pt x="4840" y="0"/>
                    </a:lnTo>
                    <a:cubicBezTo>
                      <a:pt x="9679" y="35967"/>
                      <a:pt x="9679" y="72421"/>
                      <a:pt x="4840" y="108388"/>
                    </a:cubicBezTo>
                    <a:cubicBezTo>
                      <a:pt x="0" y="72421"/>
                      <a:pt x="0" y="35967"/>
                      <a:pt x="4840" y="0"/>
                    </a:cubicBezTo>
                    <a:close/>
                  </a:path>
                </a:pathLst>
              </a:custGeom>
              <a:solidFill>
                <a:srgbClr val="FD89A9"/>
              </a:solidFill>
            </p:spPr>
          </p:sp>
          <p:sp>
            <p:nvSpPr>
              <p:cNvPr name="TextBox 82" id="82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0192" lIns="30192" bIns="30192" rIns="30192"/>
              <a:lstStyle/>
              <a:p>
                <a:pPr algn="ctr">
                  <a:lnSpc>
                    <a:spcPts val="795"/>
                  </a:lnSpc>
                </a:pPr>
              </a:p>
            </p:txBody>
          </p:sp>
        </p:grpSp>
      </p:grpSp>
      <p:grpSp>
        <p:nvGrpSpPr>
          <p:cNvPr name="Group 83" id="83"/>
          <p:cNvGrpSpPr/>
          <p:nvPr/>
        </p:nvGrpSpPr>
        <p:grpSpPr>
          <a:xfrm rot="0">
            <a:off x="3210344" y="6022433"/>
            <a:ext cx="406771" cy="406771"/>
            <a:chOff x="0" y="0"/>
            <a:chExt cx="542362" cy="542362"/>
          </a:xfrm>
        </p:grpSpPr>
        <p:grpSp>
          <p:nvGrpSpPr>
            <p:cNvPr name="Group 84" id="84"/>
            <p:cNvGrpSpPr/>
            <p:nvPr/>
          </p:nvGrpSpPr>
          <p:grpSpPr>
            <a:xfrm rot="-5400000">
              <a:off x="0" y="0"/>
              <a:ext cx="542362" cy="542362"/>
              <a:chOff x="0" y="0"/>
              <a:chExt cx="812800" cy="812800"/>
            </a:xfrm>
          </p:grpSpPr>
          <p:sp>
            <p:nvSpPr>
              <p:cNvPr name="Freeform 85" id="8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86" id="86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0192" lIns="30192" bIns="30192" rIns="30192"/>
              <a:lstStyle/>
              <a:p>
                <a:pPr algn="ctr">
                  <a:lnSpc>
                    <a:spcPts val="795"/>
                  </a:lnSpc>
                </a:pPr>
              </a:p>
            </p:txBody>
          </p:sp>
        </p:grpSp>
        <p:grpSp>
          <p:nvGrpSpPr>
            <p:cNvPr name="Group 87" id="87"/>
            <p:cNvGrpSpPr/>
            <p:nvPr/>
          </p:nvGrpSpPr>
          <p:grpSpPr>
            <a:xfrm rot="-5400000">
              <a:off x="60359" y="60359"/>
              <a:ext cx="421644" cy="421644"/>
              <a:chOff x="0" y="0"/>
              <a:chExt cx="812800" cy="812800"/>
            </a:xfrm>
          </p:grpSpPr>
          <p:sp>
            <p:nvSpPr>
              <p:cNvPr name="Freeform 88" id="8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FFAB1E"/>
                </a:solidFill>
              </a:ln>
            </p:spPr>
          </p:sp>
          <p:sp>
            <p:nvSpPr>
              <p:cNvPr name="TextBox 89" id="89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0192" lIns="30192" bIns="30192" rIns="30192"/>
              <a:lstStyle/>
              <a:p>
                <a:pPr algn="ctr">
                  <a:lnSpc>
                    <a:spcPts val="795"/>
                  </a:lnSpc>
                </a:pPr>
              </a:p>
            </p:txBody>
          </p:sp>
        </p:grpSp>
        <p:grpSp>
          <p:nvGrpSpPr>
            <p:cNvPr name="Group 90" id="90"/>
            <p:cNvGrpSpPr/>
            <p:nvPr/>
          </p:nvGrpSpPr>
          <p:grpSpPr>
            <a:xfrm rot="-5400000">
              <a:off x="110237" y="110237"/>
              <a:ext cx="321888" cy="321888"/>
              <a:chOff x="0" y="0"/>
              <a:chExt cx="108388" cy="108388"/>
            </a:xfrm>
          </p:grpSpPr>
          <p:sp>
            <p:nvSpPr>
              <p:cNvPr name="Freeform 91" id="91"/>
              <p:cNvSpPr/>
              <p:nvPr/>
            </p:nvSpPr>
            <p:spPr>
              <a:xfrm>
                <a:off x="49354" y="0"/>
                <a:ext cx="9679" cy="108388"/>
              </a:xfrm>
              <a:custGeom>
                <a:avLst/>
                <a:gdLst/>
                <a:ahLst/>
                <a:cxnLst/>
                <a:rect r="r" b="b" t="t" l="l"/>
                <a:pathLst>
                  <a:path h="108388" w="9679">
                    <a:moveTo>
                      <a:pt x="4840" y="0"/>
                    </a:moveTo>
                    <a:lnTo>
                      <a:pt x="4840" y="0"/>
                    </a:lnTo>
                    <a:cubicBezTo>
                      <a:pt x="9679" y="35967"/>
                      <a:pt x="9679" y="72421"/>
                      <a:pt x="4840" y="108388"/>
                    </a:cubicBezTo>
                    <a:cubicBezTo>
                      <a:pt x="0" y="72421"/>
                      <a:pt x="0" y="35967"/>
                      <a:pt x="4840" y="0"/>
                    </a:cubicBezTo>
                    <a:close/>
                  </a:path>
                </a:pathLst>
              </a:custGeom>
              <a:solidFill>
                <a:srgbClr val="FD89A9"/>
              </a:solidFill>
            </p:spPr>
          </p:sp>
          <p:sp>
            <p:nvSpPr>
              <p:cNvPr name="TextBox 92" id="92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0192" lIns="30192" bIns="30192" rIns="30192"/>
              <a:lstStyle/>
              <a:p>
                <a:pPr algn="ctr">
                  <a:lnSpc>
                    <a:spcPts val="795"/>
                  </a:lnSpc>
                </a:pPr>
              </a:p>
            </p:txBody>
          </p:sp>
        </p:grpSp>
      </p:grpSp>
      <p:pic>
        <p:nvPicPr>
          <p:cNvPr name="Picture 93" id="9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-231364" y="11821441"/>
            <a:ext cx="7968334" cy="880870"/>
          </a:xfrm>
          <a:prstGeom prst="rect">
            <a:avLst/>
          </a:prstGeom>
        </p:spPr>
      </p:pic>
      <p:grpSp>
        <p:nvGrpSpPr>
          <p:cNvPr name="Group 94" id="94"/>
          <p:cNvGrpSpPr/>
          <p:nvPr/>
        </p:nvGrpSpPr>
        <p:grpSpPr>
          <a:xfrm rot="0">
            <a:off x="3210344" y="8191151"/>
            <a:ext cx="406771" cy="406771"/>
            <a:chOff x="0" y="0"/>
            <a:chExt cx="542362" cy="542362"/>
          </a:xfrm>
        </p:grpSpPr>
        <p:grpSp>
          <p:nvGrpSpPr>
            <p:cNvPr name="Group 95" id="95"/>
            <p:cNvGrpSpPr/>
            <p:nvPr/>
          </p:nvGrpSpPr>
          <p:grpSpPr>
            <a:xfrm rot="-5400000">
              <a:off x="0" y="0"/>
              <a:ext cx="542362" cy="542362"/>
              <a:chOff x="0" y="0"/>
              <a:chExt cx="812800" cy="812800"/>
            </a:xfrm>
          </p:grpSpPr>
          <p:sp>
            <p:nvSpPr>
              <p:cNvPr name="Freeform 96" id="9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97" id="97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0192" lIns="30192" bIns="30192" rIns="30192"/>
              <a:lstStyle/>
              <a:p>
                <a:pPr algn="ctr">
                  <a:lnSpc>
                    <a:spcPts val="795"/>
                  </a:lnSpc>
                </a:pPr>
              </a:p>
            </p:txBody>
          </p:sp>
        </p:grpSp>
        <p:grpSp>
          <p:nvGrpSpPr>
            <p:cNvPr name="Group 98" id="98"/>
            <p:cNvGrpSpPr/>
            <p:nvPr/>
          </p:nvGrpSpPr>
          <p:grpSpPr>
            <a:xfrm rot="-5400000">
              <a:off x="60359" y="60359"/>
              <a:ext cx="421644" cy="421644"/>
              <a:chOff x="0" y="0"/>
              <a:chExt cx="812800" cy="812800"/>
            </a:xfrm>
          </p:grpSpPr>
          <p:sp>
            <p:nvSpPr>
              <p:cNvPr name="Freeform 99" id="9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FFAB1E"/>
                </a:solidFill>
              </a:ln>
            </p:spPr>
          </p:sp>
          <p:sp>
            <p:nvSpPr>
              <p:cNvPr name="TextBox 100" id="100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0192" lIns="30192" bIns="30192" rIns="30192"/>
              <a:lstStyle/>
              <a:p>
                <a:pPr algn="ctr">
                  <a:lnSpc>
                    <a:spcPts val="795"/>
                  </a:lnSpc>
                </a:pPr>
              </a:p>
            </p:txBody>
          </p:sp>
        </p:grpSp>
        <p:grpSp>
          <p:nvGrpSpPr>
            <p:cNvPr name="Group 101" id="101"/>
            <p:cNvGrpSpPr/>
            <p:nvPr/>
          </p:nvGrpSpPr>
          <p:grpSpPr>
            <a:xfrm rot="-5400000">
              <a:off x="110237" y="110237"/>
              <a:ext cx="321888" cy="321888"/>
              <a:chOff x="0" y="0"/>
              <a:chExt cx="108388" cy="108388"/>
            </a:xfrm>
          </p:grpSpPr>
          <p:sp>
            <p:nvSpPr>
              <p:cNvPr name="Freeform 102" id="102"/>
              <p:cNvSpPr/>
              <p:nvPr/>
            </p:nvSpPr>
            <p:spPr>
              <a:xfrm>
                <a:off x="49354" y="0"/>
                <a:ext cx="9679" cy="108388"/>
              </a:xfrm>
              <a:custGeom>
                <a:avLst/>
                <a:gdLst/>
                <a:ahLst/>
                <a:cxnLst/>
                <a:rect r="r" b="b" t="t" l="l"/>
                <a:pathLst>
                  <a:path h="108388" w="9679">
                    <a:moveTo>
                      <a:pt x="4840" y="0"/>
                    </a:moveTo>
                    <a:lnTo>
                      <a:pt x="4840" y="0"/>
                    </a:lnTo>
                    <a:cubicBezTo>
                      <a:pt x="9679" y="35967"/>
                      <a:pt x="9679" y="72421"/>
                      <a:pt x="4840" y="108388"/>
                    </a:cubicBezTo>
                    <a:cubicBezTo>
                      <a:pt x="0" y="72421"/>
                      <a:pt x="0" y="35967"/>
                      <a:pt x="4840" y="0"/>
                    </a:cubicBezTo>
                    <a:close/>
                  </a:path>
                </a:pathLst>
              </a:custGeom>
              <a:solidFill>
                <a:srgbClr val="FD89A9"/>
              </a:solidFill>
            </p:spPr>
          </p:sp>
          <p:sp>
            <p:nvSpPr>
              <p:cNvPr name="TextBox 103" id="103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0192" lIns="30192" bIns="30192" rIns="30192"/>
              <a:lstStyle/>
              <a:p>
                <a:pPr algn="ctr">
                  <a:lnSpc>
                    <a:spcPts val="795"/>
                  </a:lnSpc>
                </a:pPr>
              </a:p>
            </p:txBody>
          </p:sp>
        </p:grpSp>
      </p:grpSp>
      <p:grpSp>
        <p:nvGrpSpPr>
          <p:cNvPr name="Group 104" id="104"/>
          <p:cNvGrpSpPr/>
          <p:nvPr/>
        </p:nvGrpSpPr>
        <p:grpSpPr>
          <a:xfrm rot="0">
            <a:off x="3841007" y="9092531"/>
            <a:ext cx="406771" cy="406771"/>
            <a:chOff x="0" y="0"/>
            <a:chExt cx="542362" cy="542362"/>
          </a:xfrm>
        </p:grpSpPr>
        <p:grpSp>
          <p:nvGrpSpPr>
            <p:cNvPr name="Group 105" id="105"/>
            <p:cNvGrpSpPr/>
            <p:nvPr/>
          </p:nvGrpSpPr>
          <p:grpSpPr>
            <a:xfrm rot="-5400000">
              <a:off x="0" y="0"/>
              <a:ext cx="542362" cy="542362"/>
              <a:chOff x="0" y="0"/>
              <a:chExt cx="812800" cy="812800"/>
            </a:xfrm>
          </p:grpSpPr>
          <p:sp>
            <p:nvSpPr>
              <p:cNvPr name="Freeform 106" id="10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07" id="107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0192" lIns="30192" bIns="30192" rIns="30192"/>
              <a:lstStyle/>
              <a:p>
                <a:pPr algn="ctr">
                  <a:lnSpc>
                    <a:spcPts val="795"/>
                  </a:lnSpc>
                </a:pPr>
              </a:p>
            </p:txBody>
          </p:sp>
        </p:grpSp>
        <p:grpSp>
          <p:nvGrpSpPr>
            <p:cNvPr name="Group 108" id="108"/>
            <p:cNvGrpSpPr/>
            <p:nvPr/>
          </p:nvGrpSpPr>
          <p:grpSpPr>
            <a:xfrm rot="-5400000">
              <a:off x="60359" y="60359"/>
              <a:ext cx="421644" cy="421644"/>
              <a:chOff x="0" y="0"/>
              <a:chExt cx="812800" cy="812800"/>
            </a:xfrm>
          </p:grpSpPr>
          <p:sp>
            <p:nvSpPr>
              <p:cNvPr name="Freeform 109" id="10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FD89A9"/>
                </a:solidFill>
              </a:ln>
            </p:spPr>
          </p:sp>
          <p:sp>
            <p:nvSpPr>
              <p:cNvPr name="TextBox 110" id="110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0192" lIns="30192" bIns="30192" rIns="30192"/>
              <a:lstStyle/>
              <a:p>
                <a:pPr algn="ctr">
                  <a:lnSpc>
                    <a:spcPts val="795"/>
                  </a:lnSpc>
                </a:pPr>
              </a:p>
            </p:txBody>
          </p:sp>
        </p:grpSp>
        <p:grpSp>
          <p:nvGrpSpPr>
            <p:cNvPr name="Group 111" id="111"/>
            <p:cNvGrpSpPr/>
            <p:nvPr/>
          </p:nvGrpSpPr>
          <p:grpSpPr>
            <a:xfrm rot="-5400000">
              <a:off x="110237" y="110237"/>
              <a:ext cx="321888" cy="321888"/>
              <a:chOff x="0" y="0"/>
              <a:chExt cx="108388" cy="108388"/>
            </a:xfrm>
          </p:grpSpPr>
          <p:sp>
            <p:nvSpPr>
              <p:cNvPr name="Freeform 112" id="112"/>
              <p:cNvSpPr/>
              <p:nvPr/>
            </p:nvSpPr>
            <p:spPr>
              <a:xfrm>
                <a:off x="49354" y="0"/>
                <a:ext cx="9679" cy="108388"/>
              </a:xfrm>
              <a:custGeom>
                <a:avLst/>
                <a:gdLst/>
                <a:ahLst/>
                <a:cxnLst/>
                <a:rect r="r" b="b" t="t" l="l"/>
                <a:pathLst>
                  <a:path h="108388" w="9679">
                    <a:moveTo>
                      <a:pt x="4840" y="0"/>
                    </a:moveTo>
                    <a:lnTo>
                      <a:pt x="4840" y="0"/>
                    </a:lnTo>
                    <a:cubicBezTo>
                      <a:pt x="9679" y="35967"/>
                      <a:pt x="9679" y="72421"/>
                      <a:pt x="4840" y="108388"/>
                    </a:cubicBezTo>
                    <a:cubicBezTo>
                      <a:pt x="0" y="72421"/>
                      <a:pt x="0" y="35967"/>
                      <a:pt x="4840" y="0"/>
                    </a:cubicBezTo>
                    <a:close/>
                  </a:path>
                </a:pathLst>
              </a:custGeom>
              <a:solidFill>
                <a:srgbClr val="FFAB1E"/>
              </a:solidFill>
            </p:spPr>
          </p:sp>
          <p:sp>
            <p:nvSpPr>
              <p:cNvPr name="TextBox 113" id="113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0192" lIns="30192" bIns="30192" rIns="30192"/>
              <a:lstStyle/>
              <a:p>
                <a:pPr algn="ctr">
                  <a:lnSpc>
                    <a:spcPts val="795"/>
                  </a:lnSpc>
                </a:pPr>
              </a:p>
            </p:txBody>
          </p:sp>
        </p:grpSp>
      </p:grpSp>
      <p:grpSp>
        <p:nvGrpSpPr>
          <p:cNvPr name="Group 114" id="114"/>
          <p:cNvGrpSpPr/>
          <p:nvPr/>
        </p:nvGrpSpPr>
        <p:grpSpPr>
          <a:xfrm rot="0">
            <a:off x="3210344" y="9994603"/>
            <a:ext cx="406771" cy="406771"/>
            <a:chOff x="0" y="0"/>
            <a:chExt cx="542362" cy="542362"/>
          </a:xfrm>
        </p:grpSpPr>
        <p:grpSp>
          <p:nvGrpSpPr>
            <p:cNvPr name="Group 115" id="115"/>
            <p:cNvGrpSpPr/>
            <p:nvPr/>
          </p:nvGrpSpPr>
          <p:grpSpPr>
            <a:xfrm rot="-5400000">
              <a:off x="0" y="0"/>
              <a:ext cx="542362" cy="542362"/>
              <a:chOff x="0" y="0"/>
              <a:chExt cx="812800" cy="812800"/>
            </a:xfrm>
          </p:grpSpPr>
          <p:sp>
            <p:nvSpPr>
              <p:cNvPr name="Freeform 116" id="1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17" id="117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0192" lIns="30192" bIns="30192" rIns="30192"/>
              <a:lstStyle/>
              <a:p>
                <a:pPr algn="ctr">
                  <a:lnSpc>
                    <a:spcPts val="795"/>
                  </a:lnSpc>
                </a:pPr>
              </a:p>
            </p:txBody>
          </p:sp>
        </p:grpSp>
        <p:grpSp>
          <p:nvGrpSpPr>
            <p:cNvPr name="Group 118" id="118"/>
            <p:cNvGrpSpPr/>
            <p:nvPr/>
          </p:nvGrpSpPr>
          <p:grpSpPr>
            <a:xfrm rot="-5400000">
              <a:off x="60359" y="60359"/>
              <a:ext cx="421644" cy="421644"/>
              <a:chOff x="0" y="0"/>
              <a:chExt cx="812800" cy="812800"/>
            </a:xfrm>
          </p:grpSpPr>
          <p:sp>
            <p:nvSpPr>
              <p:cNvPr name="Freeform 119" id="1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FFAB1E"/>
                </a:solidFill>
              </a:ln>
            </p:spPr>
          </p:sp>
          <p:sp>
            <p:nvSpPr>
              <p:cNvPr name="TextBox 120" id="120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0192" lIns="30192" bIns="30192" rIns="30192"/>
              <a:lstStyle/>
              <a:p>
                <a:pPr algn="ctr">
                  <a:lnSpc>
                    <a:spcPts val="795"/>
                  </a:lnSpc>
                </a:pPr>
              </a:p>
            </p:txBody>
          </p:sp>
        </p:grpSp>
        <p:grpSp>
          <p:nvGrpSpPr>
            <p:cNvPr name="Group 121" id="121"/>
            <p:cNvGrpSpPr/>
            <p:nvPr/>
          </p:nvGrpSpPr>
          <p:grpSpPr>
            <a:xfrm rot="-5400000">
              <a:off x="110237" y="110237"/>
              <a:ext cx="321888" cy="321888"/>
              <a:chOff x="0" y="0"/>
              <a:chExt cx="108388" cy="108388"/>
            </a:xfrm>
          </p:grpSpPr>
          <p:sp>
            <p:nvSpPr>
              <p:cNvPr name="Freeform 122" id="122"/>
              <p:cNvSpPr/>
              <p:nvPr/>
            </p:nvSpPr>
            <p:spPr>
              <a:xfrm>
                <a:off x="49354" y="0"/>
                <a:ext cx="9679" cy="108388"/>
              </a:xfrm>
              <a:custGeom>
                <a:avLst/>
                <a:gdLst/>
                <a:ahLst/>
                <a:cxnLst/>
                <a:rect r="r" b="b" t="t" l="l"/>
                <a:pathLst>
                  <a:path h="108388" w="9679">
                    <a:moveTo>
                      <a:pt x="4840" y="0"/>
                    </a:moveTo>
                    <a:lnTo>
                      <a:pt x="4840" y="0"/>
                    </a:lnTo>
                    <a:cubicBezTo>
                      <a:pt x="9679" y="35967"/>
                      <a:pt x="9679" y="72421"/>
                      <a:pt x="4840" y="108388"/>
                    </a:cubicBezTo>
                    <a:cubicBezTo>
                      <a:pt x="0" y="72421"/>
                      <a:pt x="0" y="35967"/>
                      <a:pt x="4840" y="0"/>
                    </a:cubicBezTo>
                    <a:close/>
                  </a:path>
                </a:pathLst>
              </a:custGeom>
              <a:solidFill>
                <a:srgbClr val="FD89A9"/>
              </a:solidFill>
            </p:spPr>
          </p:sp>
          <p:sp>
            <p:nvSpPr>
              <p:cNvPr name="TextBox 123" id="123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0192" lIns="30192" bIns="30192" rIns="30192"/>
              <a:lstStyle/>
              <a:p>
                <a:pPr algn="ctr">
                  <a:lnSpc>
                    <a:spcPts val="795"/>
                  </a:lnSpc>
                </a:pPr>
              </a:p>
            </p:txBody>
          </p:sp>
        </p:grpSp>
      </p:grpSp>
      <p:pic>
        <p:nvPicPr>
          <p:cNvPr name="Picture 124" id="124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-464242">
            <a:off x="5012860" y="7066175"/>
            <a:ext cx="1415795" cy="688144"/>
          </a:xfrm>
          <a:prstGeom prst="rect">
            <a:avLst/>
          </a:prstGeom>
        </p:spPr>
      </p:pic>
      <p:grpSp>
        <p:nvGrpSpPr>
          <p:cNvPr name="Group 125" id="125"/>
          <p:cNvGrpSpPr/>
          <p:nvPr/>
        </p:nvGrpSpPr>
        <p:grpSpPr>
          <a:xfrm rot="0">
            <a:off x="3963301" y="226458"/>
            <a:ext cx="560993" cy="295997"/>
            <a:chOff x="0" y="0"/>
            <a:chExt cx="201047" cy="106079"/>
          </a:xfrm>
        </p:grpSpPr>
        <p:sp>
          <p:nvSpPr>
            <p:cNvPr name="Freeform 126" id="126"/>
            <p:cNvSpPr/>
            <p:nvPr/>
          </p:nvSpPr>
          <p:spPr>
            <a:xfrm>
              <a:off x="0" y="0"/>
              <a:ext cx="201047" cy="106079"/>
            </a:xfrm>
            <a:custGeom>
              <a:avLst/>
              <a:gdLst/>
              <a:ahLst/>
              <a:cxnLst/>
              <a:rect r="r" b="b" t="t" l="l"/>
              <a:pathLst>
                <a:path h="106079" w="201047">
                  <a:moveTo>
                    <a:pt x="53039" y="0"/>
                  </a:moveTo>
                  <a:lnTo>
                    <a:pt x="148008" y="0"/>
                  </a:lnTo>
                  <a:cubicBezTo>
                    <a:pt x="177301" y="0"/>
                    <a:pt x="201047" y="23746"/>
                    <a:pt x="201047" y="53039"/>
                  </a:cubicBezTo>
                  <a:lnTo>
                    <a:pt x="201047" y="53039"/>
                  </a:lnTo>
                  <a:cubicBezTo>
                    <a:pt x="201047" y="82332"/>
                    <a:pt x="177301" y="106079"/>
                    <a:pt x="148008" y="106079"/>
                  </a:cubicBezTo>
                  <a:lnTo>
                    <a:pt x="53039" y="106079"/>
                  </a:lnTo>
                  <a:cubicBezTo>
                    <a:pt x="23746" y="106079"/>
                    <a:pt x="0" y="82332"/>
                    <a:pt x="0" y="53039"/>
                  </a:cubicBezTo>
                  <a:lnTo>
                    <a:pt x="0" y="53039"/>
                  </a:lnTo>
                  <a:cubicBezTo>
                    <a:pt x="0" y="23746"/>
                    <a:pt x="23746" y="0"/>
                    <a:pt x="53039" y="0"/>
                  </a:cubicBezTo>
                  <a:close/>
                </a:path>
              </a:pathLst>
            </a:custGeom>
            <a:solidFill>
              <a:srgbClr val="FD89A9"/>
            </a:solidFill>
          </p:spPr>
        </p:sp>
        <p:sp>
          <p:nvSpPr>
            <p:cNvPr name="TextBox 127" id="127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18"/>
                </a:lnSpc>
              </a:pPr>
            </a:p>
          </p:txBody>
        </p:sp>
      </p:grpSp>
      <p:grpSp>
        <p:nvGrpSpPr>
          <p:cNvPr name="Group 128" id="128"/>
          <p:cNvGrpSpPr/>
          <p:nvPr/>
        </p:nvGrpSpPr>
        <p:grpSpPr>
          <a:xfrm rot="0">
            <a:off x="3967281" y="6099073"/>
            <a:ext cx="560993" cy="295997"/>
            <a:chOff x="0" y="0"/>
            <a:chExt cx="201047" cy="106079"/>
          </a:xfrm>
        </p:grpSpPr>
        <p:sp>
          <p:nvSpPr>
            <p:cNvPr name="Freeform 129" id="129"/>
            <p:cNvSpPr/>
            <p:nvPr/>
          </p:nvSpPr>
          <p:spPr>
            <a:xfrm>
              <a:off x="0" y="0"/>
              <a:ext cx="201047" cy="106079"/>
            </a:xfrm>
            <a:custGeom>
              <a:avLst/>
              <a:gdLst/>
              <a:ahLst/>
              <a:cxnLst/>
              <a:rect r="r" b="b" t="t" l="l"/>
              <a:pathLst>
                <a:path h="106079" w="201047">
                  <a:moveTo>
                    <a:pt x="53039" y="0"/>
                  </a:moveTo>
                  <a:lnTo>
                    <a:pt x="148008" y="0"/>
                  </a:lnTo>
                  <a:cubicBezTo>
                    <a:pt x="177301" y="0"/>
                    <a:pt x="201047" y="23746"/>
                    <a:pt x="201047" y="53039"/>
                  </a:cubicBezTo>
                  <a:lnTo>
                    <a:pt x="201047" y="53039"/>
                  </a:lnTo>
                  <a:cubicBezTo>
                    <a:pt x="201047" y="82332"/>
                    <a:pt x="177301" y="106079"/>
                    <a:pt x="148008" y="106079"/>
                  </a:cubicBezTo>
                  <a:lnTo>
                    <a:pt x="53039" y="106079"/>
                  </a:lnTo>
                  <a:cubicBezTo>
                    <a:pt x="23746" y="106079"/>
                    <a:pt x="0" y="82332"/>
                    <a:pt x="0" y="53039"/>
                  </a:cubicBezTo>
                  <a:lnTo>
                    <a:pt x="0" y="53039"/>
                  </a:lnTo>
                  <a:cubicBezTo>
                    <a:pt x="0" y="23746"/>
                    <a:pt x="23746" y="0"/>
                    <a:pt x="53039" y="0"/>
                  </a:cubicBezTo>
                  <a:close/>
                </a:path>
              </a:pathLst>
            </a:custGeom>
            <a:solidFill>
              <a:srgbClr val="FD89A9"/>
            </a:solidFill>
          </p:spPr>
        </p:sp>
        <p:sp>
          <p:nvSpPr>
            <p:cNvPr name="TextBox 130" id="130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18"/>
                </a:lnSpc>
              </a:pPr>
            </a:p>
          </p:txBody>
        </p:sp>
      </p:grpSp>
      <p:grpSp>
        <p:nvGrpSpPr>
          <p:cNvPr name="Group 131" id="131"/>
          <p:cNvGrpSpPr/>
          <p:nvPr/>
        </p:nvGrpSpPr>
        <p:grpSpPr>
          <a:xfrm rot="0">
            <a:off x="3967281" y="8194751"/>
            <a:ext cx="560993" cy="295997"/>
            <a:chOff x="0" y="0"/>
            <a:chExt cx="201047" cy="106079"/>
          </a:xfrm>
        </p:grpSpPr>
        <p:sp>
          <p:nvSpPr>
            <p:cNvPr name="Freeform 132" id="132"/>
            <p:cNvSpPr/>
            <p:nvPr/>
          </p:nvSpPr>
          <p:spPr>
            <a:xfrm>
              <a:off x="0" y="0"/>
              <a:ext cx="201047" cy="106079"/>
            </a:xfrm>
            <a:custGeom>
              <a:avLst/>
              <a:gdLst/>
              <a:ahLst/>
              <a:cxnLst/>
              <a:rect r="r" b="b" t="t" l="l"/>
              <a:pathLst>
                <a:path h="106079" w="201047">
                  <a:moveTo>
                    <a:pt x="53039" y="0"/>
                  </a:moveTo>
                  <a:lnTo>
                    <a:pt x="148008" y="0"/>
                  </a:lnTo>
                  <a:cubicBezTo>
                    <a:pt x="177301" y="0"/>
                    <a:pt x="201047" y="23746"/>
                    <a:pt x="201047" y="53039"/>
                  </a:cubicBezTo>
                  <a:lnTo>
                    <a:pt x="201047" y="53039"/>
                  </a:lnTo>
                  <a:cubicBezTo>
                    <a:pt x="201047" y="82332"/>
                    <a:pt x="177301" y="106079"/>
                    <a:pt x="148008" y="106079"/>
                  </a:cubicBezTo>
                  <a:lnTo>
                    <a:pt x="53039" y="106079"/>
                  </a:lnTo>
                  <a:cubicBezTo>
                    <a:pt x="23746" y="106079"/>
                    <a:pt x="0" y="82332"/>
                    <a:pt x="0" y="53039"/>
                  </a:cubicBezTo>
                  <a:lnTo>
                    <a:pt x="0" y="53039"/>
                  </a:lnTo>
                  <a:cubicBezTo>
                    <a:pt x="0" y="23746"/>
                    <a:pt x="23746" y="0"/>
                    <a:pt x="53039" y="0"/>
                  </a:cubicBezTo>
                  <a:close/>
                </a:path>
              </a:pathLst>
            </a:custGeom>
            <a:solidFill>
              <a:srgbClr val="FD89A9"/>
            </a:solidFill>
          </p:spPr>
        </p:sp>
        <p:sp>
          <p:nvSpPr>
            <p:cNvPr name="TextBox 133" id="133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18"/>
                </a:lnSpc>
              </a:pPr>
            </a:p>
          </p:txBody>
        </p:sp>
      </p:grpSp>
      <p:grpSp>
        <p:nvGrpSpPr>
          <p:cNvPr name="Group 134" id="134"/>
          <p:cNvGrpSpPr/>
          <p:nvPr/>
        </p:nvGrpSpPr>
        <p:grpSpPr>
          <a:xfrm rot="0">
            <a:off x="2958205" y="1189285"/>
            <a:ext cx="560993" cy="295997"/>
            <a:chOff x="0" y="0"/>
            <a:chExt cx="201047" cy="106079"/>
          </a:xfrm>
        </p:grpSpPr>
        <p:sp>
          <p:nvSpPr>
            <p:cNvPr name="Freeform 135" id="135"/>
            <p:cNvSpPr/>
            <p:nvPr/>
          </p:nvSpPr>
          <p:spPr>
            <a:xfrm>
              <a:off x="0" y="0"/>
              <a:ext cx="201047" cy="106079"/>
            </a:xfrm>
            <a:custGeom>
              <a:avLst/>
              <a:gdLst/>
              <a:ahLst/>
              <a:cxnLst/>
              <a:rect r="r" b="b" t="t" l="l"/>
              <a:pathLst>
                <a:path h="106079" w="201047">
                  <a:moveTo>
                    <a:pt x="53039" y="0"/>
                  </a:moveTo>
                  <a:lnTo>
                    <a:pt x="148008" y="0"/>
                  </a:lnTo>
                  <a:cubicBezTo>
                    <a:pt x="177301" y="0"/>
                    <a:pt x="201047" y="23746"/>
                    <a:pt x="201047" y="53039"/>
                  </a:cubicBezTo>
                  <a:lnTo>
                    <a:pt x="201047" y="53039"/>
                  </a:lnTo>
                  <a:cubicBezTo>
                    <a:pt x="201047" y="82332"/>
                    <a:pt x="177301" y="106079"/>
                    <a:pt x="148008" y="106079"/>
                  </a:cubicBezTo>
                  <a:lnTo>
                    <a:pt x="53039" y="106079"/>
                  </a:lnTo>
                  <a:cubicBezTo>
                    <a:pt x="23746" y="106079"/>
                    <a:pt x="0" y="82332"/>
                    <a:pt x="0" y="53039"/>
                  </a:cubicBezTo>
                  <a:lnTo>
                    <a:pt x="0" y="53039"/>
                  </a:lnTo>
                  <a:cubicBezTo>
                    <a:pt x="0" y="23746"/>
                    <a:pt x="23746" y="0"/>
                    <a:pt x="53039" y="0"/>
                  </a:cubicBezTo>
                  <a:close/>
                </a:path>
              </a:pathLst>
            </a:custGeom>
            <a:solidFill>
              <a:srgbClr val="FFAB1E"/>
            </a:solidFill>
          </p:spPr>
        </p:sp>
        <p:sp>
          <p:nvSpPr>
            <p:cNvPr name="TextBox 136" id="136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18"/>
                </a:lnSpc>
              </a:pPr>
            </a:p>
          </p:txBody>
        </p:sp>
      </p:grpSp>
      <p:grpSp>
        <p:nvGrpSpPr>
          <p:cNvPr name="Group 137" id="137"/>
          <p:cNvGrpSpPr/>
          <p:nvPr/>
        </p:nvGrpSpPr>
        <p:grpSpPr>
          <a:xfrm rot="0">
            <a:off x="3162355" y="5104018"/>
            <a:ext cx="560993" cy="295997"/>
            <a:chOff x="0" y="0"/>
            <a:chExt cx="201047" cy="106079"/>
          </a:xfrm>
        </p:grpSpPr>
        <p:sp>
          <p:nvSpPr>
            <p:cNvPr name="Freeform 138" id="138"/>
            <p:cNvSpPr/>
            <p:nvPr/>
          </p:nvSpPr>
          <p:spPr>
            <a:xfrm>
              <a:off x="0" y="0"/>
              <a:ext cx="201047" cy="106079"/>
            </a:xfrm>
            <a:custGeom>
              <a:avLst/>
              <a:gdLst/>
              <a:ahLst/>
              <a:cxnLst/>
              <a:rect r="r" b="b" t="t" l="l"/>
              <a:pathLst>
                <a:path h="106079" w="201047">
                  <a:moveTo>
                    <a:pt x="53039" y="0"/>
                  </a:moveTo>
                  <a:lnTo>
                    <a:pt x="148008" y="0"/>
                  </a:lnTo>
                  <a:cubicBezTo>
                    <a:pt x="177301" y="0"/>
                    <a:pt x="201047" y="23746"/>
                    <a:pt x="201047" y="53039"/>
                  </a:cubicBezTo>
                  <a:lnTo>
                    <a:pt x="201047" y="53039"/>
                  </a:lnTo>
                  <a:cubicBezTo>
                    <a:pt x="201047" y="82332"/>
                    <a:pt x="177301" y="106079"/>
                    <a:pt x="148008" y="106079"/>
                  </a:cubicBezTo>
                  <a:lnTo>
                    <a:pt x="53039" y="106079"/>
                  </a:lnTo>
                  <a:cubicBezTo>
                    <a:pt x="23746" y="106079"/>
                    <a:pt x="0" y="82332"/>
                    <a:pt x="0" y="53039"/>
                  </a:cubicBezTo>
                  <a:lnTo>
                    <a:pt x="0" y="53039"/>
                  </a:lnTo>
                  <a:cubicBezTo>
                    <a:pt x="0" y="23746"/>
                    <a:pt x="23746" y="0"/>
                    <a:pt x="53039" y="0"/>
                  </a:cubicBezTo>
                  <a:close/>
                </a:path>
              </a:pathLst>
            </a:custGeom>
            <a:solidFill>
              <a:srgbClr val="FFAB1E"/>
            </a:solidFill>
          </p:spPr>
        </p:sp>
        <p:sp>
          <p:nvSpPr>
            <p:cNvPr name="TextBox 139" id="139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18"/>
                </a:lnSpc>
              </a:pPr>
            </a:p>
          </p:txBody>
        </p:sp>
      </p:grpSp>
      <p:grpSp>
        <p:nvGrpSpPr>
          <p:cNvPr name="Group 140" id="140"/>
          <p:cNvGrpSpPr/>
          <p:nvPr/>
        </p:nvGrpSpPr>
        <p:grpSpPr>
          <a:xfrm rot="0">
            <a:off x="2963995" y="7124529"/>
            <a:ext cx="560993" cy="295997"/>
            <a:chOff x="0" y="0"/>
            <a:chExt cx="201047" cy="106079"/>
          </a:xfrm>
        </p:grpSpPr>
        <p:sp>
          <p:nvSpPr>
            <p:cNvPr name="Freeform 141" id="141"/>
            <p:cNvSpPr/>
            <p:nvPr/>
          </p:nvSpPr>
          <p:spPr>
            <a:xfrm>
              <a:off x="0" y="0"/>
              <a:ext cx="201047" cy="106079"/>
            </a:xfrm>
            <a:custGeom>
              <a:avLst/>
              <a:gdLst/>
              <a:ahLst/>
              <a:cxnLst/>
              <a:rect r="r" b="b" t="t" l="l"/>
              <a:pathLst>
                <a:path h="106079" w="201047">
                  <a:moveTo>
                    <a:pt x="53039" y="0"/>
                  </a:moveTo>
                  <a:lnTo>
                    <a:pt x="148008" y="0"/>
                  </a:lnTo>
                  <a:cubicBezTo>
                    <a:pt x="177301" y="0"/>
                    <a:pt x="201047" y="23746"/>
                    <a:pt x="201047" y="53039"/>
                  </a:cubicBezTo>
                  <a:lnTo>
                    <a:pt x="201047" y="53039"/>
                  </a:lnTo>
                  <a:cubicBezTo>
                    <a:pt x="201047" y="82332"/>
                    <a:pt x="177301" y="106079"/>
                    <a:pt x="148008" y="106079"/>
                  </a:cubicBezTo>
                  <a:lnTo>
                    <a:pt x="53039" y="106079"/>
                  </a:lnTo>
                  <a:cubicBezTo>
                    <a:pt x="23746" y="106079"/>
                    <a:pt x="0" y="82332"/>
                    <a:pt x="0" y="53039"/>
                  </a:cubicBezTo>
                  <a:lnTo>
                    <a:pt x="0" y="53039"/>
                  </a:lnTo>
                  <a:cubicBezTo>
                    <a:pt x="0" y="23746"/>
                    <a:pt x="23746" y="0"/>
                    <a:pt x="53039" y="0"/>
                  </a:cubicBezTo>
                  <a:close/>
                </a:path>
              </a:pathLst>
            </a:custGeom>
            <a:solidFill>
              <a:srgbClr val="FFAB1E"/>
            </a:solidFill>
          </p:spPr>
        </p:sp>
        <p:sp>
          <p:nvSpPr>
            <p:cNvPr name="TextBox 142" id="142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18"/>
                </a:lnSpc>
              </a:pPr>
            </a:p>
          </p:txBody>
        </p:sp>
      </p:grpSp>
      <p:grpSp>
        <p:nvGrpSpPr>
          <p:cNvPr name="Group 143" id="143"/>
          <p:cNvGrpSpPr/>
          <p:nvPr/>
        </p:nvGrpSpPr>
        <p:grpSpPr>
          <a:xfrm rot="0">
            <a:off x="2958086" y="9112837"/>
            <a:ext cx="560993" cy="295997"/>
            <a:chOff x="0" y="0"/>
            <a:chExt cx="201047" cy="106079"/>
          </a:xfrm>
        </p:grpSpPr>
        <p:sp>
          <p:nvSpPr>
            <p:cNvPr name="Freeform 144" id="144"/>
            <p:cNvSpPr/>
            <p:nvPr/>
          </p:nvSpPr>
          <p:spPr>
            <a:xfrm>
              <a:off x="0" y="0"/>
              <a:ext cx="201047" cy="106079"/>
            </a:xfrm>
            <a:custGeom>
              <a:avLst/>
              <a:gdLst/>
              <a:ahLst/>
              <a:cxnLst/>
              <a:rect r="r" b="b" t="t" l="l"/>
              <a:pathLst>
                <a:path h="106079" w="201047">
                  <a:moveTo>
                    <a:pt x="53039" y="0"/>
                  </a:moveTo>
                  <a:lnTo>
                    <a:pt x="148008" y="0"/>
                  </a:lnTo>
                  <a:cubicBezTo>
                    <a:pt x="177301" y="0"/>
                    <a:pt x="201047" y="23746"/>
                    <a:pt x="201047" y="53039"/>
                  </a:cubicBezTo>
                  <a:lnTo>
                    <a:pt x="201047" y="53039"/>
                  </a:lnTo>
                  <a:cubicBezTo>
                    <a:pt x="201047" y="82332"/>
                    <a:pt x="177301" y="106079"/>
                    <a:pt x="148008" y="106079"/>
                  </a:cubicBezTo>
                  <a:lnTo>
                    <a:pt x="53039" y="106079"/>
                  </a:lnTo>
                  <a:cubicBezTo>
                    <a:pt x="23746" y="106079"/>
                    <a:pt x="0" y="82332"/>
                    <a:pt x="0" y="53039"/>
                  </a:cubicBezTo>
                  <a:lnTo>
                    <a:pt x="0" y="53039"/>
                  </a:lnTo>
                  <a:cubicBezTo>
                    <a:pt x="0" y="23746"/>
                    <a:pt x="23746" y="0"/>
                    <a:pt x="53039" y="0"/>
                  </a:cubicBezTo>
                  <a:close/>
                </a:path>
              </a:pathLst>
            </a:custGeom>
            <a:solidFill>
              <a:srgbClr val="FFAB1E"/>
            </a:solidFill>
          </p:spPr>
        </p:sp>
        <p:sp>
          <p:nvSpPr>
            <p:cNvPr name="TextBox 145" id="145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18"/>
                </a:lnSpc>
              </a:pPr>
            </a:p>
          </p:txBody>
        </p:sp>
      </p:grpSp>
      <p:grpSp>
        <p:nvGrpSpPr>
          <p:cNvPr name="Group 146" id="146"/>
          <p:cNvGrpSpPr/>
          <p:nvPr/>
        </p:nvGrpSpPr>
        <p:grpSpPr>
          <a:xfrm rot="0">
            <a:off x="3707269" y="10028758"/>
            <a:ext cx="1139751" cy="295997"/>
            <a:chOff x="0" y="0"/>
            <a:chExt cx="408461" cy="106079"/>
          </a:xfrm>
        </p:grpSpPr>
        <p:sp>
          <p:nvSpPr>
            <p:cNvPr name="Freeform 147" id="147"/>
            <p:cNvSpPr/>
            <p:nvPr/>
          </p:nvSpPr>
          <p:spPr>
            <a:xfrm>
              <a:off x="0" y="0"/>
              <a:ext cx="408461" cy="106079"/>
            </a:xfrm>
            <a:custGeom>
              <a:avLst/>
              <a:gdLst/>
              <a:ahLst/>
              <a:cxnLst/>
              <a:rect r="r" b="b" t="t" l="l"/>
              <a:pathLst>
                <a:path h="106079" w="408461">
                  <a:moveTo>
                    <a:pt x="40756" y="0"/>
                  </a:moveTo>
                  <a:lnTo>
                    <a:pt x="367705" y="0"/>
                  </a:lnTo>
                  <a:cubicBezTo>
                    <a:pt x="390214" y="0"/>
                    <a:pt x="408461" y="18247"/>
                    <a:pt x="408461" y="40756"/>
                  </a:cubicBezTo>
                  <a:lnTo>
                    <a:pt x="408461" y="65323"/>
                  </a:lnTo>
                  <a:cubicBezTo>
                    <a:pt x="408461" y="87832"/>
                    <a:pt x="390214" y="106079"/>
                    <a:pt x="367705" y="106079"/>
                  </a:cubicBezTo>
                  <a:lnTo>
                    <a:pt x="40756" y="106079"/>
                  </a:lnTo>
                  <a:cubicBezTo>
                    <a:pt x="18247" y="106079"/>
                    <a:pt x="0" y="87832"/>
                    <a:pt x="0" y="65323"/>
                  </a:cubicBezTo>
                  <a:lnTo>
                    <a:pt x="0" y="40756"/>
                  </a:lnTo>
                  <a:cubicBezTo>
                    <a:pt x="0" y="18247"/>
                    <a:pt x="18247" y="0"/>
                    <a:pt x="40756" y="0"/>
                  </a:cubicBezTo>
                  <a:close/>
                </a:path>
              </a:pathLst>
            </a:custGeom>
            <a:solidFill>
              <a:srgbClr val="FD89A9"/>
            </a:solidFill>
          </p:spPr>
        </p:sp>
        <p:sp>
          <p:nvSpPr>
            <p:cNvPr name="TextBox 148" id="148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18"/>
                </a:lnSpc>
              </a:pPr>
            </a:p>
          </p:txBody>
        </p:sp>
      </p:grpSp>
      <p:sp>
        <p:nvSpPr>
          <p:cNvPr name="TextBox 149" id="149"/>
          <p:cNvSpPr txBox="true"/>
          <p:nvPr/>
        </p:nvSpPr>
        <p:spPr>
          <a:xfrm rot="0">
            <a:off x="3645523" y="212338"/>
            <a:ext cx="1193030" cy="287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29"/>
              </a:lnSpc>
              <a:spcBef>
                <a:spcPct val="0"/>
              </a:spcBef>
            </a:pPr>
            <a:r>
              <a:rPr lang="en-US" sz="1449">
                <a:solidFill>
                  <a:srgbClr val="000000"/>
                </a:solidFill>
                <a:latin typeface="Arial Bold"/>
              </a:rPr>
              <a:t>1989</a:t>
            </a:r>
          </a:p>
        </p:txBody>
      </p:sp>
      <p:sp>
        <p:nvSpPr>
          <p:cNvPr name="TextBox 150" id="150"/>
          <p:cNvSpPr txBox="true"/>
          <p:nvPr/>
        </p:nvSpPr>
        <p:spPr>
          <a:xfrm rot="0">
            <a:off x="3594641" y="2153974"/>
            <a:ext cx="1193030" cy="287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29"/>
              </a:lnSpc>
              <a:spcBef>
                <a:spcPct val="0"/>
              </a:spcBef>
            </a:pPr>
            <a:r>
              <a:rPr lang="en-US" sz="1449">
                <a:solidFill>
                  <a:srgbClr val="000000"/>
                </a:solidFill>
                <a:latin typeface="Arial Bold"/>
              </a:rPr>
              <a:t>1993</a:t>
            </a:r>
          </a:p>
        </p:txBody>
      </p:sp>
      <p:sp>
        <p:nvSpPr>
          <p:cNvPr name="TextBox 151" id="151"/>
          <p:cNvSpPr txBox="true"/>
          <p:nvPr/>
        </p:nvSpPr>
        <p:spPr>
          <a:xfrm rot="0">
            <a:off x="3594641" y="4145393"/>
            <a:ext cx="1193030" cy="287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29"/>
              </a:lnSpc>
              <a:spcBef>
                <a:spcPct val="0"/>
              </a:spcBef>
            </a:pPr>
            <a:r>
              <a:rPr lang="en-US" sz="1449">
                <a:solidFill>
                  <a:srgbClr val="000000"/>
                </a:solidFill>
                <a:latin typeface="Arial Bold"/>
              </a:rPr>
              <a:t>1996</a:t>
            </a:r>
          </a:p>
        </p:txBody>
      </p:sp>
      <p:sp>
        <p:nvSpPr>
          <p:cNvPr name="TextBox 152" id="152"/>
          <p:cNvSpPr txBox="true"/>
          <p:nvPr/>
        </p:nvSpPr>
        <p:spPr>
          <a:xfrm rot="0">
            <a:off x="3638485" y="6091714"/>
            <a:ext cx="1193030" cy="287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29"/>
              </a:lnSpc>
              <a:spcBef>
                <a:spcPct val="0"/>
              </a:spcBef>
            </a:pPr>
            <a:r>
              <a:rPr lang="en-US" sz="1449">
                <a:solidFill>
                  <a:srgbClr val="000000"/>
                </a:solidFill>
                <a:latin typeface="Arial Bold"/>
              </a:rPr>
              <a:t>2003</a:t>
            </a:r>
          </a:p>
        </p:txBody>
      </p:sp>
      <p:sp>
        <p:nvSpPr>
          <p:cNvPr name="TextBox 153" id="153"/>
          <p:cNvSpPr txBox="true"/>
          <p:nvPr/>
        </p:nvSpPr>
        <p:spPr>
          <a:xfrm rot="0">
            <a:off x="2647977" y="1186561"/>
            <a:ext cx="1193030" cy="287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29"/>
              </a:lnSpc>
              <a:spcBef>
                <a:spcPct val="0"/>
              </a:spcBef>
            </a:pPr>
            <a:r>
              <a:rPr lang="en-US" sz="1449">
                <a:solidFill>
                  <a:srgbClr val="000000"/>
                </a:solidFill>
                <a:latin typeface="Arial Bold"/>
              </a:rPr>
              <a:t>1991</a:t>
            </a:r>
          </a:p>
        </p:txBody>
      </p:sp>
      <p:sp>
        <p:nvSpPr>
          <p:cNvPr name="TextBox 154" id="154"/>
          <p:cNvSpPr txBox="true"/>
          <p:nvPr/>
        </p:nvSpPr>
        <p:spPr>
          <a:xfrm rot="0">
            <a:off x="2647977" y="3178193"/>
            <a:ext cx="1193030" cy="287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29"/>
              </a:lnSpc>
              <a:spcBef>
                <a:spcPct val="0"/>
              </a:spcBef>
            </a:pPr>
            <a:r>
              <a:rPr lang="en-US" sz="1449">
                <a:solidFill>
                  <a:srgbClr val="000000"/>
                </a:solidFill>
                <a:latin typeface="Arial Bold"/>
              </a:rPr>
              <a:t>1994</a:t>
            </a:r>
          </a:p>
        </p:txBody>
      </p:sp>
      <p:sp>
        <p:nvSpPr>
          <p:cNvPr name="TextBox 155" id="155"/>
          <p:cNvSpPr txBox="true"/>
          <p:nvPr/>
        </p:nvSpPr>
        <p:spPr>
          <a:xfrm rot="0">
            <a:off x="3238583" y="5105938"/>
            <a:ext cx="409337" cy="287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29"/>
              </a:lnSpc>
              <a:spcBef>
                <a:spcPct val="0"/>
              </a:spcBef>
            </a:pPr>
            <a:r>
              <a:rPr lang="en-US" sz="1449">
                <a:solidFill>
                  <a:srgbClr val="000000"/>
                </a:solidFill>
                <a:latin typeface="Arial Bold"/>
              </a:rPr>
              <a:t>2000</a:t>
            </a:r>
          </a:p>
        </p:txBody>
      </p:sp>
      <p:sp>
        <p:nvSpPr>
          <p:cNvPr name="TextBox 156" id="156"/>
          <p:cNvSpPr txBox="true"/>
          <p:nvPr/>
        </p:nvSpPr>
        <p:spPr>
          <a:xfrm rot="0">
            <a:off x="4785868" y="147406"/>
            <a:ext cx="1583253" cy="428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11"/>
              </a:lnSpc>
            </a:pPr>
            <a:r>
              <a:rPr lang="en-US" sz="1279" spc="31">
                <a:solidFill>
                  <a:srgbClr val="000000"/>
                </a:solidFill>
                <a:latin typeface="Arial Bold"/>
              </a:rPr>
              <a:t>CREACIÓN DE SYMANTEC</a:t>
            </a:r>
          </a:p>
        </p:txBody>
      </p:sp>
      <p:sp>
        <p:nvSpPr>
          <p:cNvPr name="TextBox 157" id="157"/>
          <p:cNvSpPr txBox="true"/>
          <p:nvPr/>
        </p:nvSpPr>
        <p:spPr>
          <a:xfrm rot="0">
            <a:off x="2642187" y="7115004"/>
            <a:ext cx="1193030" cy="287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29"/>
              </a:lnSpc>
              <a:spcBef>
                <a:spcPct val="0"/>
              </a:spcBef>
            </a:pPr>
            <a:r>
              <a:rPr lang="en-US" sz="1449">
                <a:solidFill>
                  <a:srgbClr val="000000"/>
                </a:solidFill>
                <a:latin typeface="Arial Bold"/>
              </a:rPr>
              <a:t>2005</a:t>
            </a:r>
          </a:p>
        </p:txBody>
      </p:sp>
      <p:sp>
        <p:nvSpPr>
          <p:cNvPr name="TextBox 158" id="158"/>
          <p:cNvSpPr txBox="true"/>
          <p:nvPr/>
        </p:nvSpPr>
        <p:spPr>
          <a:xfrm rot="0">
            <a:off x="466833" y="123382"/>
            <a:ext cx="2272499" cy="695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81"/>
              </a:lnSpc>
            </a:pPr>
            <a:r>
              <a:rPr lang="en-US" sz="2151">
                <a:solidFill>
                  <a:srgbClr val="000000"/>
                </a:solidFill>
                <a:latin typeface="Arial Bold"/>
              </a:rPr>
              <a:t>LA SEGURIDAD DE INTERNET</a:t>
            </a:r>
          </a:p>
        </p:txBody>
      </p:sp>
      <p:sp>
        <p:nvSpPr>
          <p:cNvPr name="TextBox 159" id="159"/>
          <p:cNvSpPr txBox="true"/>
          <p:nvPr/>
        </p:nvSpPr>
        <p:spPr>
          <a:xfrm rot="0">
            <a:off x="3638485" y="8196449"/>
            <a:ext cx="1193030" cy="287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29"/>
              </a:lnSpc>
              <a:spcBef>
                <a:spcPct val="0"/>
              </a:spcBef>
            </a:pPr>
            <a:r>
              <a:rPr lang="en-US" sz="1449">
                <a:solidFill>
                  <a:srgbClr val="000000"/>
                </a:solidFill>
                <a:latin typeface="Arial Bold"/>
              </a:rPr>
              <a:t>2007</a:t>
            </a:r>
          </a:p>
        </p:txBody>
      </p:sp>
      <p:sp>
        <p:nvSpPr>
          <p:cNvPr name="TextBox 160" id="160"/>
          <p:cNvSpPr txBox="true"/>
          <p:nvPr/>
        </p:nvSpPr>
        <p:spPr>
          <a:xfrm rot="0">
            <a:off x="2642187" y="9121797"/>
            <a:ext cx="1193030" cy="287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29"/>
              </a:lnSpc>
              <a:spcBef>
                <a:spcPct val="0"/>
              </a:spcBef>
            </a:pPr>
            <a:r>
              <a:rPr lang="en-US" sz="1449">
                <a:solidFill>
                  <a:srgbClr val="000000"/>
                </a:solidFill>
                <a:latin typeface="Arial Bold"/>
              </a:rPr>
              <a:t>2010</a:t>
            </a:r>
          </a:p>
        </p:txBody>
      </p:sp>
      <p:sp>
        <p:nvSpPr>
          <p:cNvPr name="TextBox 161" id="161"/>
          <p:cNvSpPr txBox="true"/>
          <p:nvPr/>
        </p:nvSpPr>
        <p:spPr>
          <a:xfrm rot="0">
            <a:off x="1088773" y="1104032"/>
            <a:ext cx="1772261" cy="6284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11"/>
              </a:lnSpc>
            </a:pPr>
            <a:r>
              <a:rPr lang="en-US" sz="1279" spc="31">
                <a:solidFill>
                  <a:srgbClr val="000000"/>
                </a:solidFill>
                <a:latin typeface="Arial Bold"/>
              </a:rPr>
              <a:t>LA PRIMERA VERSIÓN DE NORTON ANTIVIRUS</a:t>
            </a:r>
          </a:p>
        </p:txBody>
      </p:sp>
      <p:sp>
        <p:nvSpPr>
          <p:cNvPr name="TextBox 162" id="162"/>
          <p:cNvSpPr txBox="true"/>
          <p:nvPr/>
        </p:nvSpPr>
        <p:spPr>
          <a:xfrm rot="0">
            <a:off x="4742024" y="2087702"/>
            <a:ext cx="1949455" cy="428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11"/>
              </a:lnSpc>
            </a:pPr>
            <a:r>
              <a:rPr lang="en-US" sz="1279" spc="31">
                <a:solidFill>
                  <a:srgbClr val="000000"/>
                </a:solidFill>
                <a:latin typeface="Arial Bold"/>
              </a:rPr>
              <a:t>EL PRIMER NAVEGADOR WEB</a:t>
            </a:r>
          </a:p>
        </p:txBody>
      </p:sp>
      <p:sp>
        <p:nvSpPr>
          <p:cNvPr name="TextBox 163" id="163"/>
          <p:cNvSpPr txBox="true"/>
          <p:nvPr/>
        </p:nvSpPr>
        <p:spPr>
          <a:xfrm rot="0">
            <a:off x="789876" y="3113583"/>
            <a:ext cx="1949455" cy="428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11"/>
              </a:lnSpc>
            </a:pPr>
            <a:r>
              <a:rPr lang="en-US" sz="1279" spc="31">
                <a:solidFill>
                  <a:srgbClr val="000000"/>
                </a:solidFill>
                <a:latin typeface="Arial Bold"/>
              </a:rPr>
              <a:t>28.613 MALWARE ÚNICAS</a:t>
            </a:r>
          </a:p>
        </p:txBody>
      </p:sp>
      <p:sp>
        <p:nvSpPr>
          <p:cNvPr name="TextBox 164" id="164"/>
          <p:cNvSpPr txBox="true"/>
          <p:nvPr/>
        </p:nvSpPr>
        <p:spPr>
          <a:xfrm rot="0">
            <a:off x="4742024" y="4084568"/>
            <a:ext cx="1772261" cy="428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11"/>
              </a:lnSpc>
            </a:pPr>
            <a:r>
              <a:rPr lang="en-US" sz="1279" spc="31">
                <a:solidFill>
                  <a:srgbClr val="000000"/>
                </a:solidFill>
                <a:latin typeface="Arial Bold"/>
              </a:rPr>
              <a:t>EL PRIMER VIRUS DE LINUX, STOAG</a:t>
            </a:r>
          </a:p>
        </p:txBody>
      </p:sp>
      <p:sp>
        <p:nvSpPr>
          <p:cNvPr name="TextBox 165" id="165"/>
          <p:cNvSpPr txBox="true"/>
          <p:nvPr/>
        </p:nvSpPr>
        <p:spPr>
          <a:xfrm rot="0">
            <a:off x="466833" y="5049724"/>
            <a:ext cx="2531293" cy="428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11"/>
              </a:lnSpc>
            </a:pPr>
            <a:r>
              <a:rPr lang="en-US" sz="1279" spc="31">
                <a:solidFill>
                  <a:srgbClr val="000000"/>
                </a:solidFill>
                <a:latin typeface="Arial Bold"/>
              </a:rPr>
              <a:t>ILOVEYOU, LA PROPAGACIÓN DE LOS GUSANOS</a:t>
            </a:r>
          </a:p>
        </p:txBody>
      </p:sp>
      <p:sp>
        <p:nvSpPr>
          <p:cNvPr name="TextBox 166" id="166"/>
          <p:cNvSpPr txBox="true"/>
          <p:nvPr/>
        </p:nvSpPr>
        <p:spPr>
          <a:xfrm rot="0">
            <a:off x="4787671" y="6035320"/>
            <a:ext cx="1870951" cy="428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11"/>
              </a:lnSpc>
            </a:pPr>
            <a:r>
              <a:rPr lang="en-US" sz="1279" spc="31">
                <a:solidFill>
                  <a:srgbClr val="000000"/>
                </a:solidFill>
                <a:latin typeface="Arial Bold"/>
              </a:rPr>
              <a:t>EL USO DE INTERNET SE DISPARA</a:t>
            </a:r>
          </a:p>
        </p:txBody>
      </p:sp>
      <p:sp>
        <p:nvSpPr>
          <p:cNvPr name="TextBox 167" id="167"/>
          <p:cNvSpPr txBox="true"/>
          <p:nvPr/>
        </p:nvSpPr>
        <p:spPr>
          <a:xfrm rot="0">
            <a:off x="460244" y="7222435"/>
            <a:ext cx="2537882" cy="228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11"/>
              </a:lnSpc>
            </a:pPr>
            <a:r>
              <a:rPr lang="en-US" sz="1279" spc="31">
                <a:solidFill>
                  <a:srgbClr val="000000"/>
                </a:solidFill>
                <a:latin typeface="Arial Bold"/>
              </a:rPr>
              <a:t>333.425 MALWARE ÚNICAS</a:t>
            </a:r>
          </a:p>
        </p:txBody>
      </p:sp>
      <p:sp>
        <p:nvSpPr>
          <p:cNvPr name="TextBox 168" id="168"/>
          <p:cNvSpPr txBox="true"/>
          <p:nvPr/>
        </p:nvSpPr>
        <p:spPr>
          <a:xfrm rot="0">
            <a:off x="4555285" y="8218265"/>
            <a:ext cx="2537882" cy="428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11"/>
              </a:lnSpc>
            </a:pPr>
            <a:r>
              <a:rPr lang="en-US" sz="1279" spc="31">
                <a:solidFill>
                  <a:srgbClr val="000000"/>
                </a:solidFill>
                <a:latin typeface="Arial Bold"/>
              </a:rPr>
              <a:t>MAS DE 5.49 MLN MALWARE ÚNICAS</a:t>
            </a:r>
          </a:p>
        </p:txBody>
      </p:sp>
      <p:sp>
        <p:nvSpPr>
          <p:cNvPr name="TextBox 169" id="169"/>
          <p:cNvSpPr txBox="true"/>
          <p:nvPr/>
        </p:nvSpPr>
        <p:spPr>
          <a:xfrm rot="0">
            <a:off x="3697834" y="10008856"/>
            <a:ext cx="1193030" cy="287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29"/>
              </a:lnSpc>
              <a:spcBef>
                <a:spcPct val="0"/>
              </a:spcBef>
            </a:pPr>
            <a:r>
              <a:rPr lang="en-US" sz="1449">
                <a:solidFill>
                  <a:srgbClr val="000000"/>
                </a:solidFill>
                <a:latin typeface="Arial Bold"/>
              </a:rPr>
              <a:t>DESDE 2014</a:t>
            </a:r>
          </a:p>
        </p:txBody>
      </p:sp>
      <p:sp>
        <p:nvSpPr>
          <p:cNvPr name="TextBox 170" id="170"/>
          <p:cNvSpPr txBox="true"/>
          <p:nvPr/>
        </p:nvSpPr>
        <p:spPr>
          <a:xfrm rot="0">
            <a:off x="672408" y="9046691"/>
            <a:ext cx="2066924" cy="45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23"/>
              </a:lnSpc>
            </a:pPr>
            <a:r>
              <a:rPr lang="en-US" sz="1368" spc="34">
                <a:solidFill>
                  <a:srgbClr val="000000"/>
                </a:solidFill>
                <a:latin typeface="Arial Bold"/>
              </a:rPr>
              <a:t>EL PROYECTO JASON DEL PENTÁGONO</a:t>
            </a:r>
          </a:p>
        </p:txBody>
      </p:sp>
      <p:sp>
        <p:nvSpPr>
          <p:cNvPr name="TextBox 171" id="171"/>
          <p:cNvSpPr txBox="true"/>
          <p:nvPr/>
        </p:nvSpPr>
        <p:spPr>
          <a:xfrm rot="0">
            <a:off x="4890864" y="9946978"/>
            <a:ext cx="2537882" cy="45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23"/>
              </a:lnSpc>
            </a:pPr>
            <a:r>
              <a:rPr lang="en-US" sz="1368" spc="34">
                <a:solidFill>
                  <a:srgbClr val="000000"/>
                </a:solidFill>
                <a:latin typeface="Arial Bold"/>
              </a:rPr>
              <a:t>"NEXT GEN", UN ENFOQUE SIN FIRMA</a:t>
            </a:r>
          </a:p>
        </p:txBody>
      </p:sp>
      <p:sp>
        <p:nvSpPr>
          <p:cNvPr name="TextBox 172" id="172"/>
          <p:cNvSpPr txBox="true"/>
          <p:nvPr/>
        </p:nvSpPr>
        <p:spPr>
          <a:xfrm rot="0">
            <a:off x="-778785" y="10496950"/>
            <a:ext cx="4969940" cy="195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143" spc="28">
                <a:solidFill>
                  <a:srgbClr val="000000"/>
                </a:solidFill>
                <a:latin typeface="Arial Bold"/>
              </a:rPr>
              <a:t>WWW.ELORGANIZADORGRÁFICO.COM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DAFdGS3XjCc</dc:identifier>
  <dcterms:modified xsi:type="dcterms:W3CDTF">2011-08-01T06:04:30Z</dcterms:modified>
  <cp:revision>1</cp:revision>
  <dc:title>Linea de Tiempo sobre la seguridad de Internet 1989-2014</dc:title>
</cp:coreProperties>
</file>