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149" y="1209085"/>
            <a:ext cx="7743264" cy="823903"/>
            <a:chOff x="0" y="0"/>
            <a:chExt cx="763891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38916" cy="812800"/>
            </a:xfrm>
            <a:custGeom>
              <a:avLst/>
              <a:gdLst/>
              <a:ahLst/>
              <a:cxnLst/>
              <a:rect l="l" t="t" r="r" b="b"/>
              <a:pathLst>
                <a:path w="7638916" h="812800">
                  <a:moveTo>
                    <a:pt x="0" y="0"/>
                  </a:moveTo>
                  <a:lnTo>
                    <a:pt x="7638916" y="0"/>
                  </a:lnTo>
                  <a:lnTo>
                    <a:pt x="763891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E2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4149" y="2036809"/>
            <a:ext cx="7743264" cy="823903"/>
            <a:chOff x="0" y="0"/>
            <a:chExt cx="7638916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38916" cy="812800"/>
            </a:xfrm>
            <a:custGeom>
              <a:avLst/>
              <a:gdLst/>
              <a:ahLst/>
              <a:cxnLst/>
              <a:rect l="l" t="t" r="r" b="b"/>
              <a:pathLst>
                <a:path w="7638916" h="812800">
                  <a:moveTo>
                    <a:pt x="0" y="0"/>
                  </a:moveTo>
                  <a:lnTo>
                    <a:pt x="7638916" y="0"/>
                  </a:lnTo>
                  <a:lnTo>
                    <a:pt x="763891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64149" y="2864534"/>
            <a:ext cx="7743264" cy="823903"/>
            <a:chOff x="0" y="0"/>
            <a:chExt cx="7638916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38916" cy="812800"/>
            </a:xfrm>
            <a:custGeom>
              <a:avLst/>
              <a:gdLst/>
              <a:ahLst/>
              <a:cxnLst/>
              <a:rect l="l" t="t" r="r" b="b"/>
              <a:pathLst>
                <a:path w="7638916" h="812800">
                  <a:moveTo>
                    <a:pt x="0" y="0"/>
                  </a:moveTo>
                  <a:lnTo>
                    <a:pt x="7638916" y="0"/>
                  </a:lnTo>
                  <a:lnTo>
                    <a:pt x="763891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E7C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43840" y="3692258"/>
            <a:ext cx="7922955" cy="823903"/>
            <a:chOff x="0" y="0"/>
            <a:chExt cx="7816185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816186" cy="812800"/>
            </a:xfrm>
            <a:custGeom>
              <a:avLst/>
              <a:gdLst/>
              <a:ahLst/>
              <a:cxnLst/>
              <a:rect l="l" t="t" r="r" b="b"/>
              <a:pathLst>
                <a:path w="7816186" h="812800">
                  <a:moveTo>
                    <a:pt x="0" y="0"/>
                  </a:moveTo>
                  <a:lnTo>
                    <a:pt x="7816186" y="0"/>
                  </a:lnTo>
                  <a:lnTo>
                    <a:pt x="78161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EFD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64149" y="4519982"/>
            <a:ext cx="7743264" cy="823903"/>
            <a:chOff x="0" y="0"/>
            <a:chExt cx="7638916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638916" cy="812800"/>
            </a:xfrm>
            <a:custGeom>
              <a:avLst/>
              <a:gdLst/>
              <a:ahLst/>
              <a:cxnLst/>
              <a:rect l="l" t="t" r="r" b="b"/>
              <a:pathLst>
                <a:path w="7638916" h="812800">
                  <a:moveTo>
                    <a:pt x="0" y="0"/>
                  </a:moveTo>
                  <a:lnTo>
                    <a:pt x="7638916" y="0"/>
                  </a:lnTo>
                  <a:lnTo>
                    <a:pt x="763891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EFF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343840" y="5347707"/>
            <a:ext cx="7922955" cy="823903"/>
            <a:chOff x="0" y="0"/>
            <a:chExt cx="7816185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16186" cy="812800"/>
            </a:xfrm>
            <a:custGeom>
              <a:avLst/>
              <a:gdLst/>
              <a:ahLst/>
              <a:cxnLst/>
              <a:rect l="l" t="t" r="r" b="b"/>
              <a:pathLst>
                <a:path w="7816186" h="812800">
                  <a:moveTo>
                    <a:pt x="0" y="0"/>
                  </a:moveTo>
                  <a:lnTo>
                    <a:pt x="7816186" y="0"/>
                  </a:lnTo>
                  <a:lnTo>
                    <a:pt x="78161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0D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64149" y="-244088"/>
            <a:ext cx="7743264" cy="1449352"/>
            <a:chOff x="0" y="0"/>
            <a:chExt cx="7638916" cy="14298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38916" cy="1429820"/>
            </a:xfrm>
            <a:custGeom>
              <a:avLst/>
              <a:gdLst/>
              <a:ahLst/>
              <a:cxnLst/>
              <a:rect l="l" t="t" r="r" b="b"/>
              <a:pathLst>
                <a:path w="7638916" h="1429820">
                  <a:moveTo>
                    <a:pt x="0" y="0"/>
                  </a:moveTo>
                  <a:lnTo>
                    <a:pt x="7638916" y="0"/>
                  </a:lnTo>
                  <a:lnTo>
                    <a:pt x="7638916" y="1429820"/>
                  </a:lnTo>
                  <a:lnTo>
                    <a:pt x="0" y="1429820"/>
                  </a:lnTo>
                  <a:close/>
                </a:path>
              </a:pathLst>
            </a:custGeom>
            <a:solidFill>
              <a:srgbClr val="F2D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164149" y="7006774"/>
            <a:ext cx="7743264" cy="823903"/>
            <a:chOff x="0" y="0"/>
            <a:chExt cx="7638916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638916" cy="812800"/>
            </a:xfrm>
            <a:custGeom>
              <a:avLst/>
              <a:gdLst/>
              <a:ahLst/>
              <a:cxnLst/>
              <a:rect l="l" t="t" r="r" b="b"/>
              <a:pathLst>
                <a:path w="7638916" h="812800">
                  <a:moveTo>
                    <a:pt x="0" y="0"/>
                  </a:moveTo>
                  <a:lnTo>
                    <a:pt x="7638916" y="0"/>
                  </a:lnTo>
                  <a:lnTo>
                    <a:pt x="763891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E2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148892" y="7834498"/>
            <a:ext cx="8249214" cy="823903"/>
            <a:chOff x="0" y="0"/>
            <a:chExt cx="813804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38048" cy="812800"/>
            </a:xfrm>
            <a:custGeom>
              <a:avLst/>
              <a:gdLst/>
              <a:ahLst/>
              <a:cxnLst/>
              <a:rect l="l" t="t" r="r" b="b"/>
              <a:pathLst>
                <a:path w="8138048" h="812800">
                  <a:moveTo>
                    <a:pt x="0" y="0"/>
                  </a:moveTo>
                  <a:lnTo>
                    <a:pt x="8138048" y="0"/>
                  </a:lnTo>
                  <a:lnTo>
                    <a:pt x="813804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540322" y="8662223"/>
            <a:ext cx="8371931" cy="823903"/>
            <a:chOff x="0" y="0"/>
            <a:chExt cx="8259111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259111" cy="812800"/>
            </a:xfrm>
            <a:custGeom>
              <a:avLst/>
              <a:gdLst/>
              <a:ahLst/>
              <a:cxnLst/>
              <a:rect l="l" t="t" r="r" b="b"/>
              <a:pathLst>
                <a:path w="8259111" h="812800">
                  <a:moveTo>
                    <a:pt x="0" y="0"/>
                  </a:moveTo>
                  <a:lnTo>
                    <a:pt x="8259111" y="0"/>
                  </a:lnTo>
                  <a:lnTo>
                    <a:pt x="825911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E7C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-328583" y="9489947"/>
            <a:ext cx="7907698" cy="1409907"/>
            <a:chOff x="0" y="0"/>
            <a:chExt cx="7801134" cy="13909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801134" cy="1390907"/>
            </a:xfrm>
            <a:custGeom>
              <a:avLst/>
              <a:gdLst/>
              <a:ahLst/>
              <a:cxnLst/>
              <a:rect l="l" t="t" r="r" b="b"/>
              <a:pathLst>
                <a:path w="7801134" h="1390907">
                  <a:moveTo>
                    <a:pt x="0" y="0"/>
                  </a:moveTo>
                  <a:lnTo>
                    <a:pt x="7801134" y="0"/>
                  </a:lnTo>
                  <a:lnTo>
                    <a:pt x="7801134" y="1390907"/>
                  </a:lnTo>
                  <a:lnTo>
                    <a:pt x="0" y="1390907"/>
                  </a:lnTo>
                  <a:close/>
                </a:path>
              </a:pathLst>
            </a:custGeom>
            <a:solidFill>
              <a:srgbClr val="DDEFD7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48892" y="6179050"/>
            <a:ext cx="7728007" cy="823903"/>
            <a:chOff x="0" y="0"/>
            <a:chExt cx="7623864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623864" cy="812800"/>
            </a:xfrm>
            <a:custGeom>
              <a:avLst/>
              <a:gdLst/>
              <a:ahLst/>
              <a:cxnLst/>
              <a:rect l="l" t="t" r="r" b="b"/>
              <a:pathLst>
                <a:path w="7623864" h="812800">
                  <a:moveTo>
                    <a:pt x="0" y="0"/>
                  </a:moveTo>
                  <a:lnTo>
                    <a:pt x="7623864" y="0"/>
                  </a:lnTo>
                  <a:lnTo>
                    <a:pt x="762386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D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9547" tIns="29547" rIns="29547" bIns="29547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rcRect t="27534" b="19237"/>
          <a:stretch>
            <a:fillRect/>
          </a:stretch>
        </p:blipFill>
        <p:spPr>
          <a:xfrm rot="-643305">
            <a:off x="4778287" y="8310193"/>
            <a:ext cx="1761449" cy="937574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452800" y="577199"/>
            <a:ext cx="5841863" cy="4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Fundación de la ARPA en EEUU, con el objetivo de crear comunicaciones directas entre ordenadores.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37543" y="1404924"/>
            <a:ext cx="5841863" cy="4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Nace ARPANET, una red de ordenadores que reunía las mejores ideas de MIT, NPL Y RC.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37543" y="5530018"/>
            <a:ext cx="5841863" cy="5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Aparece el primer motor de búsqueda con texto completo: WebCrawler. Permitía a los usuarios realizar una búsqueda por palabras en cualquier web. Se inauguran las primeras tiendas en línea. Entre ellas, Amazon e eBay.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58084" y="647075"/>
            <a:ext cx="66984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1958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8084" y="1474799"/>
            <a:ext cx="66984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1967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8084" y="5599894"/>
            <a:ext cx="66984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1994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700644" y="70856"/>
            <a:ext cx="415871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2205" spc="99">
                <a:solidFill>
                  <a:srgbClr val="343434"/>
                </a:solidFill>
                <a:latin typeface="Arial Bold"/>
              </a:rPr>
              <a:t>HISTORIA DE INTERNET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8084" y="2299645"/>
            <a:ext cx="66984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1980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58084" y="3125355"/>
            <a:ext cx="66984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1982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8084" y="3950202"/>
            <a:ext cx="66984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1987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58084" y="4775048"/>
            <a:ext cx="669849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1993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37543" y="2229770"/>
            <a:ext cx="5841863" cy="4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Tim Berners-Lee, empieza a desarrollar el lenguaje HTML, las direcciones URL y HTTP. En 1991 publica la primera página web.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35292" y="3055480"/>
            <a:ext cx="5844115" cy="4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Rick Skrenta, un estudiante de instituto de 15 años programa el llamado Elk Cloner para los Apple II. El primer virus de la historia.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35292" y="3906462"/>
            <a:ext cx="5844115" cy="4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HypeCard introduce por primera vez el concepto de hipertexto en las computadoras de Apple.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35292" y="4705172"/>
            <a:ext cx="5844115" cy="4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El gobierno de EEUU levanta la prohibición y permite la integración de redes y empresas privadas. La web se convierte en dominio público.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35292" y="6470338"/>
            <a:ext cx="5826606" cy="4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Larry Page y Sergey Brin lanzan un proyecto que llevaría a la creación del buscador por excelencia de hoy en día: Google.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452800" y="7337563"/>
            <a:ext cx="5826606" cy="21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Nacen Facebook, Gmail, Flickr y Vimeo.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73341" y="6444764"/>
            <a:ext cx="65684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1996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73341" y="7272488"/>
            <a:ext cx="65684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2004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73341" y="8097334"/>
            <a:ext cx="65459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2005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3341" y="8923044"/>
            <a:ext cx="65459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2008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73341" y="9747891"/>
            <a:ext cx="65684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9"/>
              </a:lnSpc>
            </a:pPr>
            <a:r>
              <a:rPr lang="en-US" sz="1941">
                <a:solidFill>
                  <a:srgbClr val="343434"/>
                </a:solidFill>
                <a:latin typeface="Arial Bold"/>
              </a:rPr>
              <a:t>2010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452800" y="8106859"/>
            <a:ext cx="5826606" cy="21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Nace YourTube y Twitter.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450549" y="8953511"/>
            <a:ext cx="5828858" cy="21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Nace Google Chrome.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450549" y="9757416"/>
            <a:ext cx="5828858" cy="21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3"/>
              </a:lnSpc>
            </a:pPr>
            <a:r>
              <a:rPr lang="en-US" sz="1244">
                <a:solidFill>
                  <a:srgbClr val="343434"/>
                </a:solidFill>
                <a:latin typeface="Arial Bold"/>
              </a:rPr>
              <a:t>Nace Instagram y Pinterest.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097017" y="10436350"/>
            <a:ext cx="3365966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6"/>
              </a:lnSpc>
            </a:pPr>
            <a:r>
              <a:rPr lang="en-US" sz="1255">
                <a:solidFill>
                  <a:srgbClr val="343434"/>
                </a:solidFill>
                <a:latin typeface="Arial Bold"/>
              </a:rPr>
              <a:t>WWW.ELORGANIZADORGRÁFICO.COM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234</Words>
  <Application>Microsoft Office PowerPoint</Application>
  <PresentationFormat>Personalizado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historia de Internet hasta 2010</dc:title>
  <cp:lastModifiedBy>Mora Fernandez</cp:lastModifiedBy>
  <cp:revision>1</cp:revision>
  <dcterms:created xsi:type="dcterms:W3CDTF">2006-08-16T00:00:00Z</dcterms:created>
  <dcterms:modified xsi:type="dcterms:W3CDTF">2023-03-14T21:35:02Z</dcterms:modified>
  <dc:identifier>DAFajV407u8</dc:identifier>
</cp:coreProperties>
</file>