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D1633-BE2B-C610-FD5A-B58D4D12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FE719E-2B1B-3853-ED13-C8670703D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C74B4A-5A42-6068-1040-104712F9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71E601-EEE2-CCBD-70A4-F368A5CA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E125A-538E-FEA9-F245-BB8BCA94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423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DADC-FAE7-66EA-4700-42B7E9D4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A9AC12-411F-17CA-17F8-ED876E977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A17ED4-C8B6-CCD7-DFFD-EDF584D7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5207C6-D13A-5C93-DDE1-D3F07098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05DA6A-433D-E83B-A0FE-E2EEC22D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27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3A0488-C3F2-49D2-93D1-B0254A657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04A569-E53A-D9D6-1305-335520923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5A4F21-E941-A29A-5F54-83C2CCC6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552AEA-E0A6-EF41-9005-67419E82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81997-5849-92A9-C8F9-A7116837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691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6098A-47E4-1F25-87C1-43CB9459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74F110-EC32-7CD4-EA40-F1DAA7039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73CC5A-D11C-3E78-81BC-99649B8E6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7902A6-ECFD-BC4C-2D22-E961283A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C03208-A681-7903-5F32-502D6D64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12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748F4-7794-F221-293B-9AA98BDF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9ABEDC-A4CB-4718-4ED0-286B292B3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3F6BA6-CEC5-58DD-0BCA-D2059DAC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C1AF4-3B0B-474E-005D-025229AF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D36972-78E2-4CF8-1F93-CC7209BC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87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4956D-CBA7-E69B-86AA-D72585E3B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35248A-0DE5-ED29-0695-93CDE885C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B511BF-17B5-28B6-E96E-B6DAF10F1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6AB029-9575-52CF-F480-C0DCE207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AFBD3A-2F4C-9546-A0B0-6FE2FB0A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2CBB40-11D1-DD07-8010-FA2AB793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11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FCD62-1FA0-6B9E-2E53-4CC9E0943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25E71A-8CAA-5F05-2F12-968699CF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DA53EE-D78B-083A-0232-2CFDC3A6E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FBDA15-E1F9-CD63-9FB6-C2F642239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D2DC8A-93D7-FC02-8C98-B299F1933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FAB613-39E4-9C3D-648F-4A5DA860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9BF5E9-46A2-94A4-AB24-EFFD8C25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402B3B-B57B-F447-1EEF-A76EDE29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431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9E80-3EC6-5185-F38A-EF447BF3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0590F7-F40F-C77D-DFCF-9527EA6C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878380-32E0-76CC-19AA-0D204E87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D69B63-A717-8C08-E6A5-9E26C891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33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C78308-15A9-8C44-7D08-3D5BB9E5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8BB290-84A9-DF56-C9C8-74EBD99D4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775ACB-E56D-8BE0-60F2-4664810A3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7925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12157-BAFF-C9BC-916C-C2345500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9B2A8-406A-5E27-B1BC-C60E4DC62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9F2EA4-2268-6E82-E72A-C9B88CB4B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8FF91C-8450-C828-2D81-546A8FC1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33AFCD-8C6A-6C41-C85A-B6597B2B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565063-54D4-72D8-BF54-7353B260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732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C5B0D-93A2-ADB8-4F4E-4559D7617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23CBE9-09FB-4272-1C0F-E6E117B4B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A42592-E42D-939B-7D86-8679D16C3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BECE11-605B-3431-8E27-B1D3E193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DE915D-DC04-0FB5-AE70-86A7F2A2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538D5-2051-7D54-6147-A7DF980A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590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DC03FB-7F2D-4D20-943E-2AAA47D8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20539-F09C-4443-B191-F00CE9D73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2939F-6545-C86B-67EA-1A1799A45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9125E-7F51-493E-AAB7-91B7B18B5D4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23BA2-9D82-E790-5C82-13A2C1969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B2B645-B0C4-6E74-39B4-95323E274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7992-AAEE-48B3-B56D-34493AB5A9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569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 descr="Patrón de fondo&#10;&#10;Descripción generada automáticamente">
            <a:extLst>
              <a:ext uri="{FF2B5EF4-FFF2-40B4-BE49-F238E27FC236}">
                <a16:creationId xmlns:a16="http://schemas.microsoft.com/office/drawing/2014/main" id="{DD1DAABC-2E88-693E-CC28-038EC8BFC2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F22EA26-0A7C-191F-0021-DC19FF79F4A6}"/>
              </a:ext>
            </a:extLst>
          </p:cNvPr>
          <p:cNvSpPr txBox="1"/>
          <p:nvPr/>
        </p:nvSpPr>
        <p:spPr>
          <a:xfrm>
            <a:off x="3295649" y="-227720"/>
            <a:ext cx="56007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6000">
                <a:latin typeface="Baguet Script" panose="020B0604020202020204" pitchFamily="2" charset="0"/>
              </a:rPr>
              <a:t>Frida Kahlo</a:t>
            </a:r>
            <a:endParaRPr lang="es-AR" sz="6000" dirty="0">
              <a:latin typeface="Baguet Script" panose="020B0604020202020204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56CDFA6-2C1B-8A14-58E4-D4AA04EF46AC}"/>
              </a:ext>
            </a:extLst>
          </p:cNvPr>
          <p:cNvSpPr txBox="1"/>
          <p:nvPr/>
        </p:nvSpPr>
        <p:spPr>
          <a:xfrm>
            <a:off x="3013983" y="560222"/>
            <a:ext cx="6164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07196"/>
                </a:solidFill>
              </a:rPr>
              <a:t>BREVE HISTORIA DE SU VIDA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3C514A5-68CC-9B70-C818-AC1F7B7DEE67}"/>
              </a:ext>
            </a:extLst>
          </p:cNvPr>
          <p:cNvSpPr txBox="1"/>
          <p:nvPr/>
        </p:nvSpPr>
        <p:spPr>
          <a:xfrm>
            <a:off x="985156" y="2784448"/>
            <a:ext cx="346301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Frida Kahlo nació el 6 de julio de 1907 en Coyoacán, Ciudad de México.</a:t>
            </a:r>
            <a:endParaRPr lang="en-US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8F01E04-4FDF-EE57-7809-2D9E679F7E66}"/>
              </a:ext>
            </a:extLst>
          </p:cNvPr>
          <p:cNvSpPr txBox="1"/>
          <p:nvPr/>
        </p:nvSpPr>
        <p:spPr>
          <a:xfrm>
            <a:off x="150363" y="1665436"/>
            <a:ext cx="28636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A los seis años, comenzó a estudiar en la Escuela Nacional Preparatoria</a:t>
            </a:r>
            <a:r>
              <a:rPr lang="en-US" sz="2000" b="1" dirty="0"/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F536CD7-8EED-61D8-6E2A-C00C73344658}"/>
              </a:ext>
            </a:extLst>
          </p:cNvPr>
          <p:cNvSpPr txBox="1"/>
          <p:nvPr/>
        </p:nvSpPr>
        <p:spPr>
          <a:xfrm>
            <a:off x="5997353" y="1120444"/>
            <a:ext cx="31806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>
                <a:solidFill>
                  <a:srgbClr val="000000"/>
                </a:solidFill>
                <a:effectLst/>
              </a:rPr>
              <a:t>Sufrió un grave accidente a los 18 años, lo que la obligó a permanecer en cama durante varios meses.</a:t>
            </a:r>
            <a:endParaRPr lang="en-US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E32CA5-A43C-2FE3-6226-BCC27EBE9933}"/>
              </a:ext>
            </a:extLst>
          </p:cNvPr>
          <p:cNvSpPr txBox="1"/>
          <p:nvPr/>
        </p:nvSpPr>
        <p:spPr>
          <a:xfrm>
            <a:off x="7331529" y="2856441"/>
            <a:ext cx="40596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Comenzó a estudiar bellas artes en la Escuela Nacional de Bellas Artes.</a:t>
            </a:r>
            <a:endParaRPr lang="en-US" sz="20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CA0CCA8-803A-11AE-E7EA-98B725E1546F}"/>
              </a:ext>
            </a:extLst>
          </p:cNvPr>
          <p:cNvSpPr txBox="1"/>
          <p:nvPr/>
        </p:nvSpPr>
        <p:spPr>
          <a:xfrm>
            <a:off x="9345387" y="1461009"/>
            <a:ext cx="28636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A pesar del accidente, se graduó con honores de la Escuela Nacional Preparatoria.</a:t>
            </a:r>
            <a:endParaRPr lang="en-US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7B2F7C-91D5-DA2E-F982-B0125A7DE57F}"/>
              </a:ext>
            </a:extLst>
          </p:cNvPr>
          <p:cNvSpPr txBox="1"/>
          <p:nvPr/>
        </p:nvSpPr>
        <p:spPr>
          <a:xfrm>
            <a:off x="8104426" y="3903344"/>
            <a:ext cx="32868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En 1929, conoció a Diego Rivera, uno de los muralistas más famosos de México</a:t>
            </a:r>
            <a:r>
              <a:rPr lang="en-US" sz="2000" b="1" dirty="0"/>
              <a:t>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0B70847-67A4-7892-8312-FC59020F7DB3}"/>
              </a:ext>
            </a:extLst>
          </p:cNvPr>
          <p:cNvSpPr txBox="1"/>
          <p:nvPr/>
        </p:nvSpPr>
        <p:spPr>
          <a:xfrm>
            <a:off x="9361378" y="5002089"/>
            <a:ext cx="25976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Kahlo y Rivera se casaron en 1929.</a:t>
            </a:r>
            <a:endParaRPr lang="en-US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DDADDB8-0F7A-B29A-2F22-1975AEB94FDC}"/>
              </a:ext>
            </a:extLst>
          </p:cNvPr>
          <p:cNvSpPr txBox="1"/>
          <p:nvPr/>
        </p:nvSpPr>
        <p:spPr>
          <a:xfrm>
            <a:off x="7728861" y="5793058"/>
            <a:ext cx="36623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En 1933, participó en su primera exposición individual.</a:t>
            </a:r>
            <a:endParaRPr lang="en-US" sz="20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56DAA1A-FE59-9B35-39B8-43797FBCF2A4}"/>
              </a:ext>
            </a:extLst>
          </p:cNvPr>
          <p:cNvSpPr txBox="1"/>
          <p:nvPr/>
        </p:nvSpPr>
        <p:spPr>
          <a:xfrm>
            <a:off x="125862" y="5928446"/>
            <a:ext cx="43372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000" b="1" i="0" u="none" strike="noStrike">
                <a:solidFill>
                  <a:srgbClr val="000000"/>
                </a:solidFill>
                <a:effectLst/>
              </a:rPr>
              <a:t>Sufrió un aborto en 1935.</a:t>
            </a:r>
            <a:endParaRPr lang="en-US" sz="20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D754C97-F3EB-5F96-99FD-52392762BEFE}"/>
              </a:ext>
            </a:extLst>
          </p:cNvPr>
          <p:cNvSpPr txBox="1"/>
          <p:nvPr/>
        </p:nvSpPr>
        <p:spPr>
          <a:xfrm>
            <a:off x="25170" y="4912783"/>
            <a:ext cx="29643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Tuvo una segunda exposición individual en 1938.</a:t>
            </a:r>
            <a:endParaRPr lang="en-US" sz="2000" b="1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3BF027C-3253-CEAC-B250-D8F3CAFD1D20}"/>
              </a:ext>
            </a:extLst>
          </p:cNvPr>
          <p:cNvSpPr txBox="1"/>
          <p:nvPr/>
        </p:nvSpPr>
        <p:spPr>
          <a:xfrm>
            <a:off x="800773" y="4146265"/>
            <a:ext cx="3286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i="0" u="none" strike="noStrike" dirty="0">
                <a:solidFill>
                  <a:srgbClr val="000000"/>
                </a:solidFill>
                <a:effectLst/>
              </a:rPr>
              <a:t>Murió el 13 de julio de 1954 a la edad de 47 años.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89234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149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1</cp:revision>
  <dcterms:created xsi:type="dcterms:W3CDTF">2022-11-08T12:50:52Z</dcterms:created>
  <dcterms:modified xsi:type="dcterms:W3CDTF">2022-11-08T12:55:27Z</dcterms:modified>
</cp:coreProperties>
</file>