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635"/>
    <a:srgbClr val="DA7F8F"/>
    <a:srgbClr val="154854"/>
    <a:srgbClr val="274067"/>
    <a:srgbClr val="C3C8CB"/>
    <a:srgbClr val="BCC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BA195-ADEC-F72A-E59B-35E8AB8B8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C4A1EC-D4EE-34BF-104B-13E6BB00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4669E0-7CA7-58AC-0781-7A5D631D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D0033-FBFE-82AC-EF2C-87E75482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41FFFD-3002-5779-0A04-98C1AD29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041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10ED1-5829-AD75-66BF-5F5BC4B6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A7952D-B0D3-203C-C108-304F66B32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2048E3-77A0-35D3-4ECA-9E08EBC5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810EAC-7AC1-2748-1F2F-24C4603B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A527ED-2189-0248-5DEA-468ECDFE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31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C96488-F954-B8D1-AAB7-E4DBD0488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150F59-4F10-BC05-5FFB-47926FB77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E5C237-E413-0933-5E6C-70BE8476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C93EC-8744-A3C2-D0F6-2FF1907E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D088D-5391-1596-E88C-08E53850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629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BF5A-5FCD-DE36-496C-37E6BD20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B7E5AE-A031-25C2-01D6-C93D05486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DC617F-81FA-F5BB-BAB3-7B0B8848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A39E02-A7A7-B7FA-CC38-EAD45EBD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BB4C4-2590-7CC7-F47A-BB5BF53D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694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C2160-2DFE-E22B-B36E-CEFDE435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72839B-A43D-A02A-77A2-28479EC88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9052ED-F646-EA27-9297-B11FBE9D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DE926-633B-19D4-8D9A-9860F853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41B88D-8A4C-1794-E4E5-2DBE7715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3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D19F3-3802-F413-CC7B-DC50982C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4E187F-01F4-3A1B-5E87-4E4CF233A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D7598C-17DD-BF8A-29ED-992F4D36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A07D76-BE9A-2BD0-D367-8B03028E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CD67B8-1521-507A-86B5-CE6A1825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FB19C6-3AFC-C62B-0FC5-A2F7624E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658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5DB1A-5503-301C-21E3-167B5669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794FF0-4055-CAF0-9D01-D25432E51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7AC477-94C5-CE7C-19F9-93EC17167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FB730F-B944-FE86-DF52-9A154E812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CD9486C-67A5-C0DB-15F1-8B1321864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1B1E62-5FDA-70C4-5F51-0956C9BE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262E00-6BBC-E4AE-C900-5F1E9341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88DC779-4E74-3CD5-14C8-BC27AF54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511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95A8-464A-3B1F-96D8-DD388DBE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D69D4B-EBE9-11C7-1EA7-EC0DFFD3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B0357C-B10F-4A9C-2355-70E36E4C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543FB2-F7AC-AF48-AB61-54B1A0E3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983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16E97D-0362-C911-B403-858D1B91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27B338-B7A5-B4E5-A422-8F2EA144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5E478F-EAF0-A6D4-F3D3-C7685E17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61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58010-DA5C-C464-8E24-24DBC00F4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8D0E97-9170-3C29-9108-1B5CC4EC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CD0EC7-43EE-4D38-0161-A5671AD04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414CB2-7B32-7EAF-E2D6-331AA542B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584F05-9CAB-814C-8ADF-CCA00BD5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CAE6DC-1C71-484F-939B-A408B2F0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001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76A19-CF9C-2179-34B0-2978B6E5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86B7DE-EE7D-6D09-61D7-4A30CCFCF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39B491-3F8E-F3FD-BA4D-154B56C2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97E662-7F87-0808-A483-D762EAE6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F5445B-3EDD-20F3-4415-0A904027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DB5204-5D15-86BB-64DB-A9165381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298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9BE76E-93D7-01D2-2A91-8C3E7271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1F542-B2C9-9F4D-7BC4-26A39E89C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14B3B-2663-FBA4-E697-A72057B8F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1EB3-F58E-4B72-8B1C-8A428F6D8E0F}" type="datetimeFigureOut">
              <a:rPr lang="es-AR" smtClean="0"/>
              <a:t>10/11/2022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A8C32-440A-BFA4-FBF4-B3ADB5568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F605D-9BC4-3A9B-7593-D6703FADA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2520-04E5-40E7-9DBB-3027E3B283F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60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113C8AAE-2757-7835-83D4-B2D180BBE3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8DB99FE-657E-F840-C347-FF64FFD4A57B}"/>
              </a:ext>
            </a:extLst>
          </p:cNvPr>
          <p:cNvSpPr txBox="1"/>
          <p:nvPr/>
        </p:nvSpPr>
        <p:spPr>
          <a:xfrm>
            <a:off x="3582177" y="213901"/>
            <a:ext cx="50276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40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TIPOS DE DIABETES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CF992A9-F4E8-B7FF-184D-8F7E1FC15412}"/>
              </a:ext>
            </a:extLst>
          </p:cNvPr>
          <p:cNvSpPr txBox="1"/>
          <p:nvPr/>
        </p:nvSpPr>
        <p:spPr>
          <a:xfrm>
            <a:off x="574807" y="1198452"/>
            <a:ext cx="2086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Diabetes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A3EE8DA-B259-BD71-9682-1EA936C30A5A}"/>
              </a:ext>
            </a:extLst>
          </p:cNvPr>
          <p:cNvSpPr txBox="1"/>
          <p:nvPr/>
        </p:nvSpPr>
        <p:spPr>
          <a:xfrm>
            <a:off x="574807" y="1453908"/>
            <a:ext cx="2086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TIPO 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22A492E-6EC8-471E-9298-25B6E21BEEA0}"/>
              </a:ext>
            </a:extLst>
          </p:cNvPr>
          <p:cNvSpPr txBox="1"/>
          <p:nvPr/>
        </p:nvSpPr>
        <p:spPr>
          <a:xfrm>
            <a:off x="505679" y="1932802"/>
            <a:ext cx="38438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74067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Este tipo es causado por una reacción autoinmunitaria e impide que el cuerpo produzca insulina, aún es un misterio como prevenirlo y los síntomas suelen hacerse presentes muy rápidamente. Este tipo suele diagnosticarse en edades tempranas como niños y jóvenes.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C0B4C31-8AB5-23F1-FD90-D165F9493381}"/>
              </a:ext>
            </a:extLst>
          </p:cNvPr>
          <p:cNvSpPr txBox="1"/>
          <p:nvPr/>
        </p:nvSpPr>
        <p:spPr>
          <a:xfrm>
            <a:off x="8165565" y="1261545"/>
            <a:ext cx="2793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Diabetes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BD4458D-A893-E91B-6104-018437E867B9}"/>
              </a:ext>
            </a:extLst>
          </p:cNvPr>
          <p:cNvSpPr txBox="1"/>
          <p:nvPr/>
        </p:nvSpPr>
        <p:spPr>
          <a:xfrm>
            <a:off x="9045622" y="1509406"/>
            <a:ext cx="1913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TIPO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C9BA5F2-E9C4-86EE-5087-5C0E140C85D1}"/>
              </a:ext>
            </a:extLst>
          </p:cNvPr>
          <p:cNvSpPr txBox="1"/>
          <p:nvPr/>
        </p:nvSpPr>
        <p:spPr>
          <a:xfrm>
            <a:off x="6096000" y="1930876"/>
            <a:ext cx="486308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>
                <a:solidFill>
                  <a:srgbClr val="154854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En este tipo el cuerpo no utiliza la insulina de manera correcta y le impide mantener el azúcar en la sangre a niveles normales. A diferencia del tipo 1, es posible que no se presenten síntomas, por lo que si tiene historial familiar o similar es importante un chequeo y llevar a cabo acciones para prevenir. Este tipo se va desarrollando con el tiempo por lo que suele ser diagnosticado en personas adultas 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D8FA780-4ED8-EF6E-BD6D-FD65DF6D868A}"/>
              </a:ext>
            </a:extLst>
          </p:cNvPr>
          <p:cNvSpPr txBox="1"/>
          <p:nvPr/>
        </p:nvSpPr>
        <p:spPr>
          <a:xfrm>
            <a:off x="2837107" y="5021308"/>
            <a:ext cx="2361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Diabetes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BBD3240-54A8-776F-54B2-D50F3EBECD3D}"/>
              </a:ext>
            </a:extLst>
          </p:cNvPr>
          <p:cNvSpPr txBox="1"/>
          <p:nvPr/>
        </p:nvSpPr>
        <p:spPr>
          <a:xfrm>
            <a:off x="2837107" y="5351524"/>
            <a:ext cx="2361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DA7F8F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GESTACIONAL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759A46E-7A75-5416-F3E9-CC7D5C6AB9A9}"/>
              </a:ext>
            </a:extLst>
          </p:cNvPr>
          <p:cNvSpPr txBox="1"/>
          <p:nvPr/>
        </p:nvSpPr>
        <p:spPr>
          <a:xfrm>
            <a:off x="4871549" y="4790767"/>
            <a:ext cx="52887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822635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Aparece durante el embarazo, este tipo de diabetes suele poner en riesgo al bebé y aunque una vez nacido desaparece, la mamá tiene riesgo de desarrollarlo completamente en el futuro, así como que su hijo también pueda desarrollarlo.</a:t>
            </a:r>
          </a:p>
        </p:txBody>
      </p:sp>
      <p:pic>
        <p:nvPicPr>
          <p:cNvPr id="30" name="Imagen 29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6A23FD77-6067-F0A6-ED2F-41192E7226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65" r="40425"/>
          <a:stretch/>
        </p:blipFill>
        <p:spPr>
          <a:xfrm flipH="1">
            <a:off x="1826479" y="4200861"/>
            <a:ext cx="926308" cy="2657139"/>
          </a:xfrm>
          <a:prstGeom prst="rect">
            <a:avLst/>
          </a:prstGeom>
        </p:spPr>
      </p:pic>
      <p:pic>
        <p:nvPicPr>
          <p:cNvPr id="32" name="Imagen 31" descr="Una botella de plástico&#10;&#10;Descripción generada automáticamente con confianza baja">
            <a:extLst>
              <a:ext uri="{FF2B5EF4-FFF2-40B4-BE49-F238E27FC236}">
                <a16:creationId xmlns:a16="http://schemas.microsoft.com/office/drawing/2014/main" id="{69F8FD2C-E9B2-4684-187C-2E8BE621FB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8" r="35598"/>
          <a:stretch/>
        </p:blipFill>
        <p:spPr>
          <a:xfrm>
            <a:off x="4325222" y="2081190"/>
            <a:ext cx="853558" cy="1645126"/>
          </a:xfrm>
          <a:prstGeom prst="rect">
            <a:avLst/>
          </a:prstGeom>
        </p:spPr>
      </p:pic>
      <p:pic>
        <p:nvPicPr>
          <p:cNvPr id="34" name="Imagen 33" descr="Texto, Pizarra&#10;&#10;Descripción generada automáticamente">
            <a:extLst>
              <a:ext uri="{FF2B5EF4-FFF2-40B4-BE49-F238E27FC236}">
                <a16:creationId xmlns:a16="http://schemas.microsoft.com/office/drawing/2014/main" id="{D3387C5C-15E0-096A-6203-81384850FA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3" r="34619"/>
          <a:stretch/>
        </p:blipFill>
        <p:spPr>
          <a:xfrm rot="21184968">
            <a:off x="10971763" y="1642980"/>
            <a:ext cx="1269665" cy="242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55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3</cp:revision>
  <dcterms:created xsi:type="dcterms:W3CDTF">2022-11-10T14:27:15Z</dcterms:created>
  <dcterms:modified xsi:type="dcterms:W3CDTF">2022-11-10T15:18:57Z</dcterms:modified>
</cp:coreProperties>
</file>