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B3FF"/>
    <a:srgbClr val="DBCBA6"/>
    <a:srgbClr val="C9F4F4"/>
    <a:srgbClr val="D9D9D9"/>
    <a:srgbClr val="EFB456"/>
    <a:srgbClr val="FFDC89"/>
    <a:srgbClr val="000000"/>
    <a:srgbClr val="A1DCFF"/>
    <a:srgbClr val="CA70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6" autoAdjust="0"/>
    <p:restoredTop sz="94660"/>
  </p:normalViewPr>
  <p:slideViewPr>
    <p:cSldViewPr snapToGrid="0">
      <p:cViewPr varScale="1">
        <p:scale>
          <a:sx n="54" d="100"/>
          <a:sy n="54" d="100"/>
        </p:scale>
        <p:origin x="102" y="1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2E4681-F405-CE09-C2B1-097F3D7A35D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1281CBAD-49B6-3572-4E00-8013CAE02A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708D4ADE-608A-79D7-62AD-186FA9A6FDC4}"/>
              </a:ext>
            </a:extLst>
          </p:cNvPr>
          <p:cNvSpPr>
            <a:spLocks noGrp="1"/>
          </p:cNvSpPr>
          <p:nvPr>
            <p:ph type="dt" sz="half" idx="10"/>
          </p:nvPr>
        </p:nvSpPr>
        <p:spPr/>
        <p:txBody>
          <a:bodyPr/>
          <a:lstStyle/>
          <a:p>
            <a:fld id="{07991DDF-6F96-44FF-BAB7-CEC7E1565CDA}" type="datetimeFigureOut">
              <a:rPr lang="es-AR" smtClean="0"/>
              <a:t>4/11/2022</a:t>
            </a:fld>
            <a:endParaRPr lang="es-AR"/>
          </a:p>
        </p:txBody>
      </p:sp>
      <p:sp>
        <p:nvSpPr>
          <p:cNvPr id="5" name="Marcador de pie de página 4">
            <a:extLst>
              <a:ext uri="{FF2B5EF4-FFF2-40B4-BE49-F238E27FC236}">
                <a16:creationId xmlns:a16="http://schemas.microsoft.com/office/drawing/2014/main" id="{764D4ED7-01C3-F9DF-A465-83EC6568539B}"/>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06B90E9B-07D5-2189-036A-F0EA538933D9}"/>
              </a:ext>
            </a:extLst>
          </p:cNvPr>
          <p:cNvSpPr>
            <a:spLocks noGrp="1"/>
          </p:cNvSpPr>
          <p:nvPr>
            <p:ph type="sldNum" sz="quarter" idx="12"/>
          </p:nvPr>
        </p:nvSpPr>
        <p:spPr/>
        <p:txBody>
          <a:bodyPr/>
          <a:lstStyle/>
          <a:p>
            <a:fld id="{66E5003D-B91F-484B-B75E-FF96D75B7196}" type="slidenum">
              <a:rPr lang="es-AR" smtClean="0"/>
              <a:t>‹Nº›</a:t>
            </a:fld>
            <a:endParaRPr lang="es-AR"/>
          </a:p>
        </p:txBody>
      </p:sp>
    </p:spTree>
    <p:extLst>
      <p:ext uri="{BB962C8B-B14F-4D97-AF65-F5344CB8AC3E}">
        <p14:creationId xmlns:p14="http://schemas.microsoft.com/office/powerpoint/2010/main" val="172245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E9D028-9E4D-29DD-9DD9-6D4FCB5713DB}"/>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66B7614E-27F3-56DD-C827-953572E8E56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1C0620E4-68CB-0F59-69AB-85899C900B5C}"/>
              </a:ext>
            </a:extLst>
          </p:cNvPr>
          <p:cNvSpPr>
            <a:spLocks noGrp="1"/>
          </p:cNvSpPr>
          <p:nvPr>
            <p:ph type="dt" sz="half" idx="10"/>
          </p:nvPr>
        </p:nvSpPr>
        <p:spPr/>
        <p:txBody>
          <a:bodyPr/>
          <a:lstStyle/>
          <a:p>
            <a:fld id="{07991DDF-6F96-44FF-BAB7-CEC7E1565CDA}" type="datetimeFigureOut">
              <a:rPr lang="es-AR" smtClean="0"/>
              <a:t>4/11/2022</a:t>
            </a:fld>
            <a:endParaRPr lang="es-AR"/>
          </a:p>
        </p:txBody>
      </p:sp>
      <p:sp>
        <p:nvSpPr>
          <p:cNvPr id="5" name="Marcador de pie de página 4">
            <a:extLst>
              <a:ext uri="{FF2B5EF4-FFF2-40B4-BE49-F238E27FC236}">
                <a16:creationId xmlns:a16="http://schemas.microsoft.com/office/drawing/2014/main" id="{660875EC-B85D-6894-F4F2-B849D7A4D1A3}"/>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574F2123-872A-EF58-75DA-BF24D3C87126}"/>
              </a:ext>
            </a:extLst>
          </p:cNvPr>
          <p:cNvSpPr>
            <a:spLocks noGrp="1"/>
          </p:cNvSpPr>
          <p:nvPr>
            <p:ph type="sldNum" sz="quarter" idx="12"/>
          </p:nvPr>
        </p:nvSpPr>
        <p:spPr/>
        <p:txBody>
          <a:bodyPr/>
          <a:lstStyle/>
          <a:p>
            <a:fld id="{66E5003D-B91F-484B-B75E-FF96D75B7196}" type="slidenum">
              <a:rPr lang="es-AR" smtClean="0"/>
              <a:t>‹Nº›</a:t>
            </a:fld>
            <a:endParaRPr lang="es-AR"/>
          </a:p>
        </p:txBody>
      </p:sp>
    </p:spTree>
    <p:extLst>
      <p:ext uri="{BB962C8B-B14F-4D97-AF65-F5344CB8AC3E}">
        <p14:creationId xmlns:p14="http://schemas.microsoft.com/office/powerpoint/2010/main" val="1794702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6347744-256A-0E03-E453-55D5FD1E65F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22C0C543-F087-F51C-5DCC-B1B58DBC893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5C558764-0ECD-BC0B-6ABA-C4B34A2D1806}"/>
              </a:ext>
            </a:extLst>
          </p:cNvPr>
          <p:cNvSpPr>
            <a:spLocks noGrp="1"/>
          </p:cNvSpPr>
          <p:nvPr>
            <p:ph type="dt" sz="half" idx="10"/>
          </p:nvPr>
        </p:nvSpPr>
        <p:spPr/>
        <p:txBody>
          <a:bodyPr/>
          <a:lstStyle/>
          <a:p>
            <a:fld id="{07991DDF-6F96-44FF-BAB7-CEC7E1565CDA}" type="datetimeFigureOut">
              <a:rPr lang="es-AR" smtClean="0"/>
              <a:t>4/11/2022</a:t>
            </a:fld>
            <a:endParaRPr lang="es-AR"/>
          </a:p>
        </p:txBody>
      </p:sp>
      <p:sp>
        <p:nvSpPr>
          <p:cNvPr id="5" name="Marcador de pie de página 4">
            <a:extLst>
              <a:ext uri="{FF2B5EF4-FFF2-40B4-BE49-F238E27FC236}">
                <a16:creationId xmlns:a16="http://schemas.microsoft.com/office/drawing/2014/main" id="{50CCFFD6-C841-149C-802C-F1D4CE5C50BF}"/>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E910AA44-377D-3F3B-2574-FC6857356F58}"/>
              </a:ext>
            </a:extLst>
          </p:cNvPr>
          <p:cNvSpPr>
            <a:spLocks noGrp="1"/>
          </p:cNvSpPr>
          <p:nvPr>
            <p:ph type="sldNum" sz="quarter" idx="12"/>
          </p:nvPr>
        </p:nvSpPr>
        <p:spPr/>
        <p:txBody>
          <a:bodyPr/>
          <a:lstStyle/>
          <a:p>
            <a:fld id="{66E5003D-B91F-484B-B75E-FF96D75B7196}" type="slidenum">
              <a:rPr lang="es-AR" smtClean="0"/>
              <a:t>‹Nº›</a:t>
            </a:fld>
            <a:endParaRPr lang="es-AR"/>
          </a:p>
        </p:txBody>
      </p:sp>
    </p:spTree>
    <p:extLst>
      <p:ext uri="{BB962C8B-B14F-4D97-AF65-F5344CB8AC3E}">
        <p14:creationId xmlns:p14="http://schemas.microsoft.com/office/powerpoint/2010/main" val="4092965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72A2FD-E28A-27E6-BC8F-4A1228364631}"/>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742AC822-84CF-EEFC-5B0B-2114909BC5A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EBC92E2D-E7C5-18E1-EF29-6ACE6492938D}"/>
              </a:ext>
            </a:extLst>
          </p:cNvPr>
          <p:cNvSpPr>
            <a:spLocks noGrp="1"/>
          </p:cNvSpPr>
          <p:nvPr>
            <p:ph type="dt" sz="half" idx="10"/>
          </p:nvPr>
        </p:nvSpPr>
        <p:spPr/>
        <p:txBody>
          <a:bodyPr/>
          <a:lstStyle/>
          <a:p>
            <a:fld id="{07991DDF-6F96-44FF-BAB7-CEC7E1565CDA}" type="datetimeFigureOut">
              <a:rPr lang="es-AR" smtClean="0"/>
              <a:t>4/11/2022</a:t>
            </a:fld>
            <a:endParaRPr lang="es-AR"/>
          </a:p>
        </p:txBody>
      </p:sp>
      <p:sp>
        <p:nvSpPr>
          <p:cNvPr id="5" name="Marcador de pie de página 4">
            <a:extLst>
              <a:ext uri="{FF2B5EF4-FFF2-40B4-BE49-F238E27FC236}">
                <a16:creationId xmlns:a16="http://schemas.microsoft.com/office/drawing/2014/main" id="{C18AE5E8-4D05-7DA6-59DA-2BDBA16B1014}"/>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E6034BDE-9F48-BA30-D22E-144F4805A716}"/>
              </a:ext>
            </a:extLst>
          </p:cNvPr>
          <p:cNvSpPr>
            <a:spLocks noGrp="1"/>
          </p:cNvSpPr>
          <p:nvPr>
            <p:ph type="sldNum" sz="quarter" idx="12"/>
          </p:nvPr>
        </p:nvSpPr>
        <p:spPr/>
        <p:txBody>
          <a:bodyPr/>
          <a:lstStyle/>
          <a:p>
            <a:fld id="{66E5003D-B91F-484B-B75E-FF96D75B7196}" type="slidenum">
              <a:rPr lang="es-AR" smtClean="0"/>
              <a:t>‹Nº›</a:t>
            </a:fld>
            <a:endParaRPr lang="es-AR"/>
          </a:p>
        </p:txBody>
      </p:sp>
    </p:spTree>
    <p:extLst>
      <p:ext uri="{BB962C8B-B14F-4D97-AF65-F5344CB8AC3E}">
        <p14:creationId xmlns:p14="http://schemas.microsoft.com/office/powerpoint/2010/main" val="1360518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1816AA-D7A1-F45F-CBBD-F140DC70662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FBB11654-1AFE-4C2E-7197-0D93DA8A75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E08768B-03FC-AAA7-D033-4F7E71FC94CD}"/>
              </a:ext>
            </a:extLst>
          </p:cNvPr>
          <p:cNvSpPr>
            <a:spLocks noGrp="1"/>
          </p:cNvSpPr>
          <p:nvPr>
            <p:ph type="dt" sz="half" idx="10"/>
          </p:nvPr>
        </p:nvSpPr>
        <p:spPr/>
        <p:txBody>
          <a:bodyPr/>
          <a:lstStyle/>
          <a:p>
            <a:fld id="{07991DDF-6F96-44FF-BAB7-CEC7E1565CDA}" type="datetimeFigureOut">
              <a:rPr lang="es-AR" smtClean="0"/>
              <a:t>4/11/2022</a:t>
            </a:fld>
            <a:endParaRPr lang="es-AR"/>
          </a:p>
        </p:txBody>
      </p:sp>
      <p:sp>
        <p:nvSpPr>
          <p:cNvPr id="5" name="Marcador de pie de página 4">
            <a:extLst>
              <a:ext uri="{FF2B5EF4-FFF2-40B4-BE49-F238E27FC236}">
                <a16:creationId xmlns:a16="http://schemas.microsoft.com/office/drawing/2014/main" id="{205C16B4-8456-A170-8607-27733F1B9CB8}"/>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13110ADB-CB32-D0A8-EBC6-B45DB21B55B8}"/>
              </a:ext>
            </a:extLst>
          </p:cNvPr>
          <p:cNvSpPr>
            <a:spLocks noGrp="1"/>
          </p:cNvSpPr>
          <p:nvPr>
            <p:ph type="sldNum" sz="quarter" idx="12"/>
          </p:nvPr>
        </p:nvSpPr>
        <p:spPr/>
        <p:txBody>
          <a:bodyPr/>
          <a:lstStyle/>
          <a:p>
            <a:fld id="{66E5003D-B91F-484B-B75E-FF96D75B7196}" type="slidenum">
              <a:rPr lang="es-AR" smtClean="0"/>
              <a:t>‹Nº›</a:t>
            </a:fld>
            <a:endParaRPr lang="es-AR"/>
          </a:p>
        </p:txBody>
      </p:sp>
    </p:spTree>
    <p:extLst>
      <p:ext uri="{BB962C8B-B14F-4D97-AF65-F5344CB8AC3E}">
        <p14:creationId xmlns:p14="http://schemas.microsoft.com/office/powerpoint/2010/main" val="1741966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5B79AC-0D98-CDE1-B417-0CAC68590C11}"/>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C22F6802-A152-6696-0F71-EA15D50ABD1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0D5247C1-0445-ACDC-424F-E6E3F3AD807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697C50A9-01D8-FC50-9362-692105BE9E40}"/>
              </a:ext>
            </a:extLst>
          </p:cNvPr>
          <p:cNvSpPr>
            <a:spLocks noGrp="1"/>
          </p:cNvSpPr>
          <p:nvPr>
            <p:ph type="dt" sz="half" idx="10"/>
          </p:nvPr>
        </p:nvSpPr>
        <p:spPr/>
        <p:txBody>
          <a:bodyPr/>
          <a:lstStyle/>
          <a:p>
            <a:fld id="{07991DDF-6F96-44FF-BAB7-CEC7E1565CDA}" type="datetimeFigureOut">
              <a:rPr lang="es-AR" smtClean="0"/>
              <a:t>4/11/2022</a:t>
            </a:fld>
            <a:endParaRPr lang="es-AR"/>
          </a:p>
        </p:txBody>
      </p:sp>
      <p:sp>
        <p:nvSpPr>
          <p:cNvPr id="6" name="Marcador de pie de página 5">
            <a:extLst>
              <a:ext uri="{FF2B5EF4-FFF2-40B4-BE49-F238E27FC236}">
                <a16:creationId xmlns:a16="http://schemas.microsoft.com/office/drawing/2014/main" id="{A81DAF81-CEB6-6DD2-6AF6-D1B21527E8A8}"/>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25926A95-6FD6-5A60-2FF5-69CB0272EE76}"/>
              </a:ext>
            </a:extLst>
          </p:cNvPr>
          <p:cNvSpPr>
            <a:spLocks noGrp="1"/>
          </p:cNvSpPr>
          <p:nvPr>
            <p:ph type="sldNum" sz="quarter" idx="12"/>
          </p:nvPr>
        </p:nvSpPr>
        <p:spPr/>
        <p:txBody>
          <a:bodyPr/>
          <a:lstStyle/>
          <a:p>
            <a:fld id="{66E5003D-B91F-484B-B75E-FF96D75B7196}" type="slidenum">
              <a:rPr lang="es-AR" smtClean="0"/>
              <a:t>‹Nº›</a:t>
            </a:fld>
            <a:endParaRPr lang="es-AR"/>
          </a:p>
        </p:txBody>
      </p:sp>
    </p:spTree>
    <p:extLst>
      <p:ext uri="{BB962C8B-B14F-4D97-AF65-F5344CB8AC3E}">
        <p14:creationId xmlns:p14="http://schemas.microsoft.com/office/powerpoint/2010/main" val="3597418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118C8D-9435-7F81-C382-773032B11D6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C859E2D0-7E20-903F-C819-D59AE1E7C3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17F9C20-08DD-2514-B3AD-1E5EE9FE72E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349FADA3-18A6-04CA-EEC8-7A020754E9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2AC6D7A-23A0-5FD3-81FD-1F310421328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8B1BCF81-7CC2-58E8-E6B7-1813629AC7F5}"/>
              </a:ext>
            </a:extLst>
          </p:cNvPr>
          <p:cNvSpPr>
            <a:spLocks noGrp="1"/>
          </p:cNvSpPr>
          <p:nvPr>
            <p:ph type="dt" sz="half" idx="10"/>
          </p:nvPr>
        </p:nvSpPr>
        <p:spPr/>
        <p:txBody>
          <a:bodyPr/>
          <a:lstStyle/>
          <a:p>
            <a:fld id="{07991DDF-6F96-44FF-BAB7-CEC7E1565CDA}" type="datetimeFigureOut">
              <a:rPr lang="es-AR" smtClean="0"/>
              <a:t>4/11/2022</a:t>
            </a:fld>
            <a:endParaRPr lang="es-AR"/>
          </a:p>
        </p:txBody>
      </p:sp>
      <p:sp>
        <p:nvSpPr>
          <p:cNvPr id="8" name="Marcador de pie de página 7">
            <a:extLst>
              <a:ext uri="{FF2B5EF4-FFF2-40B4-BE49-F238E27FC236}">
                <a16:creationId xmlns:a16="http://schemas.microsoft.com/office/drawing/2014/main" id="{8C366EBA-42F4-CE05-F41A-76BF6368FCAC}"/>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68E86EEB-818E-3B2A-E65D-5080E55FA2C8}"/>
              </a:ext>
            </a:extLst>
          </p:cNvPr>
          <p:cNvSpPr>
            <a:spLocks noGrp="1"/>
          </p:cNvSpPr>
          <p:nvPr>
            <p:ph type="sldNum" sz="quarter" idx="12"/>
          </p:nvPr>
        </p:nvSpPr>
        <p:spPr/>
        <p:txBody>
          <a:bodyPr/>
          <a:lstStyle/>
          <a:p>
            <a:fld id="{66E5003D-B91F-484B-B75E-FF96D75B7196}" type="slidenum">
              <a:rPr lang="es-AR" smtClean="0"/>
              <a:t>‹Nº›</a:t>
            </a:fld>
            <a:endParaRPr lang="es-AR"/>
          </a:p>
        </p:txBody>
      </p:sp>
    </p:spTree>
    <p:extLst>
      <p:ext uri="{BB962C8B-B14F-4D97-AF65-F5344CB8AC3E}">
        <p14:creationId xmlns:p14="http://schemas.microsoft.com/office/powerpoint/2010/main" val="191865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66CA11-F8A9-33B3-ED07-87B869C5C736}"/>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6B2A91AE-22F0-831B-4186-2335DFB04DC7}"/>
              </a:ext>
            </a:extLst>
          </p:cNvPr>
          <p:cNvSpPr>
            <a:spLocks noGrp="1"/>
          </p:cNvSpPr>
          <p:nvPr>
            <p:ph type="dt" sz="half" idx="10"/>
          </p:nvPr>
        </p:nvSpPr>
        <p:spPr/>
        <p:txBody>
          <a:bodyPr/>
          <a:lstStyle/>
          <a:p>
            <a:fld id="{07991DDF-6F96-44FF-BAB7-CEC7E1565CDA}" type="datetimeFigureOut">
              <a:rPr lang="es-AR" smtClean="0"/>
              <a:t>4/11/2022</a:t>
            </a:fld>
            <a:endParaRPr lang="es-AR"/>
          </a:p>
        </p:txBody>
      </p:sp>
      <p:sp>
        <p:nvSpPr>
          <p:cNvPr id="4" name="Marcador de pie de página 3">
            <a:extLst>
              <a:ext uri="{FF2B5EF4-FFF2-40B4-BE49-F238E27FC236}">
                <a16:creationId xmlns:a16="http://schemas.microsoft.com/office/drawing/2014/main" id="{6FF14BC0-3705-0266-3772-871051BFA27C}"/>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89B32F4E-4F24-0FE7-6CD5-45AFE4FAA4A0}"/>
              </a:ext>
            </a:extLst>
          </p:cNvPr>
          <p:cNvSpPr>
            <a:spLocks noGrp="1"/>
          </p:cNvSpPr>
          <p:nvPr>
            <p:ph type="sldNum" sz="quarter" idx="12"/>
          </p:nvPr>
        </p:nvSpPr>
        <p:spPr/>
        <p:txBody>
          <a:bodyPr/>
          <a:lstStyle/>
          <a:p>
            <a:fld id="{66E5003D-B91F-484B-B75E-FF96D75B7196}" type="slidenum">
              <a:rPr lang="es-AR" smtClean="0"/>
              <a:t>‹Nº›</a:t>
            </a:fld>
            <a:endParaRPr lang="es-AR"/>
          </a:p>
        </p:txBody>
      </p:sp>
    </p:spTree>
    <p:extLst>
      <p:ext uri="{BB962C8B-B14F-4D97-AF65-F5344CB8AC3E}">
        <p14:creationId xmlns:p14="http://schemas.microsoft.com/office/powerpoint/2010/main" val="2275621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B9B3EC5-84D3-DF64-376A-5B748D6546C3}"/>
              </a:ext>
            </a:extLst>
          </p:cNvPr>
          <p:cNvSpPr>
            <a:spLocks noGrp="1"/>
          </p:cNvSpPr>
          <p:nvPr>
            <p:ph type="dt" sz="half" idx="10"/>
          </p:nvPr>
        </p:nvSpPr>
        <p:spPr/>
        <p:txBody>
          <a:bodyPr/>
          <a:lstStyle/>
          <a:p>
            <a:fld id="{07991DDF-6F96-44FF-BAB7-CEC7E1565CDA}" type="datetimeFigureOut">
              <a:rPr lang="es-AR" smtClean="0"/>
              <a:t>4/11/2022</a:t>
            </a:fld>
            <a:endParaRPr lang="es-AR"/>
          </a:p>
        </p:txBody>
      </p:sp>
      <p:sp>
        <p:nvSpPr>
          <p:cNvPr id="3" name="Marcador de pie de página 2">
            <a:extLst>
              <a:ext uri="{FF2B5EF4-FFF2-40B4-BE49-F238E27FC236}">
                <a16:creationId xmlns:a16="http://schemas.microsoft.com/office/drawing/2014/main" id="{660C54EC-4C8F-BBB8-2889-70C6AA9CFE1A}"/>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DD28C3C5-42C3-1130-11B0-70EFFDDCAEDC}"/>
              </a:ext>
            </a:extLst>
          </p:cNvPr>
          <p:cNvSpPr>
            <a:spLocks noGrp="1"/>
          </p:cNvSpPr>
          <p:nvPr>
            <p:ph type="sldNum" sz="quarter" idx="12"/>
          </p:nvPr>
        </p:nvSpPr>
        <p:spPr/>
        <p:txBody>
          <a:bodyPr/>
          <a:lstStyle/>
          <a:p>
            <a:fld id="{66E5003D-B91F-484B-B75E-FF96D75B7196}" type="slidenum">
              <a:rPr lang="es-AR" smtClean="0"/>
              <a:t>‹Nº›</a:t>
            </a:fld>
            <a:endParaRPr lang="es-AR"/>
          </a:p>
        </p:txBody>
      </p:sp>
    </p:spTree>
    <p:extLst>
      <p:ext uri="{BB962C8B-B14F-4D97-AF65-F5344CB8AC3E}">
        <p14:creationId xmlns:p14="http://schemas.microsoft.com/office/powerpoint/2010/main" val="1333819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134683-DDFE-41AB-E75D-257254D2FAA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D8CE9E8C-C95F-3BB3-0387-E3E8BECB9C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AA2DAE7A-DD55-A751-0670-19DA9BB95D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572B85D-2CE9-45A1-F5F9-8EB7AF26E226}"/>
              </a:ext>
            </a:extLst>
          </p:cNvPr>
          <p:cNvSpPr>
            <a:spLocks noGrp="1"/>
          </p:cNvSpPr>
          <p:nvPr>
            <p:ph type="dt" sz="half" idx="10"/>
          </p:nvPr>
        </p:nvSpPr>
        <p:spPr/>
        <p:txBody>
          <a:bodyPr/>
          <a:lstStyle/>
          <a:p>
            <a:fld id="{07991DDF-6F96-44FF-BAB7-CEC7E1565CDA}" type="datetimeFigureOut">
              <a:rPr lang="es-AR" smtClean="0"/>
              <a:t>4/11/2022</a:t>
            </a:fld>
            <a:endParaRPr lang="es-AR"/>
          </a:p>
        </p:txBody>
      </p:sp>
      <p:sp>
        <p:nvSpPr>
          <p:cNvPr id="6" name="Marcador de pie de página 5">
            <a:extLst>
              <a:ext uri="{FF2B5EF4-FFF2-40B4-BE49-F238E27FC236}">
                <a16:creationId xmlns:a16="http://schemas.microsoft.com/office/drawing/2014/main" id="{39296984-355C-53EA-6B9C-AF8D292AE997}"/>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466DBEE0-9FA6-75D4-0D01-15ECFC0E8111}"/>
              </a:ext>
            </a:extLst>
          </p:cNvPr>
          <p:cNvSpPr>
            <a:spLocks noGrp="1"/>
          </p:cNvSpPr>
          <p:nvPr>
            <p:ph type="sldNum" sz="quarter" idx="12"/>
          </p:nvPr>
        </p:nvSpPr>
        <p:spPr/>
        <p:txBody>
          <a:bodyPr/>
          <a:lstStyle/>
          <a:p>
            <a:fld id="{66E5003D-B91F-484B-B75E-FF96D75B7196}" type="slidenum">
              <a:rPr lang="es-AR" smtClean="0"/>
              <a:t>‹Nº›</a:t>
            </a:fld>
            <a:endParaRPr lang="es-AR"/>
          </a:p>
        </p:txBody>
      </p:sp>
    </p:spTree>
    <p:extLst>
      <p:ext uri="{BB962C8B-B14F-4D97-AF65-F5344CB8AC3E}">
        <p14:creationId xmlns:p14="http://schemas.microsoft.com/office/powerpoint/2010/main" val="3213318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CC444F-731C-CBE0-8188-46910D95C7E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3C304E78-6ABF-BB11-0740-8A70545D53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A7BEDF71-BEBC-A3C5-FF95-4A616202BA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67CA43A-3595-582D-CEB3-DB11E14B26C9}"/>
              </a:ext>
            </a:extLst>
          </p:cNvPr>
          <p:cNvSpPr>
            <a:spLocks noGrp="1"/>
          </p:cNvSpPr>
          <p:nvPr>
            <p:ph type="dt" sz="half" idx="10"/>
          </p:nvPr>
        </p:nvSpPr>
        <p:spPr/>
        <p:txBody>
          <a:bodyPr/>
          <a:lstStyle/>
          <a:p>
            <a:fld id="{07991DDF-6F96-44FF-BAB7-CEC7E1565CDA}" type="datetimeFigureOut">
              <a:rPr lang="es-AR" smtClean="0"/>
              <a:t>4/11/2022</a:t>
            </a:fld>
            <a:endParaRPr lang="es-AR"/>
          </a:p>
        </p:txBody>
      </p:sp>
      <p:sp>
        <p:nvSpPr>
          <p:cNvPr id="6" name="Marcador de pie de página 5">
            <a:extLst>
              <a:ext uri="{FF2B5EF4-FFF2-40B4-BE49-F238E27FC236}">
                <a16:creationId xmlns:a16="http://schemas.microsoft.com/office/drawing/2014/main" id="{AD261482-10F5-DC76-D24E-22BCBFCB58C4}"/>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451096FC-B10D-A38E-9F61-90DB53E697D4}"/>
              </a:ext>
            </a:extLst>
          </p:cNvPr>
          <p:cNvSpPr>
            <a:spLocks noGrp="1"/>
          </p:cNvSpPr>
          <p:nvPr>
            <p:ph type="sldNum" sz="quarter" idx="12"/>
          </p:nvPr>
        </p:nvSpPr>
        <p:spPr/>
        <p:txBody>
          <a:bodyPr/>
          <a:lstStyle/>
          <a:p>
            <a:fld id="{66E5003D-B91F-484B-B75E-FF96D75B7196}" type="slidenum">
              <a:rPr lang="es-AR" smtClean="0"/>
              <a:t>‹Nº›</a:t>
            </a:fld>
            <a:endParaRPr lang="es-AR"/>
          </a:p>
        </p:txBody>
      </p:sp>
    </p:spTree>
    <p:extLst>
      <p:ext uri="{BB962C8B-B14F-4D97-AF65-F5344CB8AC3E}">
        <p14:creationId xmlns:p14="http://schemas.microsoft.com/office/powerpoint/2010/main" val="1630316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D3CAD5B-EBB9-470E-9714-7DA790686D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A6723B83-9855-32D5-C006-564C2F7F1C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5B8E6E8B-BB23-2A59-8A1A-B0C511F996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91DDF-6F96-44FF-BAB7-CEC7E1565CDA}" type="datetimeFigureOut">
              <a:rPr lang="es-AR" smtClean="0"/>
              <a:t>4/11/2022</a:t>
            </a:fld>
            <a:endParaRPr lang="es-AR"/>
          </a:p>
        </p:txBody>
      </p:sp>
      <p:sp>
        <p:nvSpPr>
          <p:cNvPr id="5" name="Marcador de pie de página 4">
            <a:extLst>
              <a:ext uri="{FF2B5EF4-FFF2-40B4-BE49-F238E27FC236}">
                <a16:creationId xmlns:a16="http://schemas.microsoft.com/office/drawing/2014/main" id="{68567115-95FB-EABB-D296-37CE1C099C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303C94BD-B372-D181-7C4C-C9235AEC4B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5003D-B91F-484B-B75E-FF96D75B7196}" type="slidenum">
              <a:rPr lang="es-AR" smtClean="0"/>
              <a:t>‹Nº›</a:t>
            </a:fld>
            <a:endParaRPr lang="es-AR"/>
          </a:p>
        </p:txBody>
      </p:sp>
    </p:spTree>
    <p:extLst>
      <p:ext uri="{BB962C8B-B14F-4D97-AF65-F5344CB8AC3E}">
        <p14:creationId xmlns:p14="http://schemas.microsoft.com/office/powerpoint/2010/main" val="1271923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Imagen 37" descr="Imagen que contiene tabla, pequeño, computadora, alimentos&#10;&#10;Descripción generada automáticamente">
            <a:extLst>
              <a:ext uri="{FF2B5EF4-FFF2-40B4-BE49-F238E27FC236}">
                <a16:creationId xmlns:a16="http://schemas.microsoft.com/office/drawing/2014/main" id="{8B52FE8A-ECAA-160F-E1EA-E6A7814C402C}"/>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CuadroTexto 6">
            <a:extLst>
              <a:ext uri="{FF2B5EF4-FFF2-40B4-BE49-F238E27FC236}">
                <a16:creationId xmlns:a16="http://schemas.microsoft.com/office/drawing/2014/main" id="{89C350C7-3C25-FBE5-6072-E58E7D7327C3}"/>
              </a:ext>
            </a:extLst>
          </p:cNvPr>
          <p:cNvSpPr txBox="1"/>
          <p:nvPr/>
        </p:nvSpPr>
        <p:spPr>
          <a:xfrm>
            <a:off x="4396789" y="-35688"/>
            <a:ext cx="3672227" cy="523220"/>
          </a:xfrm>
          <a:prstGeom prst="rect">
            <a:avLst/>
          </a:prstGeom>
          <a:noFill/>
        </p:spPr>
        <p:txBody>
          <a:bodyPr wrap="square">
            <a:spAutoFit/>
          </a:bodyPr>
          <a:lstStyle/>
          <a:p>
            <a:r>
              <a:rPr lang="es-AR" sz="2800" b="1" dirty="0">
                <a:solidFill>
                  <a:schemeClr val="bg1"/>
                </a:solidFill>
              </a:rPr>
              <a:t>EL SISTEMA SOLAR</a:t>
            </a:r>
          </a:p>
        </p:txBody>
      </p:sp>
      <p:sp>
        <p:nvSpPr>
          <p:cNvPr id="15" name="CuadroTexto 14">
            <a:extLst>
              <a:ext uri="{FF2B5EF4-FFF2-40B4-BE49-F238E27FC236}">
                <a16:creationId xmlns:a16="http://schemas.microsoft.com/office/drawing/2014/main" id="{14E20F5E-08C6-ADA0-86DA-186E567ADB13}"/>
              </a:ext>
            </a:extLst>
          </p:cNvPr>
          <p:cNvSpPr txBox="1"/>
          <p:nvPr/>
        </p:nvSpPr>
        <p:spPr>
          <a:xfrm>
            <a:off x="-47144" y="1085850"/>
            <a:ext cx="2282651" cy="1246495"/>
          </a:xfrm>
          <a:prstGeom prst="rect">
            <a:avLst/>
          </a:prstGeom>
          <a:noFill/>
        </p:spPr>
        <p:txBody>
          <a:bodyPr wrap="square">
            <a:spAutoFit/>
          </a:bodyPr>
          <a:lstStyle/>
          <a:p>
            <a:pPr algn="ctr"/>
            <a:r>
              <a:rPr lang="es-MX" sz="1500" b="1" dirty="0">
                <a:solidFill>
                  <a:schemeClr val="accent2">
                    <a:lumMod val="60000"/>
                    <a:lumOff val="40000"/>
                  </a:schemeClr>
                </a:solidFill>
              </a:rPr>
              <a:t>El Sol es una estrella y todos los planetas giran alrededor de él. </a:t>
            </a:r>
            <a:r>
              <a:rPr lang="es-MX" sz="1500" dirty="0">
                <a:solidFill>
                  <a:schemeClr val="accent2">
                    <a:lumMod val="60000"/>
                    <a:lumOff val="40000"/>
                  </a:schemeClr>
                </a:solidFill>
              </a:rPr>
              <a:t>Es una gran bola de energía a altísimas temperaturas.</a:t>
            </a:r>
          </a:p>
        </p:txBody>
      </p:sp>
      <p:sp>
        <p:nvSpPr>
          <p:cNvPr id="16" name="CuadroTexto 15">
            <a:extLst>
              <a:ext uri="{FF2B5EF4-FFF2-40B4-BE49-F238E27FC236}">
                <a16:creationId xmlns:a16="http://schemas.microsoft.com/office/drawing/2014/main" id="{D764068C-3B9B-B85B-79B3-28DA029D4330}"/>
              </a:ext>
            </a:extLst>
          </p:cNvPr>
          <p:cNvSpPr txBox="1"/>
          <p:nvPr/>
        </p:nvSpPr>
        <p:spPr>
          <a:xfrm>
            <a:off x="585147" y="716171"/>
            <a:ext cx="1281395" cy="369332"/>
          </a:xfrm>
          <a:prstGeom prst="rect">
            <a:avLst/>
          </a:prstGeom>
          <a:noFill/>
        </p:spPr>
        <p:txBody>
          <a:bodyPr wrap="square">
            <a:spAutoFit/>
          </a:bodyPr>
          <a:lstStyle/>
          <a:p>
            <a:r>
              <a:rPr lang="es-AR" b="1" dirty="0">
                <a:solidFill>
                  <a:schemeClr val="bg1"/>
                </a:solidFill>
              </a:rPr>
              <a:t>SOL</a:t>
            </a:r>
          </a:p>
        </p:txBody>
      </p:sp>
      <p:sp>
        <p:nvSpPr>
          <p:cNvPr id="17" name="CuadroTexto 16">
            <a:extLst>
              <a:ext uri="{FF2B5EF4-FFF2-40B4-BE49-F238E27FC236}">
                <a16:creationId xmlns:a16="http://schemas.microsoft.com/office/drawing/2014/main" id="{AA0E14F1-5141-485D-8D00-5E69CC734728}"/>
              </a:ext>
            </a:extLst>
          </p:cNvPr>
          <p:cNvSpPr txBox="1"/>
          <p:nvPr/>
        </p:nvSpPr>
        <p:spPr>
          <a:xfrm>
            <a:off x="89846" y="716171"/>
            <a:ext cx="495301" cy="369332"/>
          </a:xfrm>
          <a:prstGeom prst="rect">
            <a:avLst/>
          </a:prstGeom>
          <a:noFill/>
        </p:spPr>
        <p:txBody>
          <a:bodyPr wrap="square">
            <a:spAutoFit/>
          </a:bodyPr>
          <a:lstStyle/>
          <a:p>
            <a:r>
              <a:rPr lang="es-MX" dirty="0">
                <a:solidFill>
                  <a:schemeClr val="accent2">
                    <a:lumMod val="60000"/>
                    <a:lumOff val="40000"/>
                  </a:schemeClr>
                </a:solidFill>
              </a:rPr>
              <a:t>01</a:t>
            </a:r>
          </a:p>
        </p:txBody>
      </p:sp>
      <p:sp>
        <p:nvSpPr>
          <p:cNvPr id="21" name="CuadroTexto 20">
            <a:extLst>
              <a:ext uri="{FF2B5EF4-FFF2-40B4-BE49-F238E27FC236}">
                <a16:creationId xmlns:a16="http://schemas.microsoft.com/office/drawing/2014/main" id="{7703E918-6D3B-65A6-70C9-48CCFB8560C4}"/>
              </a:ext>
            </a:extLst>
          </p:cNvPr>
          <p:cNvSpPr txBox="1"/>
          <p:nvPr/>
        </p:nvSpPr>
        <p:spPr>
          <a:xfrm>
            <a:off x="2100813" y="726698"/>
            <a:ext cx="3018302" cy="1938992"/>
          </a:xfrm>
          <a:prstGeom prst="rect">
            <a:avLst/>
          </a:prstGeom>
          <a:noFill/>
        </p:spPr>
        <p:txBody>
          <a:bodyPr wrap="square">
            <a:spAutoFit/>
          </a:bodyPr>
          <a:lstStyle/>
          <a:p>
            <a:pPr algn="ctr"/>
            <a:r>
              <a:rPr lang="es-MX" sz="1500" b="0" i="0" u="none" strike="noStrike" dirty="0">
                <a:solidFill>
                  <a:srgbClr val="FF8E7F"/>
                </a:solidFill>
                <a:effectLst/>
              </a:rPr>
              <a:t>Venus es el segundo planeta más cercano al sol, también es el más parecido a la Tierra por su masa, su tamaño y por su densidad, tiene más de 150 volcanes, algunos de ellos con diámetros de más de 100 km.</a:t>
            </a:r>
            <a:r>
              <a:rPr lang="es-MX" sz="1500" dirty="0">
                <a:solidFill>
                  <a:srgbClr val="FF8E7F"/>
                </a:solidFill>
              </a:rPr>
              <a:t> </a:t>
            </a:r>
            <a:r>
              <a:rPr lang="es-MX" sz="1500" b="1" i="0" u="none" strike="noStrike" dirty="0">
                <a:solidFill>
                  <a:srgbClr val="FF8E7F"/>
                </a:solidFill>
                <a:effectLst/>
              </a:rPr>
              <a:t>Un día en venus es más largo que un día en la tierra.</a:t>
            </a:r>
            <a:endParaRPr lang="es-MX" sz="1500" dirty="0">
              <a:solidFill>
                <a:srgbClr val="FF8E7F"/>
              </a:solidFill>
              <a:effectLst/>
            </a:endParaRPr>
          </a:p>
        </p:txBody>
      </p:sp>
      <p:sp>
        <p:nvSpPr>
          <p:cNvPr id="22" name="CuadroTexto 21">
            <a:extLst>
              <a:ext uri="{FF2B5EF4-FFF2-40B4-BE49-F238E27FC236}">
                <a16:creationId xmlns:a16="http://schemas.microsoft.com/office/drawing/2014/main" id="{209DD109-49F3-ACB7-0FF9-27A5EA10405E}"/>
              </a:ext>
            </a:extLst>
          </p:cNvPr>
          <p:cNvSpPr txBox="1"/>
          <p:nvPr/>
        </p:nvSpPr>
        <p:spPr>
          <a:xfrm>
            <a:off x="3088805" y="357019"/>
            <a:ext cx="1111623" cy="369332"/>
          </a:xfrm>
          <a:prstGeom prst="rect">
            <a:avLst/>
          </a:prstGeom>
          <a:noFill/>
        </p:spPr>
        <p:txBody>
          <a:bodyPr wrap="square">
            <a:spAutoFit/>
          </a:bodyPr>
          <a:lstStyle/>
          <a:p>
            <a:r>
              <a:rPr lang="es-AR" b="1" dirty="0">
                <a:solidFill>
                  <a:schemeClr val="bg1"/>
                </a:solidFill>
              </a:rPr>
              <a:t>VENUS</a:t>
            </a:r>
          </a:p>
        </p:txBody>
      </p:sp>
      <p:sp>
        <p:nvSpPr>
          <p:cNvPr id="23" name="CuadroTexto 22">
            <a:extLst>
              <a:ext uri="{FF2B5EF4-FFF2-40B4-BE49-F238E27FC236}">
                <a16:creationId xmlns:a16="http://schemas.microsoft.com/office/drawing/2014/main" id="{6E368428-077B-2881-F050-982BAE727827}"/>
              </a:ext>
            </a:extLst>
          </p:cNvPr>
          <p:cNvSpPr txBox="1"/>
          <p:nvPr/>
        </p:nvSpPr>
        <p:spPr>
          <a:xfrm>
            <a:off x="2593504" y="357019"/>
            <a:ext cx="495301" cy="369332"/>
          </a:xfrm>
          <a:prstGeom prst="rect">
            <a:avLst/>
          </a:prstGeom>
          <a:noFill/>
        </p:spPr>
        <p:txBody>
          <a:bodyPr wrap="square">
            <a:spAutoFit/>
          </a:bodyPr>
          <a:lstStyle/>
          <a:p>
            <a:r>
              <a:rPr lang="es-MX" dirty="0">
                <a:solidFill>
                  <a:srgbClr val="CA7065"/>
                </a:solidFill>
              </a:rPr>
              <a:t>03</a:t>
            </a:r>
          </a:p>
        </p:txBody>
      </p:sp>
      <p:sp>
        <p:nvSpPr>
          <p:cNvPr id="27" name="CuadroTexto 26">
            <a:extLst>
              <a:ext uri="{FF2B5EF4-FFF2-40B4-BE49-F238E27FC236}">
                <a16:creationId xmlns:a16="http://schemas.microsoft.com/office/drawing/2014/main" id="{B49AFF9D-C6B6-E0D3-BBE7-ABA1EC134AFB}"/>
              </a:ext>
            </a:extLst>
          </p:cNvPr>
          <p:cNvSpPr txBox="1"/>
          <p:nvPr/>
        </p:nvSpPr>
        <p:spPr>
          <a:xfrm>
            <a:off x="4719764" y="2848017"/>
            <a:ext cx="1111623" cy="369332"/>
          </a:xfrm>
          <a:prstGeom prst="rect">
            <a:avLst/>
          </a:prstGeom>
          <a:noFill/>
        </p:spPr>
        <p:txBody>
          <a:bodyPr wrap="square">
            <a:spAutoFit/>
          </a:bodyPr>
          <a:lstStyle/>
          <a:p>
            <a:r>
              <a:rPr lang="es-AR" b="1" dirty="0">
                <a:solidFill>
                  <a:schemeClr val="bg1"/>
                </a:solidFill>
              </a:rPr>
              <a:t>LUNA</a:t>
            </a:r>
          </a:p>
        </p:txBody>
      </p:sp>
      <p:sp>
        <p:nvSpPr>
          <p:cNvPr id="28" name="CuadroTexto 27">
            <a:extLst>
              <a:ext uri="{FF2B5EF4-FFF2-40B4-BE49-F238E27FC236}">
                <a16:creationId xmlns:a16="http://schemas.microsoft.com/office/drawing/2014/main" id="{C7D957C6-B3B2-8B39-557F-7A3F56C0686F}"/>
              </a:ext>
            </a:extLst>
          </p:cNvPr>
          <p:cNvSpPr txBox="1"/>
          <p:nvPr/>
        </p:nvSpPr>
        <p:spPr>
          <a:xfrm>
            <a:off x="5061051" y="1188172"/>
            <a:ext cx="2343705" cy="1477328"/>
          </a:xfrm>
          <a:prstGeom prst="rect">
            <a:avLst/>
          </a:prstGeom>
          <a:noFill/>
        </p:spPr>
        <p:txBody>
          <a:bodyPr wrap="square">
            <a:spAutoFit/>
          </a:bodyPr>
          <a:lstStyle/>
          <a:p>
            <a:pPr algn="ctr"/>
            <a:r>
              <a:rPr lang="es-MX" sz="1500" b="0" i="0" u="none" strike="noStrike" dirty="0">
                <a:solidFill>
                  <a:srgbClr val="EFB456"/>
                </a:solidFill>
                <a:effectLst/>
              </a:rPr>
              <a:t>Marte es el cuarto planeta en cercanía al sol, y último de los planetas rocosos. Llama la atención por su </a:t>
            </a:r>
            <a:r>
              <a:rPr lang="es-MX" sz="1500" b="1" i="0" u="none" strike="noStrike" dirty="0">
                <a:solidFill>
                  <a:srgbClr val="EFB456"/>
                </a:solidFill>
                <a:effectLst/>
              </a:rPr>
              <a:t>pequeño tamaño</a:t>
            </a:r>
            <a:r>
              <a:rPr lang="es-MX" sz="1500" b="0" i="0" u="none" strike="noStrike" dirty="0">
                <a:solidFill>
                  <a:srgbClr val="EFB456"/>
                </a:solidFill>
                <a:effectLst/>
              </a:rPr>
              <a:t> y su </a:t>
            </a:r>
            <a:r>
              <a:rPr lang="es-MX" sz="1500" b="1" i="0" u="none" strike="noStrike" dirty="0">
                <a:solidFill>
                  <a:srgbClr val="EFB456"/>
                </a:solidFill>
                <a:effectLst/>
              </a:rPr>
              <a:t>color rojo</a:t>
            </a:r>
            <a:r>
              <a:rPr lang="es-MX" sz="1500" b="0" i="0" u="none" strike="noStrike" dirty="0">
                <a:solidFill>
                  <a:srgbClr val="EFB456"/>
                </a:solidFill>
                <a:effectLst/>
              </a:rPr>
              <a:t>.</a:t>
            </a:r>
            <a:r>
              <a:rPr lang="es-MX" sz="1500" dirty="0">
                <a:solidFill>
                  <a:srgbClr val="EFB456"/>
                </a:solidFill>
              </a:rPr>
              <a:t> </a:t>
            </a:r>
            <a:r>
              <a:rPr lang="es-MX" sz="1500" b="0" i="0" u="none" strike="noStrike" dirty="0">
                <a:solidFill>
                  <a:srgbClr val="EFB456"/>
                </a:solidFill>
                <a:effectLst/>
              </a:rPr>
              <a:t>Tiene dos satélites.</a:t>
            </a:r>
            <a:endParaRPr lang="es-MX" sz="1500" dirty="0">
              <a:solidFill>
                <a:srgbClr val="EFB456"/>
              </a:solidFill>
              <a:effectLst/>
            </a:endParaRPr>
          </a:p>
        </p:txBody>
      </p:sp>
      <p:sp>
        <p:nvSpPr>
          <p:cNvPr id="29" name="CuadroTexto 28">
            <a:extLst>
              <a:ext uri="{FF2B5EF4-FFF2-40B4-BE49-F238E27FC236}">
                <a16:creationId xmlns:a16="http://schemas.microsoft.com/office/drawing/2014/main" id="{1670726C-234E-ECA7-DB66-4EACFCB5A1A1}"/>
              </a:ext>
            </a:extLst>
          </p:cNvPr>
          <p:cNvSpPr txBox="1"/>
          <p:nvPr/>
        </p:nvSpPr>
        <p:spPr>
          <a:xfrm>
            <a:off x="5565878" y="818493"/>
            <a:ext cx="1111623" cy="369332"/>
          </a:xfrm>
          <a:prstGeom prst="rect">
            <a:avLst/>
          </a:prstGeom>
          <a:noFill/>
        </p:spPr>
        <p:txBody>
          <a:bodyPr wrap="square">
            <a:spAutoFit/>
          </a:bodyPr>
          <a:lstStyle/>
          <a:p>
            <a:r>
              <a:rPr lang="es-AR" b="1" dirty="0">
                <a:solidFill>
                  <a:schemeClr val="bg1"/>
                </a:solidFill>
              </a:rPr>
              <a:t>MARTE</a:t>
            </a:r>
          </a:p>
        </p:txBody>
      </p:sp>
      <p:sp>
        <p:nvSpPr>
          <p:cNvPr id="30" name="CuadroTexto 29">
            <a:extLst>
              <a:ext uri="{FF2B5EF4-FFF2-40B4-BE49-F238E27FC236}">
                <a16:creationId xmlns:a16="http://schemas.microsoft.com/office/drawing/2014/main" id="{2B665018-AB2A-3E69-4B94-5349FA7A55F3}"/>
              </a:ext>
            </a:extLst>
          </p:cNvPr>
          <p:cNvSpPr txBox="1"/>
          <p:nvPr/>
        </p:nvSpPr>
        <p:spPr>
          <a:xfrm>
            <a:off x="5061052" y="818493"/>
            <a:ext cx="495301" cy="369332"/>
          </a:xfrm>
          <a:prstGeom prst="rect">
            <a:avLst/>
          </a:prstGeom>
          <a:noFill/>
        </p:spPr>
        <p:txBody>
          <a:bodyPr wrap="square">
            <a:spAutoFit/>
          </a:bodyPr>
          <a:lstStyle/>
          <a:p>
            <a:r>
              <a:rPr lang="es-MX" dirty="0">
                <a:solidFill>
                  <a:srgbClr val="EFB456"/>
                </a:solidFill>
              </a:rPr>
              <a:t>05</a:t>
            </a:r>
          </a:p>
        </p:txBody>
      </p:sp>
      <p:sp>
        <p:nvSpPr>
          <p:cNvPr id="34" name="CuadroTexto 33">
            <a:extLst>
              <a:ext uri="{FF2B5EF4-FFF2-40B4-BE49-F238E27FC236}">
                <a16:creationId xmlns:a16="http://schemas.microsoft.com/office/drawing/2014/main" id="{5C5330F6-E637-C841-9920-21CB41F372AB}"/>
              </a:ext>
            </a:extLst>
          </p:cNvPr>
          <p:cNvSpPr txBox="1"/>
          <p:nvPr/>
        </p:nvSpPr>
        <p:spPr>
          <a:xfrm>
            <a:off x="7309229" y="629173"/>
            <a:ext cx="2469022" cy="2169825"/>
          </a:xfrm>
          <a:prstGeom prst="rect">
            <a:avLst/>
          </a:prstGeom>
          <a:noFill/>
        </p:spPr>
        <p:txBody>
          <a:bodyPr wrap="square">
            <a:spAutoFit/>
          </a:bodyPr>
          <a:lstStyle/>
          <a:p>
            <a:pPr algn="ctr"/>
            <a:r>
              <a:rPr lang="es-MX" sz="1500" b="0" i="0" u="none" strike="noStrike" dirty="0">
                <a:solidFill>
                  <a:srgbClr val="DBCBA6"/>
                </a:solidFill>
                <a:effectLst/>
              </a:rPr>
              <a:t>Saturno es el sexto planeta en cuanto a distancia con el Sol. Es el segundo planeta más grande (después de Júpiter), está rodeado de anillos formados de pedazos de hielo y de roca. </a:t>
            </a:r>
            <a:r>
              <a:rPr lang="es-MX" sz="1500" b="1" i="0" u="none" strike="noStrike" dirty="0">
                <a:solidFill>
                  <a:srgbClr val="DBCBA6"/>
                </a:solidFill>
                <a:effectLst/>
              </a:rPr>
              <a:t>Saturno tarda 29.4 años terrestres en dar la vuelta al sol.</a:t>
            </a:r>
            <a:endParaRPr lang="es-MX" sz="1500" dirty="0">
              <a:solidFill>
                <a:schemeClr val="accent2">
                  <a:lumMod val="60000"/>
                  <a:lumOff val="40000"/>
                </a:schemeClr>
              </a:solidFill>
            </a:endParaRPr>
          </a:p>
        </p:txBody>
      </p:sp>
      <p:sp>
        <p:nvSpPr>
          <p:cNvPr id="35" name="CuadroTexto 34">
            <a:extLst>
              <a:ext uri="{FF2B5EF4-FFF2-40B4-BE49-F238E27FC236}">
                <a16:creationId xmlns:a16="http://schemas.microsoft.com/office/drawing/2014/main" id="{21CBA1E2-C39C-3ECE-C09A-C960A7AB78A0}"/>
              </a:ext>
            </a:extLst>
          </p:cNvPr>
          <p:cNvSpPr txBox="1"/>
          <p:nvPr/>
        </p:nvSpPr>
        <p:spPr>
          <a:xfrm>
            <a:off x="7946282" y="259494"/>
            <a:ext cx="1111623" cy="369332"/>
          </a:xfrm>
          <a:prstGeom prst="rect">
            <a:avLst/>
          </a:prstGeom>
          <a:noFill/>
        </p:spPr>
        <p:txBody>
          <a:bodyPr wrap="square">
            <a:spAutoFit/>
          </a:bodyPr>
          <a:lstStyle/>
          <a:p>
            <a:r>
              <a:rPr lang="es-AR" b="1" dirty="0">
                <a:solidFill>
                  <a:schemeClr val="bg1"/>
                </a:solidFill>
              </a:rPr>
              <a:t>SATURNO</a:t>
            </a:r>
          </a:p>
        </p:txBody>
      </p:sp>
      <p:sp>
        <p:nvSpPr>
          <p:cNvPr id="36" name="CuadroTexto 35">
            <a:extLst>
              <a:ext uri="{FF2B5EF4-FFF2-40B4-BE49-F238E27FC236}">
                <a16:creationId xmlns:a16="http://schemas.microsoft.com/office/drawing/2014/main" id="{A71E023E-599C-F7C8-9B41-D5AA8CEC2F52}"/>
              </a:ext>
            </a:extLst>
          </p:cNvPr>
          <p:cNvSpPr txBox="1"/>
          <p:nvPr/>
        </p:nvSpPr>
        <p:spPr>
          <a:xfrm>
            <a:off x="7441456" y="259494"/>
            <a:ext cx="495301" cy="369332"/>
          </a:xfrm>
          <a:prstGeom prst="rect">
            <a:avLst/>
          </a:prstGeom>
          <a:noFill/>
        </p:spPr>
        <p:txBody>
          <a:bodyPr wrap="square">
            <a:spAutoFit/>
          </a:bodyPr>
          <a:lstStyle/>
          <a:p>
            <a:r>
              <a:rPr lang="es-MX" dirty="0">
                <a:solidFill>
                  <a:srgbClr val="DBCBA6"/>
                </a:solidFill>
              </a:rPr>
              <a:t>07</a:t>
            </a:r>
          </a:p>
        </p:txBody>
      </p:sp>
      <p:sp>
        <p:nvSpPr>
          <p:cNvPr id="45" name="CuadroTexto 44">
            <a:extLst>
              <a:ext uri="{FF2B5EF4-FFF2-40B4-BE49-F238E27FC236}">
                <a16:creationId xmlns:a16="http://schemas.microsoft.com/office/drawing/2014/main" id="{1C469715-5FA7-3008-68F3-8A6D6EA56F09}"/>
              </a:ext>
            </a:extLst>
          </p:cNvPr>
          <p:cNvSpPr txBox="1"/>
          <p:nvPr/>
        </p:nvSpPr>
        <p:spPr>
          <a:xfrm>
            <a:off x="9614889" y="776045"/>
            <a:ext cx="2692068" cy="1938992"/>
          </a:xfrm>
          <a:prstGeom prst="rect">
            <a:avLst/>
          </a:prstGeom>
          <a:noFill/>
        </p:spPr>
        <p:txBody>
          <a:bodyPr wrap="square">
            <a:spAutoFit/>
          </a:bodyPr>
          <a:lstStyle/>
          <a:p>
            <a:pPr algn="ctr"/>
            <a:r>
              <a:rPr lang="es-MX" sz="1500" b="0" i="0" u="none" strike="noStrike" dirty="0">
                <a:solidFill>
                  <a:srgbClr val="B4B3FF"/>
                </a:solidFill>
                <a:effectLst/>
              </a:rPr>
              <a:t>Neptuno es el planeta más alejado del Sol de todo el sistema solar. Pertenece a los planetas de tipo gaseoso. </a:t>
            </a:r>
            <a:r>
              <a:rPr lang="es-MX" sz="1500" b="1" i="0" u="none" strike="noStrike" dirty="0">
                <a:solidFill>
                  <a:srgbClr val="B4B3FF"/>
                </a:solidFill>
                <a:effectLst/>
              </a:rPr>
              <a:t>Un año en Neptuno es igual a 165 años en la tierra.</a:t>
            </a:r>
            <a:r>
              <a:rPr lang="es-MX" sz="1500" b="0" i="0" u="none" strike="noStrike" dirty="0">
                <a:solidFill>
                  <a:srgbClr val="B4B3FF"/>
                </a:solidFill>
                <a:effectLst/>
              </a:rPr>
              <a:t> Es el último planeta del sistema solar. Su temperatura es de -220°.</a:t>
            </a:r>
            <a:endParaRPr lang="es-MX" sz="1500" dirty="0">
              <a:solidFill>
                <a:schemeClr val="accent2">
                  <a:lumMod val="60000"/>
                  <a:lumOff val="40000"/>
                </a:schemeClr>
              </a:solidFill>
            </a:endParaRPr>
          </a:p>
        </p:txBody>
      </p:sp>
      <p:sp>
        <p:nvSpPr>
          <p:cNvPr id="46" name="CuadroTexto 45">
            <a:extLst>
              <a:ext uri="{FF2B5EF4-FFF2-40B4-BE49-F238E27FC236}">
                <a16:creationId xmlns:a16="http://schemas.microsoft.com/office/drawing/2014/main" id="{0CDB8736-D5EA-9B0F-868D-48A7BDF2A5FC}"/>
              </a:ext>
            </a:extLst>
          </p:cNvPr>
          <p:cNvSpPr txBox="1"/>
          <p:nvPr/>
        </p:nvSpPr>
        <p:spPr>
          <a:xfrm>
            <a:off x="10398034" y="406366"/>
            <a:ext cx="1281393" cy="369332"/>
          </a:xfrm>
          <a:prstGeom prst="rect">
            <a:avLst/>
          </a:prstGeom>
          <a:noFill/>
        </p:spPr>
        <p:txBody>
          <a:bodyPr wrap="square">
            <a:spAutoFit/>
          </a:bodyPr>
          <a:lstStyle/>
          <a:p>
            <a:r>
              <a:rPr lang="es-AR" b="1" dirty="0">
                <a:solidFill>
                  <a:schemeClr val="bg1"/>
                </a:solidFill>
              </a:rPr>
              <a:t>NEPTUNO</a:t>
            </a:r>
          </a:p>
        </p:txBody>
      </p:sp>
      <p:sp>
        <p:nvSpPr>
          <p:cNvPr id="47" name="CuadroTexto 46">
            <a:extLst>
              <a:ext uri="{FF2B5EF4-FFF2-40B4-BE49-F238E27FC236}">
                <a16:creationId xmlns:a16="http://schemas.microsoft.com/office/drawing/2014/main" id="{520845D7-24D2-535B-5E4B-5CDE6FC78F43}"/>
              </a:ext>
            </a:extLst>
          </p:cNvPr>
          <p:cNvSpPr txBox="1"/>
          <p:nvPr/>
        </p:nvSpPr>
        <p:spPr>
          <a:xfrm>
            <a:off x="9893208" y="406366"/>
            <a:ext cx="495301" cy="369332"/>
          </a:xfrm>
          <a:prstGeom prst="rect">
            <a:avLst/>
          </a:prstGeom>
          <a:noFill/>
        </p:spPr>
        <p:txBody>
          <a:bodyPr wrap="square">
            <a:spAutoFit/>
          </a:bodyPr>
          <a:lstStyle/>
          <a:p>
            <a:r>
              <a:rPr lang="es-MX" dirty="0">
                <a:solidFill>
                  <a:srgbClr val="B4B3FF"/>
                </a:solidFill>
              </a:rPr>
              <a:t>09</a:t>
            </a:r>
          </a:p>
        </p:txBody>
      </p:sp>
      <p:sp>
        <p:nvSpPr>
          <p:cNvPr id="2" name="CuadroTexto 1">
            <a:extLst>
              <a:ext uri="{FF2B5EF4-FFF2-40B4-BE49-F238E27FC236}">
                <a16:creationId xmlns:a16="http://schemas.microsoft.com/office/drawing/2014/main" id="{02FE1C1A-B9CF-A887-30B2-E96924569275}"/>
              </a:ext>
            </a:extLst>
          </p:cNvPr>
          <p:cNvSpPr txBox="1"/>
          <p:nvPr/>
        </p:nvSpPr>
        <p:spPr>
          <a:xfrm>
            <a:off x="-45465" y="4887234"/>
            <a:ext cx="2540382" cy="1708160"/>
          </a:xfrm>
          <a:prstGeom prst="rect">
            <a:avLst/>
          </a:prstGeom>
          <a:noFill/>
        </p:spPr>
        <p:txBody>
          <a:bodyPr wrap="square">
            <a:spAutoFit/>
          </a:bodyPr>
          <a:lstStyle/>
          <a:p>
            <a:pPr algn="ctr"/>
            <a:r>
              <a:rPr lang="es-MX" sz="1500" b="1" i="0" u="none" strike="noStrike" dirty="0">
                <a:solidFill>
                  <a:srgbClr val="FFDC89"/>
                </a:solidFill>
                <a:effectLst/>
              </a:rPr>
              <a:t>Mercurio es el planeta más pequeño del sistema solar</a:t>
            </a:r>
            <a:r>
              <a:rPr lang="es-MX" sz="1500" b="0" i="0" u="none" strike="noStrike" dirty="0">
                <a:solidFill>
                  <a:srgbClr val="FFDC89"/>
                </a:solidFill>
                <a:effectLst/>
              </a:rPr>
              <a:t>. </a:t>
            </a:r>
            <a:endParaRPr lang="es-MX" sz="1500" dirty="0">
              <a:solidFill>
                <a:srgbClr val="FFDC89"/>
              </a:solidFill>
              <a:effectLst/>
            </a:endParaRPr>
          </a:p>
          <a:p>
            <a:pPr algn="ctr"/>
            <a:r>
              <a:rPr lang="es-MX" sz="1500" b="0" i="0" u="none" strike="noStrike" dirty="0">
                <a:solidFill>
                  <a:srgbClr val="FFDC89"/>
                </a:solidFill>
                <a:effectLst/>
              </a:rPr>
              <a:t>Su atmósfera se compone por trazas de hidrógeno y helio. Está tan cerca del sol que la temperatura puede llegar a más de 300 grados.</a:t>
            </a:r>
            <a:endParaRPr lang="es-MX" sz="1500" dirty="0">
              <a:solidFill>
                <a:srgbClr val="FFDC89"/>
              </a:solidFill>
              <a:effectLst/>
            </a:endParaRPr>
          </a:p>
        </p:txBody>
      </p:sp>
      <p:sp>
        <p:nvSpPr>
          <p:cNvPr id="3" name="CuadroTexto 2">
            <a:extLst>
              <a:ext uri="{FF2B5EF4-FFF2-40B4-BE49-F238E27FC236}">
                <a16:creationId xmlns:a16="http://schemas.microsoft.com/office/drawing/2014/main" id="{9F8ED345-07D0-AD7B-4DB4-764A7E403ED7}"/>
              </a:ext>
            </a:extLst>
          </p:cNvPr>
          <p:cNvSpPr txBox="1"/>
          <p:nvPr/>
        </p:nvSpPr>
        <p:spPr>
          <a:xfrm>
            <a:off x="582064" y="4517555"/>
            <a:ext cx="1284478" cy="369332"/>
          </a:xfrm>
          <a:prstGeom prst="rect">
            <a:avLst/>
          </a:prstGeom>
          <a:noFill/>
        </p:spPr>
        <p:txBody>
          <a:bodyPr wrap="square">
            <a:spAutoFit/>
          </a:bodyPr>
          <a:lstStyle/>
          <a:p>
            <a:r>
              <a:rPr lang="es-AR" b="1" dirty="0">
                <a:solidFill>
                  <a:schemeClr val="bg1"/>
                </a:solidFill>
              </a:rPr>
              <a:t>MERCURIO</a:t>
            </a:r>
          </a:p>
        </p:txBody>
      </p:sp>
      <p:sp>
        <p:nvSpPr>
          <p:cNvPr id="4" name="CuadroTexto 3">
            <a:extLst>
              <a:ext uri="{FF2B5EF4-FFF2-40B4-BE49-F238E27FC236}">
                <a16:creationId xmlns:a16="http://schemas.microsoft.com/office/drawing/2014/main" id="{FABED009-9CA6-5674-3A0D-E1472A1E4E4E}"/>
              </a:ext>
            </a:extLst>
          </p:cNvPr>
          <p:cNvSpPr txBox="1"/>
          <p:nvPr/>
        </p:nvSpPr>
        <p:spPr>
          <a:xfrm>
            <a:off x="86763" y="4517555"/>
            <a:ext cx="545660" cy="369332"/>
          </a:xfrm>
          <a:prstGeom prst="rect">
            <a:avLst/>
          </a:prstGeom>
          <a:noFill/>
        </p:spPr>
        <p:txBody>
          <a:bodyPr wrap="square">
            <a:spAutoFit/>
          </a:bodyPr>
          <a:lstStyle/>
          <a:p>
            <a:r>
              <a:rPr lang="es-MX" dirty="0">
                <a:solidFill>
                  <a:srgbClr val="FFDC89"/>
                </a:solidFill>
              </a:rPr>
              <a:t>02</a:t>
            </a:r>
          </a:p>
        </p:txBody>
      </p:sp>
      <p:sp>
        <p:nvSpPr>
          <p:cNvPr id="5" name="CuadroTexto 4">
            <a:extLst>
              <a:ext uri="{FF2B5EF4-FFF2-40B4-BE49-F238E27FC236}">
                <a16:creationId xmlns:a16="http://schemas.microsoft.com/office/drawing/2014/main" id="{DBC158F4-C0D5-42DC-D69A-B01AA89114F8}"/>
              </a:ext>
            </a:extLst>
          </p:cNvPr>
          <p:cNvSpPr txBox="1"/>
          <p:nvPr/>
        </p:nvSpPr>
        <p:spPr>
          <a:xfrm>
            <a:off x="2425833" y="4394792"/>
            <a:ext cx="2696979" cy="2169825"/>
          </a:xfrm>
          <a:prstGeom prst="rect">
            <a:avLst/>
          </a:prstGeom>
          <a:noFill/>
        </p:spPr>
        <p:txBody>
          <a:bodyPr wrap="square">
            <a:spAutoFit/>
          </a:bodyPr>
          <a:lstStyle/>
          <a:p>
            <a:pPr algn="ctr"/>
            <a:r>
              <a:rPr lang="es-MX" sz="1500" b="0" i="0" u="none" strike="noStrike" dirty="0">
                <a:solidFill>
                  <a:srgbClr val="A1DCFF"/>
                </a:solidFill>
                <a:effectLst/>
              </a:rPr>
              <a:t>La Tierra es el único planeta del Sistema Solar habitable, ya que es el único donde están dadas las condiciones para que haya vida. Su satélite es La Luna.</a:t>
            </a:r>
            <a:r>
              <a:rPr lang="es-MX" sz="1500" dirty="0">
                <a:solidFill>
                  <a:srgbClr val="A1DCFF"/>
                </a:solidFill>
              </a:rPr>
              <a:t> </a:t>
            </a:r>
            <a:r>
              <a:rPr lang="es-MX" sz="1500" b="1" i="0" u="none" strike="noStrike" dirty="0">
                <a:solidFill>
                  <a:srgbClr val="A1DCFF"/>
                </a:solidFill>
                <a:effectLst/>
              </a:rPr>
              <a:t>Antes se creía que la tierra era el centro del universo, hasta que Galileo Galilei demostró lo contrario.</a:t>
            </a:r>
            <a:endParaRPr lang="es-MX" sz="1500" dirty="0">
              <a:solidFill>
                <a:srgbClr val="A1DCFF"/>
              </a:solidFill>
              <a:effectLst/>
            </a:endParaRPr>
          </a:p>
        </p:txBody>
      </p:sp>
      <p:sp>
        <p:nvSpPr>
          <p:cNvPr id="6" name="CuadroTexto 5">
            <a:extLst>
              <a:ext uri="{FF2B5EF4-FFF2-40B4-BE49-F238E27FC236}">
                <a16:creationId xmlns:a16="http://schemas.microsoft.com/office/drawing/2014/main" id="{5BD1B88A-247C-C990-2713-92844FE5418C}"/>
              </a:ext>
            </a:extLst>
          </p:cNvPr>
          <p:cNvSpPr txBox="1"/>
          <p:nvPr/>
        </p:nvSpPr>
        <p:spPr>
          <a:xfrm>
            <a:off x="3062887" y="4025113"/>
            <a:ext cx="1111623" cy="369332"/>
          </a:xfrm>
          <a:prstGeom prst="rect">
            <a:avLst/>
          </a:prstGeom>
          <a:noFill/>
        </p:spPr>
        <p:txBody>
          <a:bodyPr wrap="square">
            <a:spAutoFit/>
          </a:bodyPr>
          <a:lstStyle/>
          <a:p>
            <a:r>
              <a:rPr lang="es-AR" b="1" dirty="0">
                <a:solidFill>
                  <a:schemeClr val="bg1"/>
                </a:solidFill>
              </a:rPr>
              <a:t>TIERRA</a:t>
            </a:r>
          </a:p>
        </p:txBody>
      </p:sp>
      <p:sp>
        <p:nvSpPr>
          <p:cNvPr id="8" name="CuadroTexto 7">
            <a:extLst>
              <a:ext uri="{FF2B5EF4-FFF2-40B4-BE49-F238E27FC236}">
                <a16:creationId xmlns:a16="http://schemas.microsoft.com/office/drawing/2014/main" id="{FCA43AD8-D8B7-E0FC-D2C9-C653501924C9}"/>
              </a:ext>
            </a:extLst>
          </p:cNvPr>
          <p:cNvSpPr txBox="1"/>
          <p:nvPr/>
        </p:nvSpPr>
        <p:spPr>
          <a:xfrm>
            <a:off x="2558061" y="4025113"/>
            <a:ext cx="495301" cy="369332"/>
          </a:xfrm>
          <a:prstGeom prst="rect">
            <a:avLst/>
          </a:prstGeom>
          <a:noFill/>
        </p:spPr>
        <p:txBody>
          <a:bodyPr wrap="square">
            <a:spAutoFit/>
          </a:bodyPr>
          <a:lstStyle/>
          <a:p>
            <a:r>
              <a:rPr lang="es-MX" dirty="0">
                <a:solidFill>
                  <a:srgbClr val="A1DCFF"/>
                </a:solidFill>
              </a:rPr>
              <a:t>04</a:t>
            </a:r>
          </a:p>
        </p:txBody>
      </p:sp>
      <p:sp>
        <p:nvSpPr>
          <p:cNvPr id="10" name="CuadroTexto 9">
            <a:extLst>
              <a:ext uri="{FF2B5EF4-FFF2-40B4-BE49-F238E27FC236}">
                <a16:creationId xmlns:a16="http://schemas.microsoft.com/office/drawing/2014/main" id="{405D730A-D8D0-8D3D-70A6-A32B7F8591A0}"/>
              </a:ext>
            </a:extLst>
          </p:cNvPr>
          <p:cNvSpPr txBox="1"/>
          <p:nvPr/>
        </p:nvSpPr>
        <p:spPr>
          <a:xfrm>
            <a:off x="5315045" y="4641013"/>
            <a:ext cx="3624932" cy="1938992"/>
          </a:xfrm>
          <a:prstGeom prst="rect">
            <a:avLst/>
          </a:prstGeom>
          <a:noFill/>
        </p:spPr>
        <p:txBody>
          <a:bodyPr wrap="square">
            <a:spAutoFit/>
          </a:bodyPr>
          <a:lstStyle/>
          <a:p>
            <a:pPr algn="ctr"/>
            <a:r>
              <a:rPr lang="es-MX" sz="1500" b="0" i="0" u="none" strike="noStrike" dirty="0">
                <a:solidFill>
                  <a:srgbClr val="D9D9D9"/>
                </a:solidFill>
                <a:effectLst/>
              </a:rPr>
              <a:t>Júpiter es el planeta más grande del sistema solar, y el primero de los planetas de tipo gaseoso en cuanto a cercanía al sol. </a:t>
            </a:r>
            <a:r>
              <a:rPr lang="es-MX" sz="1500" b="1" i="0" u="none" strike="noStrike" dirty="0">
                <a:solidFill>
                  <a:srgbClr val="D9D9D9"/>
                </a:solidFill>
                <a:effectLst/>
              </a:rPr>
              <a:t>Un día en Júpiter dura 10 horas, y un año equivale a 11 horas en la tierra.</a:t>
            </a:r>
            <a:r>
              <a:rPr lang="es-MX" sz="1500" b="0" i="0" u="none" strike="noStrike" dirty="0">
                <a:solidFill>
                  <a:srgbClr val="D9D9D9"/>
                </a:solidFill>
                <a:effectLst/>
              </a:rPr>
              <a:t> La Gran Mancha Roja visible en júpiter es una tormenta que no ha cesado en 350 años. Es lo suficientemente grande para abarcar tres tierras.</a:t>
            </a:r>
            <a:endParaRPr lang="es-MX" sz="1500" dirty="0">
              <a:solidFill>
                <a:schemeClr val="accent2">
                  <a:lumMod val="60000"/>
                  <a:lumOff val="40000"/>
                </a:schemeClr>
              </a:solidFill>
            </a:endParaRPr>
          </a:p>
        </p:txBody>
      </p:sp>
      <p:sp>
        <p:nvSpPr>
          <p:cNvPr id="11" name="CuadroTexto 10">
            <a:extLst>
              <a:ext uri="{FF2B5EF4-FFF2-40B4-BE49-F238E27FC236}">
                <a16:creationId xmlns:a16="http://schemas.microsoft.com/office/drawing/2014/main" id="{25A3E7A5-EA89-89DD-D5B1-55F0109F4D01}"/>
              </a:ext>
            </a:extLst>
          </p:cNvPr>
          <p:cNvSpPr txBox="1"/>
          <p:nvPr/>
        </p:nvSpPr>
        <p:spPr>
          <a:xfrm>
            <a:off x="6688213" y="4271681"/>
            <a:ext cx="1111623" cy="369332"/>
          </a:xfrm>
          <a:prstGeom prst="rect">
            <a:avLst/>
          </a:prstGeom>
          <a:noFill/>
        </p:spPr>
        <p:txBody>
          <a:bodyPr wrap="square">
            <a:spAutoFit/>
          </a:bodyPr>
          <a:lstStyle/>
          <a:p>
            <a:r>
              <a:rPr lang="es-AR" b="1" dirty="0">
                <a:solidFill>
                  <a:schemeClr val="bg1"/>
                </a:solidFill>
              </a:rPr>
              <a:t>JÚPITER</a:t>
            </a:r>
          </a:p>
        </p:txBody>
      </p:sp>
      <p:sp>
        <p:nvSpPr>
          <p:cNvPr id="12" name="CuadroTexto 11">
            <a:extLst>
              <a:ext uri="{FF2B5EF4-FFF2-40B4-BE49-F238E27FC236}">
                <a16:creationId xmlns:a16="http://schemas.microsoft.com/office/drawing/2014/main" id="{6C6085E2-2655-0B45-3A56-D2B65484B260}"/>
              </a:ext>
            </a:extLst>
          </p:cNvPr>
          <p:cNvSpPr txBox="1"/>
          <p:nvPr/>
        </p:nvSpPr>
        <p:spPr>
          <a:xfrm>
            <a:off x="6183387" y="4271681"/>
            <a:ext cx="495301" cy="369332"/>
          </a:xfrm>
          <a:prstGeom prst="rect">
            <a:avLst/>
          </a:prstGeom>
          <a:noFill/>
        </p:spPr>
        <p:txBody>
          <a:bodyPr wrap="square">
            <a:spAutoFit/>
          </a:bodyPr>
          <a:lstStyle/>
          <a:p>
            <a:r>
              <a:rPr lang="es-MX" dirty="0">
                <a:solidFill>
                  <a:srgbClr val="D9D9D9"/>
                </a:solidFill>
              </a:rPr>
              <a:t>06</a:t>
            </a:r>
          </a:p>
        </p:txBody>
      </p:sp>
      <p:sp>
        <p:nvSpPr>
          <p:cNvPr id="18" name="CuadroTexto 17">
            <a:extLst>
              <a:ext uri="{FF2B5EF4-FFF2-40B4-BE49-F238E27FC236}">
                <a16:creationId xmlns:a16="http://schemas.microsoft.com/office/drawing/2014/main" id="{92B13396-6B4C-A6EC-041B-C254730D2C01}"/>
              </a:ext>
            </a:extLst>
          </p:cNvPr>
          <p:cNvSpPr txBox="1"/>
          <p:nvPr/>
        </p:nvSpPr>
        <p:spPr>
          <a:xfrm>
            <a:off x="8947423" y="4317512"/>
            <a:ext cx="3121913" cy="2169825"/>
          </a:xfrm>
          <a:prstGeom prst="rect">
            <a:avLst/>
          </a:prstGeom>
          <a:noFill/>
        </p:spPr>
        <p:txBody>
          <a:bodyPr wrap="square">
            <a:spAutoFit/>
          </a:bodyPr>
          <a:lstStyle/>
          <a:p>
            <a:pPr algn="ctr"/>
            <a:r>
              <a:rPr lang="es-MX" sz="1500" b="0" i="0" u="none" strike="noStrike" dirty="0">
                <a:solidFill>
                  <a:srgbClr val="C9F4F4"/>
                </a:solidFill>
                <a:effectLst/>
              </a:rPr>
              <a:t>Urano es el séptimo planeta más alejado del Sol. Junto con Neptuno, son los llamados gigantes helados. En su atmósfera predomina el gas metano que le da el color entre verde y azulado. </a:t>
            </a:r>
            <a:r>
              <a:rPr lang="es-MX" sz="1500" b="1" i="0" u="none" strike="noStrike" dirty="0">
                <a:solidFill>
                  <a:srgbClr val="C9F4F4"/>
                </a:solidFill>
                <a:effectLst/>
              </a:rPr>
              <a:t>Tiene la temperatura más baja de todos los planetas, con una temperatura atmosférica mínima de -224 °C.</a:t>
            </a:r>
            <a:endParaRPr lang="es-MX" sz="1500" dirty="0">
              <a:solidFill>
                <a:schemeClr val="accent2">
                  <a:lumMod val="60000"/>
                  <a:lumOff val="40000"/>
                </a:schemeClr>
              </a:solidFill>
            </a:endParaRPr>
          </a:p>
        </p:txBody>
      </p:sp>
      <p:sp>
        <p:nvSpPr>
          <p:cNvPr id="19" name="CuadroTexto 18">
            <a:extLst>
              <a:ext uri="{FF2B5EF4-FFF2-40B4-BE49-F238E27FC236}">
                <a16:creationId xmlns:a16="http://schemas.microsoft.com/office/drawing/2014/main" id="{D5A1BFC0-4304-A172-63AD-6EA06C94D2EC}"/>
              </a:ext>
            </a:extLst>
          </p:cNvPr>
          <p:cNvSpPr txBox="1"/>
          <p:nvPr/>
        </p:nvSpPr>
        <p:spPr>
          <a:xfrm>
            <a:off x="9664601" y="4045011"/>
            <a:ext cx="1111623" cy="369332"/>
          </a:xfrm>
          <a:prstGeom prst="rect">
            <a:avLst/>
          </a:prstGeom>
          <a:noFill/>
        </p:spPr>
        <p:txBody>
          <a:bodyPr wrap="square">
            <a:spAutoFit/>
          </a:bodyPr>
          <a:lstStyle/>
          <a:p>
            <a:r>
              <a:rPr lang="es-AR" b="1" dirty="0">
                <a:solidFill>
                  <a:schemeClr val="bg1"/>
                </a:solidFill>
              </a:rPr>
              <a:t>URANO</a:t>
            </a:r>
          </a:p>
        </p:txBody>
      </p:sp>
      <p:sp>
        <p:nvSpPr>
          <p:cNvPr id="20" name="CuadroTexto 19">
            <a:extLst>
              <a:ext uri="{FF2B5EF4-FFF2-40B4-BE49-F238E27FC236}">
                <a16:creationId xmlns:a16="http://schemas.microsoft.com/office/drawing/2014/main" id="{1EA46229-1FE6-6893-E557-4CE2D6F0453F}"/>
              </a:ext>
            </a:extLst>
          </p:cNvPr>
          <p:cNvSpPr txBox="1"/>
          <p:nvPr/>
        </p:nvSpPr>
        <p:spPr>
          <a:xfrm>
            <a:off x="9159775" y="4045011"/>
            <a:ext cx="495301" cy="369332"/>
          </a:xfrm>
          <a:prstGeom prst="rect">
            <a:avLst/>
          </a:prstGeom>
          <a:noFill/>
        </p:spPr>
        <p:txBody>
          <a:bodyPr wrap="square">
            <a:spAutoFit/>
          </a:bodyPr>
          <a:lstStyle/>
          <a:p>
            <a:r>
              <a:rPr lang="es-MX" dirty="0">
                <a:solidFill>
                  <a:srgbClr val="C9F4F4"/>
                </a:solidFill>
              </a:rPr>
              <a:t>08</a:t>
            </a:r>
          </a:p>
        </p:txBody>
      </p:sp>
      <p:sp>
        <p:nvSpPr>
          <p:cNvPr id="37" name="CuadroTexto 36">
            <a:extLst>
              <a:ext uri="{FF2B5EF4-FFF2-40B4-BE49-F238E27FC236}">
                <a16:creationId xmlns:a16="http://schemas.microsoft.com/office/drawing/2014/main" id="{69FC755F-5642-D3F5-939F-0A175331458F}"/>
              </a:ext>
            </a:extLst>
          </p:cNvPr>
          <p:cNvSpPr txBox="1"/>
          <p:nvPr/>
        </p:nvSpPr>
        <p:spPr>
          <a:xfrm>
            <a:off x="10830297" y="3094435"/>
            <a:ext cx="1419099" cy="1015663"/>
          </a:xfrm>
          <a:prstGeom prst="rect">
            <a:avLst/>
          </a:prstGeom>
          <a:noFill/>
        </p:spPr>
        <p:txBody>
          <a:bodyPr wrap="square">
            <a:spAutoFit/>
          </a:bodyPr>
          <a:lstStyle/>
          <a:p>
            <a:pPr algn="ctr"/>
            <a:r>
              <a:rPr lang="es-MX" sz="1500" dirty="0">
                <a:solidFill>
                  <a:schemeClr val="bg1"/>
                </a:solidFill>
              </a:rPr>
              <a:t>Plutón dejo de considerarse un planeta en el año 2006.</a:t>
            </a:r>
          </a:p>
        </p:txBody>
      </p:sp>
      <p:sp>
        <p:nvSpPr>
          <p:cNvPr id="39" name="CuadroTexto 38">
            <a:extLst>
              <a:ext uri="{FF2B5EF4-FFF2-40B4-BE49-F238E27FC236}">
                <a16:creationId xmlns:a16="http://schemas.microsoft.com/office/drawing/2014/main" id="{F50887F4-D11F-5BC2-8E7A-94210FF7C103}"/>
              </a:ext>
            </a:extLst>
          </p:cNvPr>
          <p:cNvSpPr txBox="1"/>
          <p:nvPr/>
        </p:nvSpPr>
        <p:spPr>
          <a:xfrm>
            <a:off x="10709538" y="2734257"/>
            <a:ext cx="1549148" cy="369332"/>
          </a:xfrm>
          <a:prstGeom prst="rect">
            <a:avLst/>
          </a:prstGeom>
          <a:noFill/>
        </p:spPr>
        <p:txBody>
          <a:bodyPr wrap="square">
            <a:spAutoFit/>
          </a:bodyPr>
          <a:lstStyle/>
          <a:p>
            <a:r>
              <a:rPr lang="es-AR" b="1" dirty="0">
                <a:solidFill>
                  <a:schemeClr val="bg1"/>
                </a:solidFill>
              </a:rPr>
              <a:t>¿SABÍAS QUÉ?</a:t>
            </a:r>
          </a:p>
        </p:txBody>
      </p:sp>
    </p:spTree>
    <p:extLst>
      <p:ext uri="{BB962C8B-B14F-4D97-AF65-F5344CB8AC3E}">
        <p14:creationId xmlns:p14="http://schemas.microsoft.com/office/powerpoint/2010/main" val="413339034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472</Words>
  <Application>Microsoft Office PowerPoint</Application>
  <PresentationFormat>Panorámica</PresentationFormat>
  <Paragraphs>32</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agustin zeoli</dc:creator>
  <cp:lastModifiedBy>agustin zeoli</cp:lastModifiedBy>
  <cp:revision>3</cp:revision>
  <dcterms:created xsi:type="dcterms:W3CDTF">2022-11-04T14:10:10Z</dcterms:created>
  <dcterms:modified xsi:type="dcterms:W3CDTF">2022-11-04T14:44:24Z</dcterms:modified>
</cp:coreProperties>
</file>