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40F99-A70C-2BEE-6160-85326B979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8429C5-0F2A-DCD4-C6E6-8EF3BB3D3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91904E-B1FE-C9CC-CBD9-594C4172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78117-3A6F-7F32-E5BC-6DFC3260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0C114-309F-7907-6BC1-5F56D583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224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6DEFE-CBE6-5358-C17B-05A19694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5C2FFD-E125-AAE8-9DE1-7D3F4FC00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31C849-D40F-D0DC-1A5B-2DABEEC4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11D92B-3185-3C58-0638-9805F6AC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8C3C9-C3DB-CB04-666A-A73DD0AB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12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A264AC-11E5-A356-A6E1-E788ABD67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7B37DE-5F02-6B7D-CE3F-2EA91221F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836310-42AD-2D66-47D5-28BD864E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4EEF25-6AED-8513-797A-8784D3D4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95613-DD02-CB1B-D19A-5D9B96E7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369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67E95-B9C6-FD6F-B44F-978B4B0A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E7440E-3AE9-1B9E-8A31-8C0F2766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A0908-1BBC-1573-F0EB-BBADEE2F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2A95A-BDA0-2DA2-04B3-DF6BB37B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FF3AA3-5957-401E-393A-2275428D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7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F90B9-A672-9ABF-5EAF-425A05D3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A964E1-4D25-BB6F-77A2-794133BAA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F0911-2638-5B7A-3290-71D56887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B2D5B-7D65-04D2-B159-6FF70509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E898D-3A5E-D247-F60A-DE629C2F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3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306F-F5DB-20B7-2321-EF8607D4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0164A2-6C88-00C7-868B-A5A10B60C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9CF77F-45DC-082F-4A90-7FECD1642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059390-5F1D-CC8E-3833-6158DA33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E3682-BB15-C03A-7AE6-A449FA99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BCE0C7-3B6A-0396-C3BC-3B186EB2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113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6A822-B995-BF17-BFD6-3F91E8FA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027ADC-3894-87C2-B936-1EA910F9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C1946-256F-27FD-1084-18BB4A052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2F2E2C-AD4A-D752-DF73-BBCA5C9BD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38A255-050D-4B41-36C4-FB42BE40C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546326-44F6-EC3E-3375-54E398F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01AD9C-65AB-2324-0B56-BD466D9D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A64D89-F176-C75A-A865-9CF71CE2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581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0EFDE-9383-1B8C-CDD6-837D88A9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169F9B-789C-3C1D-D996-9515C944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BBBC62-B884-24F5-5E0B-81E6EFA5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F603C2-F8D4-5E86-17FF-39646FE1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398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DFE03C-65C2-B145-0A7D-DEC6E43F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62DD2E-0657-E51F-F061-47BB356B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A14F7E-A5B8-98EB-CFB3-EC56D5DC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383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3DE1E-382E-297A-B176-6BCAB50B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21143B-58CB-D735-F450-890FFBCA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48D312-3B86-7FFA-04CF-069F88094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53D398-B03F-81A5-69BB-C84CC7E5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87170E-F3D1-EBEB-6ACE-24DAE4EB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A29C1B-1CF1-1A3C-E18A-7F665BFC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F2265-9E40-FB64-4901-07C3C027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5AEDAD-B762-6891-0735-E336AD1BD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568F1B-F61E-0DFF-7704-158464C6B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D6CDB3-F31F-B1D2-BBD0-56E20C0C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5A3F4B-0F37-2B07-1770-155BA479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679539-B754-2242-983A-C12624D39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179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2AA140-1E13-E9A3-CBEF-17DCC438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B3D90E-873A-1D4F-D4CB-793AD782E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7492D7-64CE-5107-0541-D0F4120DE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2E70-E00C-40E5-8C35-05CA43CE6679}" type="datetimeFigureOut">
              <a:rPr lang="es-AR" smtClean="0"/>
              <a:t>24/10/2022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D34162-2156-72F8-E49C-C6B70AFC8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C49709-846C-18BA-3844-DA73E3BE3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7A42-E5D2-43FC-ABE9-4E77DE78F7D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571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E1B9ADF8-CDE4-06C7-11BD-60A795B4B2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4E12457-3411-FC71-954E-F08B8C416030}"/>
              </a:ext>
            </a:extLst>
          </p:cNvPr>
          <p:cNvSpPr>
            <a:spLocks noGrp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BA61C5-F55A-65DA-F169-00883D4F5797}"/>
              </a:ext>
            </a:extLst>
          </p:cNvPr>
          <p:cNvSpPr txBox="1"/>
          <p:nvPr/>
        </p:nvSpPr>
        <p:spPr>
          <a:xfrm>
            <a:off x="2838091" y="32103"/>
            <a:ext cx="6325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5400" b="1" i="0" u="none" strike="noStrike" dirty="0">
                <a:solidFill>
                  <a:srgbClr val="E2F8FC"/>
                </a:solidFill>
                <a:effectLst/>
              </a:rPr>
              <a:t>PROS Y CONTRAS</a:t>
            </a:r>
            <a:endParaRPr lang="es-AR" sz="48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A29269-2959-46AA-3978-BED700FDE62C}"/>
              </a:ext>
            </a:extLst>
          </p:cNvPr>
          <p:cNvSpPr txBox="1"/>
          <p:nvPr/>
        </p:nvSpPr>
        <p:spPr>
          <a:xfrm>
            <a:off x="1848999" y="646031"/>
            <a:ext cx="818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b="1" i="0" u="none" strike="noStrike" dirty="0">
                <a:solidFill>
                  <a:srgbClr val="E2F8FC"/>
                </a:solidFill>
                <a:effectLst/>
              </a:rPr>
              <a:t>DE LAS PRINCIPALES REDES SOCIALES</a:t>
            </a:r>
            <a:endParaRPr lang="es-AR" sz="36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B5E827-1ED1-A9E7-079C-91FE8976ABBB}"/>
              </a:ext>
            </a:extLst>
          </p:cNvPr>
          <p:cNvSpPr txBox="1"/>
          <p:nvPr/>
        </p:nvSpPr>
        <p:spPr>
          <a:xfrm>
            <a:off x="1973363" y="1321721"/>
            <a:ext cx="7935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0" i="0" u="none" strike="noStrike" dirty="0">
                <a:solidFill>
                  <a:srgbClr val="E2F8FC"/>
                </a:solidFill>
                <a:effectLst/>
              </a:rPr>
              <a:t>ES REALMENTE IMPORTANTE TENER EN CUENTA ESTOS ASPECTOS A LA HORA DE UTILIZAR LAS REDES SOCIALES PARA CRECER EN TU NEGOCIO.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uadroTexto 10">
            <a:extLst>
              <a:ext uri="{FF2B5EF4-FFF2-40B4-BE49-F238E27FC236}">
                <a16:creationId xmlns:a16="http://schemas.microsoft.com/office/drawing/2014/main" id="{46B3ADCD-368E-90A7-C8F9-4D79E28E8D30}"/>
              </a:ext>
            </a:extLst>
          </p:cNvPr>
          <p:cNvSpPr txBox="1"/>
          <p:nvPr/>
        </p:nvSpPr>
        <p:spPr>
          <a:xfrm rot="16200000">
            <a:off x="-10203" y="5629002"/>
            <a:ext cx="70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PROS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EA92DA3B-92EF-A296-1A5D-4ECCECE87552}"/>
              </a:ext>
            </a:extLst>
          </p:cNvPr>
          <p:cNvSpPr txBox="1"/>
          <p:nvPr/>
        </p:nvSpPr>
        <p:spPr>
          <a:xfrm rot="16200000">
            <a:off x="-212469" y="3609572"/>
            <a:ext cx="110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CONTRAS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11" name="CuadroTexto 13">
            <a:extLst>
              <a:ext uri="{FF2B5EF4-FFF2-40B4-BE49-F238E27FC236}">
                <a16:creationId xmlns:a16="http://schemas.microsoft.com/office/drawing/2014/main" id="{4E218420-96BC-1864-256B-E4E07FC5B3A7}"/>
              </a:ext>
            </a:extLst>
          </p:cNvPr>
          <p:cNvSpPr txBox="1"/>
          <p:nvPr/>
        </p:nvSpPr>
        <p:spPr>
          <a:xfrm>
            <a:off x="729108" y="5028838"/>
            <a:ext cx="1302412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Una marca puede darse a conocer a un público potencialmente muy vasto y siempre más segmentado; permite comunicar fácilmente con los clientes.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CuadroTexto 14">
            <a:extLst>
              <a:ext uri="{FF2B5EF4-FFF2-40B4-BE49-F238E27FC236}">
                <a16:creationId xmlns:a16="http://schemas.microsoft.com/office/drawing/2014/main" id="{06B0365E-B42E-AB1B-EF98-71429910AC95}"/>
              </a:ext>
            </a:extLst>
          </p:cNvPr>
          <p:cNvSpPr txBox="1"/>
          <p:nvPr/>
        </p:nvSpPr>
        <p:spPr>
          <a:xfrm>
            <a:off x="687502" y="2993312"/>
            <a:ext cx="1473072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Facebook se mueve cada vez más hacia los anuncios pagados, penalizando las publicidades gratuitas en términos de visualizaciones.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CuadroTexto 17">
            <a:extLst>
              <a:ext uri="{FF2B5EF4-FFF2-40B4-BE49-F238E27FC236}">
                <a16:creationId xmlns:a16="http://schemas.microsoft.com/office/drawing/2014/main" id="{4B9C67EA-77F8-8B6B-BA92-B576E4532E51}"/>
              </a:ext>
            </a:extLst>
          </p:cNvPr>
          <p:cNvSpPr txBox="1"/>
          <p:nvPr/>
        </p:nvSpPr>
        <p:spPr>
          <a:xfrm>
            <a:off x="2458263" y="5011069"/>
            <a:ext cx="1584270" cy="163121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0" i="0" u="none" strike="noStrike" dirty="0">
                <a:solidFill>
                  <a:srgbClr val="E2F8FC"/>
                </a:solidFill>
                <a:effectLst/>
              </a:rPr>
              <a:t>Un contenido eficaz tiene más posibilidades de ser retuiteado y alcanzar un extenso número de usuarios. Del mismo modo, también lo que piensan los clientes tendrá un impacto muy fuerte e inmediato. La interacción, por lo tanto, es significativa</a:t>
            </a:r>
            <a:r>
              <a:rPr lang="en-US" sz="1000" i="0" u="none" strike="noStrike" dirty="0">
                <a:solidFill>
                  <a:srgbClr val="E2F8FC"/>
                </a:solidFill>
                <a:effectLst/>
              </a:rPr>
              <a:t>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uadroTexto 25">
            <a:extLst>
              <a:ext uri="{FF2B5EF4-FFF2-40B4-BE49-F238E27FC236}">
                <a16:creationId xmlns:a16="http://schemas.microsoft.com/office/drawing/2014/main" id="{FB604797-30E8-D00E-F503-963759D2481B}"/>
              </a:ext>
            </a:extLst>
          </p:cNvPr>
          <p:cNvSpPr txBox="1"/>
          <p:nvPr/>
        </p:nvSpPr>
        <p:spPr>
          <a:xfrm>
            <a:off x="2442079" y="2928704"/>
            <a:ext cx="1658980" cy="138499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La desventaja consiste en la brevedad de contenido de cada post. Y la presencia creciente de contenidos spam obstaculiza la comunicación al publico objetivo.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CuadroTexto 26">
            <a:extLst>
              <a:ext uri="{FF2B5EF4-FFF2-40B4-BE49-F238E27FC236}">
                <a16:creationId xmlns:a16="http://schemas.microsoft.com/office/drawing/2014/main" id="{A20E9538-468D-CD9B-04B1-1A6C5EDE98D9}"/>
              </a:ext>
            </a:extLst>
          </p:cNvPr>
          <p:cNvSpPr txBox="1"/>
          <p:nvPr/>
        </p:nvSpPr>
        <p:spPr>
          <a:xfrm>
            <a:off x="4474054" y="3023015"/>
            <a:ext cx="1302989" cy="122341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La escasez de los contenidos publicados por los usuarios, que muy a menudo se limitan a un comentario en </a:t>
            </a:r>
            <a:r>
              <a:rPr lang="es-ES" sz="1050" b="0" i="0" u="none" strike="noStrike" dirty="0" err="1">
                <a:solidFill>
                  <a:srgbClr val="E2F8FC"/>
                </a:solidFill>
                <a:effectLst/>
              </a:rPr>
              <a:t>Youtube</a:t>
            </a:r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CuadroTexto 27">
            <a:extLst>
              <a:ext uri="{FF2B5EF4-FFF2-40B4-BE49-F238E27FC236}">
                <a16:creationId xmlns:a16="http://schemas.microsoft.com/office/drawing/2014/main" id="{D73C3EC5-9B6F-7D2F-0033-26EE8D45102E}"/>
              </a:ext>
            </a:extLst>
          </p:cNvPr>
          <p:cNvSpPr txBox="1"/>
          <p:nvPr/>
        </p:nvSpPr>
        <p:spPr>
          <a:xfrm>
            <a:off x="6213154" y="3154284"/>
            <a:ext cx="1583765" cy="90024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Cada día, en </a:t>
            </a:r>
            <a:r>
              <a:rPr lang="es-ES" sz="1050" b="0" i="0" u="none" strike="noStrike" dirty="0" err="1">
                <a:solidFill>
                  <a:srgbClr val="E2F8FC"/>
                </a:solidFill>
                <a:effectLst/>
              </a:rPr>
              <a:t>Youtube</a:t>
            </a:r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 se cargan miles de vídeos nuevos. Por lo tanto, destacar en esta jungla se hace más y más difícil.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7" name="CuadroTexto 28">
            <a:extLst>
              <a:ext uri="{FF2B5EF4-FFF2-40B4-BE49-F238E27FC236}">
                <a16:creationId xmlns:a16="http://schemas.microsoft.com/office/drawing/2014/main" id="{B734FECF-C783-516F-B8EA-0FF0A551F268}"/>
              </a:ext>
            </a:extLst>
          </p:cNvPr>
          <p:cNvSpPr txBox="1"/>
          <p:nvPr/>
        </p:nvSpPr>
        <p:spPr>
          <a:xfrm>
            <a:off x="8086591" y="3010877"/>
            <a:ext cx="1583765" cy="122341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El uso es limitado a los dispositivos móviles; la calidad de las imágenes no es óptima; imposibilidad de contactar los clientes por privado.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CuadroTexto 30">
            <a:extLst>
              <a:ext uri="{FF2B5EF4-FFF2-40B4-BE49-F238E27FC236}">
                <a16:creationId xmlns:a16="http://schemas.microsoft.com/office/drawing/2014/main" id="{D2B545C6-81A0-34F1-E73D-987CD266F72B}"/>
              </a:ext>
            </a:extLst>
          </p:cNvPr>
          <p:cNvSpPr txBox="1"/>
          <p:nvPr/>
        </p:nvSpPr>
        <p:spPr>
          <a:xfrm>
            <a:off x="9968045" y="3053133"/>
            <a:ext cx="1583765" cy="122341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Una campaña en Pinterest funciona si se dispone de material fotográfico de valor; en muchos países su difusión todavía es limitada.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9" name="CuadroTexto 31">
            <a:extLst>
              <a:ext uri="{FF2B5EF4-FFF2-40B4-BE49-F238E27FC236}">
                <a16:creationId xmlns:a16="http://schemas.microsoft.com/office/drawing/2014/main" id="{DD2C0BAE-6975-155B-D934-23592C8DDB3D}"/>
              </a:ext>
            </a:extLst>
          </p:cNvPr>
          <p:cNvSpPr txBox="1"/>
          <p:nvPr/>
        </p:nvSpPr>
        <p:spPr>
          <a:xfrm>
            <a:off x="4309389" y="5028837"/>
            <a:ext cx="1631959" cy="154657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La posibilidad de dirigir los contenidos directamente a los círculos de usuarios que corresponden al target individuado; la posibilidad de utilizar </a:t>
            </a:r>
            <a:r>
              <a:rPr lang="es-ES" sz="1050" b="0" i="0" u="none" strike="noStrike" dirty="0" err="1">
                <a:solidFill>
                  <a:srgbClr val="E2F8FC"/>
                </a:solidFill>
                <a:effectLst/>
              </a:rPr>
              <a:t>hangouts</a:t>
            </a:r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, videochat que conectan más personas en tiempo real.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" name="CuadroTexto 32">
            <a:extLst>
              <a:ext uri="{FF2B5EF4-FFF2-40B4-BE49-F238E27FC236}">
                <a16:creationId xmlns:a16="http://schemas.microsoft.com/office/drawing/2014/main" id="{9E48B368-9929-0382-AD66-2033B220C625}"/>
              </a:ext>
            </a:extLst>
          </p:cNvPr>
          <p:cNvSpPr txBox="1"/>
          <p:nvPr/>
        </p:nvSpPr>
        <p:spPr>
          <a:xfrm>
            <a:off x="6174619" y="5011069"/>
            <a:ext cx="1652661" cy="154657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Es el tercer sitio más visitado al mundo y el segundo motor de búsqueda de la red; es conectado a Google+ y al motor de búsqueda; permite implementar la comunicación a través de videoclips.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" name="CuadroTexto 33">
            <a:extLst>
              <a:ext uri="{FF2B5EF4-FFF2-40B4-BE49-F238E27FC236}">
                <a16:creationId xmlns:a16="http://schemas.microsoft.com/office/drawing/2014/main" id="{BECB3654-A3AD-83AD-B698-8AE84BD36B4A}"/>
              </a:ext>
            </a:extLst>
          </p:cNvPr>
          <p:cNvSpPr txBox="1"/>
          <p:nvPr/>
        </p:nvSpPr>
        <p:spPr>
          <a:xfrm>
            <a:off x="8084469" y="5040379"/>
            <a:ext cx="1583765" cy="154657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0" i="0" u="none" strike="noStrike" dirty="0">
                <a:solidFill>
                  <a:srgbClr val="E2F8FC"/>
                </a:solidFill>
                <a:effectLst/>
              </a:rPr>
              <a:t>La posibilidad de hablar de una marca mediante imágenes; la facilidad de interacción con los usuarios; la posibilidad de implementar campañas publicitarias orientadas a un determinado grupo de público.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" name="CuadroTexto 34">
            <a:extLst>
              <a:ext uri="{FF2B5EF4-FFF2-40B4-BE49-F238E27FC236}">
                <a16:creationId xmlns:a16="http://schemas.microsoft.com/office/drawing/2014/main" id="{D9402216-B5F0-E575-11A6-2B156C27EDE1}"/>
              </a:ext>
            </a:extLst>
          </p:cNvPr>
          <p:cNvSpPr txBox="1"/>
          <p:nvPr/>
        </p:nvSpPr>
        <p:spPr>
          <a:xfrm>
            <a:off x="9930561" y="5001916"/>
            <a:ext cx="1652661" cy="163121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0" i="0" u="none" strike="noStrike" dirty="0">
                <a:solidFill>
                  <a:srgbClr val="E2F8FC"/>
                </a:solidFill>
                <a:effectLst/>
              </a:rPr>
              <a:t>Puede incrementar el alcance de empresas que se dedican a trabajos creativos; la organización en pizarras facilita la navegación; a diferencia de Instagram, se puede consultar también desde el ordenador, la resolución de las fotos es medio alta.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7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391</Words>
  <Application>Microsoft Office PowerPoint</Application>
  <PresentationFormat>Panorámica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 Fernandez</dc:creator>
  <cp:lastModifiedBy>agustin zeoli</cp:lastModifiedBy>
  <cp:revision>5</cp:revision>
  <dcterms:created xsi:type="dcterms:W3CDTF">2022-10-20T21:06:14Z</dcterms:created>
  <dcterms:modified xsi:type="dcterms:W3CDTF">2022-10-24T14:24:25Z</dcterms:modified>
</cp:coreProperties>
</file>