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8668"/>
    <a:srgbClr val="D74459"/>
    <a:srgbClr val="DEB97C"/>
    <a:srgbClr val="BD8830"/>
    <a:srgbClr val="D19C47"/>
    <a:srgbClr val="F3DC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>
        <p:scale>
          <a:sx n="66" d="100"/>
          <a:sy n="66" d="100"/>
        </p:scale>
        <p:origin x="48" y="7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CE5416-1101-0741-8E19-3815B20BBF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4D06989-0119-C62E-F402-F94E0B3E8C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33BA75D-33BB-913B-ACEB-9FC00DFC1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7D28A-7769-4A9E-BB3D-B460656F2A60}" type="datetimeFigureOut">
              <a:rPr lang="es-AR" smtClean="0"/>
              <a:t>11/11/2022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C80E4F2-2F39-F62F-3D10-85EFBF5A6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8BA39C4-9574-FAAD-BE15-DEA0F0C2F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B4666-9664-4150-BBD8-8AD9A69C01C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20764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6DCC6F-2174-DF5A-B1EC-2AF941211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303A7D6-CD5E-4CC5-8F18-3FA816FB1C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FA05F07-07EE-9437-C837-F8DEE7777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7D28A-7769-4A9E-BB3D-B460656F2A60}" type="datetimeFigureOut">
              <a:rPr lang="es-AR" smtClean="0"/>
              <a:t>11/11/2022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12EAC10-6D6F-F1FE-2D94-EFB9D3E66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863AEA4-D8C4-E311-BCA7-903757EC4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B4666-9664-4150-BBD8-8AD9A69C01C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12459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B759F2D-0436-E1BB-2721-60C86F5594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8DEB5A8-3233-AD83-6B3C-3E36B88177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2CBB197-F2A1-ADF0-21C3-1E45E528B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7D28A-7769-4A9E-BB3D-B460656F2A60}" type="datetimeFigureOut">
              <a:rPr lang="es-AR" smtClean="0"/>
              <a:t>11/11/2022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A8CA469-7260-60A8-C685-B681D5259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A5C1FA5-8775-46F4-E35E-0CCE83939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B4666-9664-4150-BBD8-8AD9A69C01C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55928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516D41-B2A3-210A-3C1A-DCBAF9656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52550CA-F423-F7FA-AA90-3BF45FBD6E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C472684-EB70-306F-2E80-E35BE388A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7D28A-7769-4A9E-BB3D-B460656F2A60}" type="datetimeFigureOut">
              <a:rPr lang="es-AR" smtClean="0"/>
              <a:t>11/11/2022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8F8CAAE-5C14-8B81-0363-D4BDE7553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085DA13-1B72-2BD5-732D-80B385044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B4666-9664-4150-BBD8-8AD9A69C01C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09772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4644F9-8972-7A15-5BE3-769CCCF69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AD6D2EF-80D6-96EB-AFCF-E439A5878C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7A6DF61-52B6-6A46-96D7-1E4A4E529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7D28A-7769-4A9E-BB3D-B460656F2A60}" type="datetimeFigureOut">
              <a:rPr lang="es-AR" smtClean="0"/>
              <a:t>11/11/2022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12BF1D3-2F6B-BFF5-4811-2A97451D3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EFD0563-712C-7B94-6CF9-DB8275467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B4666-9664-4150-BBD8-8AD9A69C01C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10642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365AFF-1FF5-C553-11A0-959BA6062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B9A4813-7360-7A1B-49FE-3ED6A75809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7B974A7-64BE-D976-B7CF-B02F617378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2CC78A4-65F8-0874-A2E7-1F83E850F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7D28A-7769-4A9E-BB3D-B460656F2A60}" type="datetimeFigureOut">
              <a:rPr lang="es-AR" smtClean="0"/>
              <a:t>11/11/2022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54B4F88-E8F2-3CF5-4CDC-58B478710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159852A-171A-1B24-FFE5-FF204AED5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B4666-9664-4150-BBD8-8AD9A69C01C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73124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F49496-D785-75B7-04A0-BEC993F35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C7F7E56-5406-45E5-17E8-252411EC18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C9D7773-584F-2396-43E7-1857EABFAE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415BFB3-35F6-4AA8-249D-2990971B80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6B8219E-4262-F4CD-37CD-A66058B949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8DEBA38-A4F8-138B-0D66-B1251354D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7D28A-7769-4A9E-BB3D-B460656F2A60}" type="datetimeFigureOut">
              <a:rPr lang="es-AR" smtClean="0"/>
              <a:t>11/11/2022</a:t>
            </a:fld>
            <a:endParaRPr lang="es-A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90BD2CA-744C-C45B-737F-3907C04E0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CA0C032-84E6-BD01-3D52-129D2AD32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B4666-9664-4150-BBD8-8AD9A69C01C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18836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A52D2C-D4BB-30F3-AD60-0849250B5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F5DBAB6-6D3C-D7C0-DF38-EB44A510E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7D28A-7769-4A9E-BB3D-B460656F2A60}" type="datetimeFigureOut">
              <a:rPr lang="es-AR" smtClean="0"/>
              <a:t>11/11/2022</a:t>
            </a:fld>
            <a:endParaRPr lang="es-A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B21955A-59AC-DE53-3A32-96A138523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EE89E4F-3B6C-BEA6-14CA-3ACB88399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B4666-9664-4150-BBD8-8AD9A69C01C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44528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AAD575B-3D59-D488-1D74-056B18D2B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7D28A-7769-4A9E-BB3D-B460656F2A60}" type="datetimeFigureOut">
              <a:rPr lang="es-AR" smtClean="0"/>
              <a:t>11/11/2022</a:t>
            </a:fld>
            <a:endParaRPr lang="es-A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97F589E-AA1A-7314-02FB-4F1331598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42B9145-81A2-6D2F-622E-2EAFC18F1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B4666-9664-4150-BBD8-8AD9A69C01C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732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E3CE07-333C-477E-0B65-0D9B39624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A21C18E-F478-E312-997F-6C680088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CE42F7E-09CB-76CC-B6AF-1DC1FA7DC2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65CC352-F10F-0F99-4F5E-F8422EB98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7D28A-7769-4A9E-BB3D-B460656F2A60}" type="datetimeFigureOut">
              <a:rPr lang="es-AR" smtClean="0"/>
              <a:t>11/11/2022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E002692-8B00-C6C5-62C4-62C643FCE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B6610F0-4095-C709-8D38-4A60E9E4F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B4666-9664-4150-BBD8-8AD9A69C01C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82240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1C52EE-BB27-7258-B2BF-CA16D36081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C9831D8-82F5-109A-F336-DF801060A8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4DB7299-5999-7804-1E01-214DFDCE71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C8DBC49-B065-FC69-9197-5E530A552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7D28A-7769-4A9E-BB3D-B460656F2A60}" type="datetimeFigureOut">
              <a:rPr lang="es-AR" smtClean="0"/>
              <a:t>11/11/2022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7C88E96-A768-6BFD-397A-A662EA7F9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A63018B-4995-1BAF-A981-400085062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B4666-9664-4150-BBD8-8AD9A69C01C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54041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220AB15-000D-564C-F72C-633CD3781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5BFCDF9-C232-5C49-1FA6-0281DD3F49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267E2BA-A15B-122C-3DDE-A673627739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7D28A-7769-4A9E-BB3D-B460656F2A60}" type="datetimeFigureOut">
              <a:rPr lang="es-AR" smtClean="0"/>
              <a:t>11/11/2022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CEB303C-4B4C-7496-C590-6EF66D6BEA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6CED6A8-9EC1-CDE9-F23C-43CF1DB43C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B4666-9664-4150-BBD8-8AD9A69C01C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94647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Imagen que contiene Mapa&#10;&#10;Descripción generada automáticamente">
            <a:extLst>
              <a:ext uri="{FF2B5EF4-FFF2-40B4-BE49-F238E27FC236}">
                <a16:creationId xmlns:a16="http://schemas.microsoft.com/office/drawing/2014/main" id="{975BD53E-2CDE-EB1E-EE83-9A875C04DA5C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8727EA69-8822-5D24-25B7-34A628335FCC}"/>
              </a:ext>
            </a:extLst>
          </p:cNvPr>
          <p:cNvSpPr txBox="1"/>
          <p:nvPr/>
        </p:nvSpPr>
        <p:spPr>
          <a:xfrm>
            <a:off x="3031881" y="61157"/>
            <a:ext cx="612823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AR" sz="3600" dirty="0">
                <a:solidFill>
                  <a:srgbClr val="F3DC38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EL PRINCIPITO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948A50C4-107C-E758-559C-15B26587EC7F}"/>
              </a:ext>
            </a:extLst>
          </p:cNvPr>
          <p:cNvSpPr txBox="1"/>
          <p:nvPr/>
        </p:nvSpPr>
        <p:spPr>
          <a:xfrm>
            <a:off x="3031881" y="352227"/>
            <a:ext cx="612823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AR" sz="3600" dirty="0">
                <a:solidFill>
                  <a:schemeClr val="bg1">
                    <a:lumMod val="95000"/>
                  </a:schemeClr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personajes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A94802A9-47A6-EDB3-8E7C-785A43E544BA}"/>
              </a:ext>
            </a:extLst>
          </p:cNvPr>
          <p:cNvSpPr txBox="1"/>
          <p:nvPr/>
        </p:nvSpPr>
        <p:spPr>
          <a:xfrm>
            <a:off x="1587011" y="1784811"/>
            <a:ext cx="249261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AR" sz="2000" dirty="0">
                <a:solidFill>
                  <a:srgbClr val="DEB97C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La Serpiente Boa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9787840F-8065-7863-4EB1-688EA926C4CD}"/>
              </a:ext>
            </a:extLst>
          </p:cNvPr>
          <p:cNvSpPr txBox="1"/>
          <p:nvPr/>
        </p:nvSpPr>
        <p:spPr>
          <a:xfrm>
            <a:off x="1271613" y="2154143"/>
            <a:ext cx="280679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dirty="0">
                <a:solidFill>
                  <a:schemeClr val="bg1">
                    <a:lumMod val="95000"/>
                  </a:schemeClr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Ser incomprendido que un da se trago a un elefante. Su cuerpo parecía un sombrero.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EADDD485-2E48-76AE-C884-30389E3498F0}"/>
              </a:ext>
            </a:extLst>
          </p:cNvPr>
          <p:cNvSpPr txBox="1"/>
          <p:nvPr/>
        </p:nvSpPr>
        <p:spPr>
          <a:xfrm>
            <a:off x="8497397" y="1798882"/>
            <a:ext cx="229918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AR" sz="2000" dirty="0">
                <a:solidFill>
                  <a:srgbClr val="E88668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El Zorro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D1396D39-5E7F-D3D8-D265-6B643D35A78C}"/>
              </a:ext>
            </a:extLst>
          </p:cNvPr>
          <p:cNvSpPr txBox="1"/>
          <p:nvPr/>
        </p:nvSpPr>
        <p:spPr>
          <a:xfrm>
            <a:off x="8258253" y="2096956"/>
            <a:ext cx="3489814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dirty="0">
                <a:solidFill>
                  <a:schemeClr val="bg1">
                    <a:lumMod val="95000"/>
                  </a:schemeClr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Le enseña al principito las dificultades y los costos de la amistad, </a:t>
            </a:r>
            <a:r>
              <a:rPr lang="es-MX" dirty="0" err="1">
                <a:solidFill>
                  <a:schemeClr val="bg1">
                    <a:lumMod val="95000"/>
                  </a:schemeClr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asi</a:t>
            </a:r>
            <a:r>
              <a:rPr lang="es-MX" dirty="0">
                <a:solidFill>
                  <a:schemeClr val="bg1">
                    <a:lumMod val="95000"/>
                  </a:schemeClr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 como su verdadero significado: "No se ve bien sino con el corazón. Lo esencial es invisible a los ojos"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47228158-4A7F-1A19-8D9B-8D8BAABDD324}"/>
              </a:ext>
            </a:extLst>
          </p:cNvPr>
          <p:cNvSpPr txBox="1"/>
          <p:nvPr/>
        </p:nvSpPr>
        <p:spPr>
          <a:xfrm>
            <a:off x="4800599" y="3169806"/>
            <a:ext cx="286189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AR" sz="2000" dirty="0">
                <a:solidFill>
                  <a:schemeClr val="bg1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El Principito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9133A73B-B3F6-EE0F-7C51-14EA4F5948CA}"/>
              </a:ext>
            </a:extLst>
          </p:cNvPr>
          <p:cNvSpPr txBox="1"/>
          <p:nvPr/>
        </p:nvSpPr>
        <p:spPr>
          <a:xfrm>
            <a:off x="4733145" y="3539138"/>
            <a:ext cx="3081175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dirty="0">
                <a:solidFill>
                  <a:schemeClr val="bg1">
                    <a:lumMod val="95000"/>
                  </a:schemeClr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Un niño al que le encanta cuestionar a los adultos; proviene de un pequeño asteroide que tiene tres volcanes.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DE89CCEE-1F69-CF7F-AC39-7900525D8D53}"/>
              </a:ext>
            </a:extLst>
          </p:cNvPr>
          <p:cNvSpPr txBox="1"/>
          <p:nvPr/>
        </p:nvSpPr>
        <p:spPr>
          <a:xfrm>
            <a:off x="9025304" y="5175485"/>
            <a:ext cx="177128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AR" sz="2000" dirty="0">
                <a:solidFill>
                  <a:srgbClr val="D74459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La Rosa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8082160C-657D-6ACF-8963-8DC8AABA971B}"/>
              </a:ext>
            </a:extLst>
          </p:cNvPr>
          <p:cNvSpPr txBox="1"/>
          <p:nvPr/>
        </p:nvSpPr>
        <p:spPr>
          <a:xfrm>
            <a:off x="8377420" y="5401291"/>
            <a:ext cx="306705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dirty="0">
                <a:solidFill>
                  <a:schemeClr val="bg1">
                    <a:lumMod val="95000"/>
                  </a:schemeClr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Vanidosa y egoísta, es el tesoro del Principito, quien la cuida y protege bajo un capelo de cristal.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B75A3600-E233-395B-77C6-DA362BFB042E}"/>
              </a:ext>
            </a:extLst>
          </p:cNvPr>
          <p:cNvSpPr txBox="1"/>
          <p:nvPr/>
        </p:nvSpPr>
        <p:spPr>
          <a:xfrm>
            <a:off x="2016185" y="4877965"/>
            <a:ext cx="163426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AR" sz="2000" dirty="0">
                <a:solidFill>
                  <a:srgbClr val="BD883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El Aviador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2757E477-EF29-B37D-E540-4EF894901C9C}"/>
              </a:ext>
            </a:extLst>
          </p:cNvPr>
          <p:cNvSpPr txBox="1"/>
          <p:nvPr/>
        </p:nvSpPr>
        <p:spPr>
          <a:xfrm>
            <a:off x="1280559" y="5209401"/>
            <a:ext cx="296561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dirty="0">
                <a:solidFill>
                  <a:schemeClr val="bg1">
                    <a:lumMod val="95000"/>
                  </a:schemeClr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Un adulto con alma de niño; su avión se averió en el desierto del Sahara, donde conoce al Principito.</a:t>
            </a:r>
          </a:p>
        </p:txBody>
      </p:sp>
    </p:spTree>
    <p:extLst>
      <p:ext uri="{BB962C8B-B14F-4D97-AF65-F5344CB8AC3E}">
        <p14:creationId xmlns:p14="http://schemas.microsoft.com/office/powerpoint/2010/main" val="165155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132</Words>
  <Application>Microsoft Office PowerPoint</Application>
  <PresentationFormat>Panorámica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Dreaming Outloud Pro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agustin zeoli</dc:creator>
  <cp:lastModifiedBy>agustin zeoli</cp:lastModifiedBy>
  <cp:revision>3</cp:revision>
  <dcterms:created xsi:type="dcterms:W3CDTF">2022-11-11T15:47:46Z</dcterms:created>
  <dcterms:modified xsi:type="dcterms:W3CDTF">2022-11-11T16:28:11Z</dcterms:modified>
</cp:coreProperties>
</file>