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950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96676-0CD9-593C-A111-1EB9C486A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0E564E-26C8-A2FD-DD50-91E5A5847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36AD6F-9C0F-A097-A20C-A65A152C7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878F2C-16EB-2B49-BE50-F66794E7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D86139-5F9F-FDA6-801E-AFC7A05E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120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F56FD-B85A-B044-E7DC-4EFFBE22F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0B20DE-BF8C-2D10-0B68-8CBA08EE0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45CD00-F14C-53EB-E227-F60BCDBF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B8CC40-00AA-4106-2FBC-39C96D83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40860-B8F3-6B9B-A525-8C085025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966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7EB17E-84C0-5A49-657D-836E7117D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F7666D-F07B-81EF-2B59-9B12FC418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3F6757-35E2-3D0A-5CA3-573CC2A6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99F14F-8150-A73D-9363-3C69EC13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492B13-320A-3B61-232F-DAAE6A0E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814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D5F84-A45E-D27E-E948-C6B3B79D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214D85-371C-3EB8-0651-7CC48FD38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CB8FD9-910F-1E92-751F-3D431ED2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F61981-BD65-2DAC-AD66-6B9D6C2C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5D5B30-FD4A-BDD1-86AB-220E35C0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012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2F19C-BB0A-C9E8-06A6-4506E91E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14FA1C-319D-7646-820D-152312DC1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D41FE4-797E-84A4-EE89-32340989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8F3FB8-D59A-FF5E-0110-319FAD71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68E504-F3CF-37C5-2BEC-3DF06D5C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511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BD125-BBF6-0646-AF92-1554CB93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9481B7-1357-7712-66D2-82CA9B949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926022-BAC1-BFE1-7ABD-840B47B71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63C04F-2760-A822-7EF2-8D8038B9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49EF54-B258-7DFB-33AB-9151442D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B8212E-7CAF-1A97-1BE7-93333757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52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21107-B2AA-A831-5834-9995F012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5421EB-1A9D-B396-E455-076E7CA9E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5D7DB8-B058-660C-AB54-578023D99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2A583A-6D9C-E861-282F-5B22B9541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851DF5-37CC-490A-BCC2-BA4C5E59B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3CA766-5C0A-B2FE-AA1E-181DC619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0C2B364-D0FF-5393-89EE-5AC29A7E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E87381-4B21-F009-0E89-F613C89D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667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56C4BE-FA94-D51B-EA5E-3BB0CBEF8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77DF13-C07A-2594-01D9-FA5CE0C0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32221B-9550-02AC-5F7E-007D8E57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4266A8-EED6-5691-E897-5DBF891C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594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BF9F93-A46A-DFCA-F0EC-B7AC124B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8D58A17-E889-BF54-235A-4A26ACF5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064B983-D299-869E-805F-1B60C341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206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A67FC-B8BB-BE8A-BCFD-3F0DE7687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F89F57-5A9E-A9AA-B289-CD3592A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1C442E-C9A2-2118-0435-DFF32E150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0C4009-7425-1FFA-82FD-4F4A3E06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972FAB-CA20-B690-8145-4C65E0A8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723139-CD35-7C73-4D9D-CCE8EE7F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05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63151-C6C2-1D9C-EC2B-21216D19E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1ED4F8-223D-D1AE-0477-7A5B56BCC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2121D3-E895-EA76-D54D-EC78C8D16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DE57C4-55C9-D5A5-EB67-7512C1BA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C4266C-A24A-AE81-7830-4C721A60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5F6B5A-F6E0-8546-19B2-362D8274F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896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BC47FB-AF2C-1B72-1D2C-BFD56634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550C08-7592-8E6E-DD69-1F90FD112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21A21C-3CF1-53A8-3BE6-11E38AD7E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B69B-58B7-4749-8A2C-71AB4FB92356}" type="datetimeFigureOut">
              <a:rPr lang="es-AR" smtClean="0"/>
              <a:t>26/10/2022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95F9DD-525E-8EA9-DD1B-4312A826A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CC0109-4AD8-A101-428B-0F016313E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72314-5A81-435E-A52F-FED4EBB96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045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n 32" descr="Gráfico de burbujas&#10;&#10;Descripción generada automáticamente">
            <a:extLst>
              <a:ext uri="{FF2B5EF4-FFF2-40B4-BE49-F238E27FC236}">
                <a16:creationId xmlns:a16="http://schemas.microsoft.com/office/drawing/2014/main" id="{083EF88C-910C-0CAE-838A-896581CE5F9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0349CA8-D0C7-EE88-130B-C0E860ABC2D2}"/>
              </a:ext>
            </a:extLst>
          </p:cNvPr>
          <p:cNvSpPr txBox="1"/>
          <p:nvPr/>
        </p:nvSpPr>
        <p:spPr>
          <a:xfrm>
            <a:off x="2892006" y="0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Cambria" panose="02040503050406030204" pitchFamily="18" charset="0"/>
                <a:ea typeface="Cambria" panose="02040503050406030204" pitchFamily="18" charset="0"/>
              </a:rPr>
              <a:t>LA IMPORTANCIA DE UNA ALIMENTACIÓN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0E11E71-30A3-50C4-EDF3-E63A66AD9F4D}"/>
              </a:ext>
            </a:extLst>
          </p:cNvPr>
          <p:cNvSpPr txBox="1"/>
          <p:nvPr/>
        </p:nvSpPr>
        <p:spPr>
          <a:xfrm>
            <a:off x="2966047" y="205091"/>
            <a:ext cx="62599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48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Colorida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8B880ED-94E8-E422-44DE-78A5CC107E24}"/>
              </a:ext>
            </a:extLst>
          </p:cNvPr>
          <p:cNvSpPr txBox="1"/>
          <p:nvPr/>
        </p:nvSpPr>
        <p:spPr>
          <a:xfrm>
            <a:off x="1436658" y="749869"/>
            <a:ext cx="90052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Cambria" panose="02040503050406030204" pitchFamily="18" charset="0"/>
                <a:ea typeface="Cambria" panose="02040503050406030204" pitchFamily="18" charset="0"/>
              </a:rPr>
              <a:t>Los distintos colores de las frutas y verduras nos ayudan a saber qué nutrientes contiene cada una de ellas. Es importante integrar todos los colores en nuestra dieta para conseguir una alimentación balanceada.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6C85CC-1F50-79F2-CCD2-C0EE6DDE822B}"/>
              </a:ext>
            </a:extLst>
          </p:cNvPr>
          <p:cNvSpPr txBox="1"/>
          <p:nvPr/>
        </p:nvSpPr>
        <p:spPr>
          <a:xfrm>
            <a:off x="608073" y="4361393"/>
            <a:ext cx="20164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Violeta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DB9106E-AA90-95B7-10A7-C7309DAE5A60}"/>
              </a:ext>
            </a:extLst>
          </p:cNvPr>
          <p:cNvSpPr txBox="1"/>
          <p:nvPr/>
        </p:nvSpPr>
        <p:spPr>
          <a:xfrm>
            <a:off x="2718758" y="2131441"/>
            <a:ext cx="16023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Rojo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FEB5AF6-FAA5-E2F1-FA9B-9E9E7C101632}"/>
              </a:ext>
            </a:extLst>
          </p:cNvPr>
          <p:cNvSpPr txBox="1"/>
          <p:nvPr/>
        </p:nvSpPr>
        <p:spPr>
          <a:xfrm>
            <a:off x="5592075" y="4168963"/>
            <a:ext cx="16023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Amarillo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98BBEF0-F737-C459-AD65-B325E5E7ED46}"/>
              </a:ext>
            </a:extLst>
          </p:cNvPr>
          <p:cNvSpPr txBox="1"/>
          <p:nvPr/>
        </p:nvSpPr>
        <p:spPr>
          <a:xfrm>
            <a:off x="8215582" y="1841620"/>
            <a:ext cx="15419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Naranja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44AA929-B0CF-F57E-0CE3-83EDF7BD5E4A}"/>
              </a:ext>
            </a:extLst>
          </p:cNvPr>
          <p:cNvSpPr txBox="1"/>
          <p:nvPr/>
        </p:nvSpPr>
        <p:spPr>
          <a:xfrm>
            <a:off x="10162009" y="4508760"/>
            <a:ext cx="1237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Verde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FA358BA-7F52-BD87-E184-62607EFDFE72}"/>
              </a:ext>
            </a:extLst>
          </p:cNvPr>
          <p:cNvSpPr txBox="1"/>
          <p:nvPr/>
        </p:nvSpPr>
        <p:spPr>
          <a:xfrm>
            <a:off x="39055" y="4656322"/>
            <a:ext cx="305603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Cambria" panose="02040503050406030204" pitchFamily="18" charset="0"/>
                <a:ea typeface="Cambria" panose="02040503050406030204" pitchFamily="18" charset="0"/>
              </a:rPr>
              <a:t>Estas frutas y verduras presentan un alto contenido de antocianinas, que les dan una coloración morada, azul o violeta. Tienen propiedades antioxidantes, anticancerígenas, antiinflamatorias y antitumorales.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CF6FFF8-CFDD-F35C-120E-F54F7BA96375}"/>
              </a:ext>
            </a:extLst>
          </p:cNvPr>
          <p:cNvSpPr txBox="1"/>
          <p:nvPr/>
        </p:nvSpPr>
        <p:spPr>
          <a:xfrm>
            <a:off x="2166901" y="2415549"/>
            <a:ext cx="270606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Cambria" panose="02040503050406030204" pitchFamily="18" charset="0"/>
                <a:ea typeface="Cambria" panose="02040503050406030204" pitchFamily="18" charset="0"/>
              </a:rPr>
              <a:t>Las frutas y verduras de color rojo obtienen su tono gracias al licopeno, que es un pigmento natural con propiedades antioxidantes, anticancerígenas y anti envejecimiento celular.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30292E5-9F85-90EE-FB34-AEA58BFC01FA}"/>
              </a:ext>
            </a:extLst>
          </p:cNvPr>
          <p:cNvSpPr txBox="1"/>
          <p:nvPr/>
        </p:nvSpPr>
        <p:spPr>
          <a:xfrm>
            <a:off x="4463538" y="4511702"/>
            <a:ext cx="326491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Cambria" panose="02040503050406030204" pitchFamily="18" charset="0"/>
                <a:ea typeface="Cambria" panose="02040503050406030204" pitchFamily="18" charset="0"/>
              </a:rPr>
              <a:t>El grupo de los flavonoides es el responsable de pigmentar algunas frutas y verduras de color amarillo y se relacionan con propiedades antioxidantes, anticancerígenas y con la prevención de enfermedades cardiovasculares y cerebrovasculares.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C97A515-0AFF-A2F4-8034-499FBA7548CC}"/>
              </a:ext>
            </a:extLst>
          </p:cNvPr>
          <p:cNvSpPr txBox="1"/>
          <p:nvPr/>
        </p:nvSpPr>
        <p:spPr>
          <a:xfrm>
            <a:off x="6792507" y="2247529"/>
            <a:ext cx="372530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Cambria" panose="02040503050406030204" pitchFamily="18" charset="0"/>
                <a:ea typeface="Cambria" panose="02040503050406030204" pitchFamily="18" charset="0"/>
              </a:rPr>
              <a:t>La presencia de algunos carotenoides </a:t>
            </a:r>
          </a:p>
          <a:p>
            <a:pPr algn="ctr"/>
            <a:r>
              <a:rPr lang="es-MX" sz="1600" dirty="0">
                <a:latin typeface="Cambria" panose="02040503050406030204" pitchFamily="18" charset="0"/>
                <a:ea typeface="Cambria" panose="02040503050406030204" pitchFamily="18" charset="0"/>
              </a:rPr>
              <a:t>(α-caroteno y β-caroteno) hacen que varias frutas y verduras tomen un color </a:t>
            </a:r>
            <a:r>
              <a:rPr lang="es-MX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narajna</a:t>
            </a:r>
            <a:r>
              <a:rPr lang="es-MX" sz="1600" dirty="0">
                <a:latin typeface="Cambria" panose="02040503050406030204" pitchFamily="18" charset="0"/>
                <a:ea typeface="Cambria" panose="02040503050406030204" pitchFamily="18" charset="0"/>
              </a:rPr>
              <a:t>. Estas aportan beneficios para la visión y la piel, promueven el sistema inmune y previenen enfermedades cardiovasculares.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A8A2828-7DF2-B288-F161-B997C928EFC9}"/>
              </a:ext>
            </a:extLst>
          </p:cNvPr>
          <p:cNvSpPr txBox="1"/>
          <p:nvPr/>
        </p:nvSpPr>
        <p:spPr>
          <a:xfrm>
            <a:off x="9033972" y="4861918"/>
            <a:ext cx="29165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Cambria" panose="02040503050406030204" pitchFamily="18" charset="0"/>
                <a:ea typeface="Cambria" panose="02040503050406030204" pitchFamily="18" charset="0"/>
              </a:rPr>
              <a:t>Las frutas y verduras de color verde </a:t>
            </a:r>
            <a:r>
              <a:rPr lang="es-MX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conitenen</a:t>
            </a:r>
            <a:r>
              <a:rPr lang="es-MX" sz="1600" dirty="0">
                <a:latin typeface="Cambria" panose="02040503050406030204" pitchFamily="18" charset="0"/>
                <a:ea typeface="Cambria" panose="02040503050406030204" pitchFamily="18" charset="0"/>
              </a:rPr>
              <a:t> luteína y β-caroteno, que disminuyen procesos degenerativos del cuerpo y ayudan a prevenir enfermedades oftalmológicas.</a:t>
            </a:r>
          </a:p>
        </p:txBody>
      </p:sp>
    </p:spTree>
    <p:extLst>
      <p:ext uri="{BB962C8B-B14F-4D97-AF65-F5344CB8AC3E}">
        <p14:creationId xmlns:p14="http://schemas.microsoft.com/office/powerpoint/2010/main" val="666042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207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Dreaming Outloud Script Pro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agustin zeoli</dc:creator>
  <cp:lastModifiedBy>agustin zeoli</cp:lastModifiedBy>
  <cp:revision>2</cp:revision>
  <dcterms:created xsi:type="dcterms:W3CDTF">2022-10-26T14:56:25Z</dcterms:created>
  <dcterms:modified xsi:type="dcterms:W3CDTF">2022-10-26T15:17:34Z</dcterms:modified>
</cp:coreProperties>
</file>