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3" autoAdjust="0"/>
    <p:restoredTop sz="94660"/>
  </p:normalViewPr>
  <p:slideViewPr>
    <p:cSldViewPr snapToGrid="0">
      <p:cViewPr>
        <p:scale>
          <a:sx n="66" d="100"/>
          <a:sy n="66" d="100"/>
        </p:scale>
        <p:origin x="1094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2376AB-53A6-A8AA-0E8F-43606B8E7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85F1B3-92C2-F03B-515D-A8B4744FF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584729-5C88-E2C1-CC15-1F91435D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0D8C-D528-456C-9699-5B08FFE6F705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83B03A-07EE-7A41-2F80-98C5D5BE4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E7C3D0-0D39-85C9-C541-0A2236F8A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77AD-DCBA-4B11-A8BD-47469F8520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871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6E2093-EEFB-36F8-1129-A63FE348F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BFAF5C-8038-3404-D3D8-2D6CD6ED8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482E80-D5C2-38FF-139C-3B5C002D2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0D8C-D528-456C-9699-5B08FFE6F705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2EF4FD-1DC5-8E4F-AE14-FC9E87419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905113-1950-6262-F3AA-E05129F43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77AD-DCBA-4B11-A8BD-47469F8520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6343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C23A98-0599-8D55-07DF-888CC8180F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7BA155-5D2E-BDCF-9128-56F806771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52BCCA-54A6-88A9-E5D4-0B5736B3F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0D8C-D528-456C-9699-5B08FFE6F705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CF2114-B1F4-F07C-D18A-1CE9B6E9B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0248B9-C112-988D-7058-F982B162D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77AD-DCBA-4B11-A8BD-47469F8520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451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6EBD1-0932-2F98-E0BA-41257ACC0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C14971-BE47-9C90-A9B7-EE8953A94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B13ACD-A975-99E6-01BF-68CD9ED31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0D8C-D528-456C-9699-5B08FFE6F705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983E62-6955-8FE6-9322-D2C953B94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F030D5-0600-6D5E-5FA7-694E75A0E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77AD-DCBA-4B11-A8BD-47469F8520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587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EDFE6B-A52C-8885-C0A1-39585C368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09696B-69BA-886D-3DE3-B57C257A6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BA4F86-AC15-975A-6612-C1041F49C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0D8C-D528-456C-9699-5B08FFE6F705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1FE67D-D37F-86CC-D56D-01C06E36B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4FCEFD-79BE-C9FC-98DE-A43F80F5A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77AD-DCBA-4B11-A8BD-47469F8520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3570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FD8E7-1C89-0716-26AC-02CDE8F92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23C9C0-A7DC-48CB-FEEF-1EC28C73B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9E4D6B-B76F-E73B-7F96-3C6E6DCE8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61F0E4-BC8E-0A73-CD5C-A0B05A5B1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0D8C-D528-456C-9699-5B08FFE6F705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3F9E2C-5D40-BF43-8FEE-EC2BAA145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D2187F-47B1-1ED7-614A-B146C5E9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77AD-DCBA-4B11-A8BD-47469F8520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6274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E77242-0A4C-82EC-AAB8-4713E485F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E8B77F-3AF2-B796-79C4-71C6A1CE0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66FFB9-63F6-6F5E-A8D7-F2A434F9F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BAB3E0C-EDE2-BA2B-A518-17740B1F7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E37950-9975-16A1-AC9D-2A4D7B54D2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B2AF940-268C-B18D-7B21-C4F3615A5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0D8C-D528-456C-9699-5B08FFE6F705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D4A9B4-15AF-DDD5-04ED-382EDAC4C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DE5233-FAC7-8AC6-860D-2C0259661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77AD-DCBA-4B11-A8BD-47469F8520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5447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8EC0B-9C89-3F39-6F61-D62460C47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7F4D0B7-1704-A961-4AEB-BC757B2D5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0D8C-D528-456C-9699-5B08FFE6F705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6D26395-018B-41E6-973A-1A9A245F3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8DA7F9-F2BB-8803-DE9E-6FCD8059D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77AD-DCBA-4B11-A8BD-47469F8520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9143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E75D0D6-DA26-A434-C651-A0EA19A72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0D8C-D528-456C-9699-5B08FFE6F705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136C043-7229-D260-C0DB-B907B8748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1BD3EA5-C3DA-0A15-9C0B-5B173BCAB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77AD-DCBA-4B11-A8BD-47469F8520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710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10D5B8-5A2A-B30A-B541-27D27418E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5E1A92-8E62-44DC-6D91-DEA3DE077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7FF73E-5925-A9F9-A1BB-D6D2EE4B0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AFA3D9-1C1A-8DD3-EEEB-F977A4928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0D8C-D528-456C-9699-5B08FFE6F705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568C83-D3BD-01D7-79A5-5EFC081EC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BF8F6F-5FC4-5E03-5FBB-16715219B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77AD-DCBA-4B11-A8BD-47469F8520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35595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E82C4-569B-936B-C2E1-4398530F6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22DB624-A195-0B63-9FD3-BBF62AA982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36C8CA-E9FF-A935-0E69-1AF9283B0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9FA89B-539C-BB00-844C-EB1B9A931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0D8C-D528-456C-9699-5B08FFE6F705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6F094F-27FB-9382-B3B5-57C18A31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68F742-E763-108A-C94B-BC42988B1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77AD-DCBA-4B11-A8BD-47469F8520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5816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7645240-E25E-F276-AC89-C9CE56636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49BEC5-0D46-6FD0-D068-D586BF1FC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384FFD-CE2A-DE02-D7AF-3440F0CDBC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E0D8C-D528-456C-9699-5B08FFE6F705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CD9705-D959-9703-AEE9-9B4B558E1A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2D2097-8419-201C-529B-E2E8B26EF5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A77AD-DCBA-4B11-A8BD-47469F8520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150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7A68ADC-8F9B-134E-8235-5B1928A7A97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3E7C2B5E-DC45-8B6D-6A1A-A856ED312DC0}"/>
              </a:ext>
            </a:extLst>
          </p:cNvPr>
          <p:cNvSpPr txBox="1"/>
          <p:nvPr/>
        </p:nvSpPr>
        <p:spPr>
          <a:xfrm>
            <a:off x="2925924" y="2233033"/>
            <a:ext cx="6172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4000" b="1" dirty="0">
                <a:solidFill>
                  <a:srgbClr val="A94545"/>
                </a:solidFill>
                <a:latin typeface="Bell MT" panose="02020503060305020303" pitchFamily="18" charset="0"/>
              </a:rPr>
              <a:t>5 FORMAS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3E97134-12E0-63CA-AD76-DC58CECB59D2}"/>
              </a:ext>
            </a:extLst>
          </p:cNvPr>
          <p:cNvSpPr txBox="1"/>
          <p:nvPr/>
        </p:nvSpPr>
        <p:spPr>
          <a:xfrm>
            <a:off x="2925924" y="2710087"/>
            <a:ext cx="6172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2800" b="1" dirty="0">
                <a:solidFill>
                  <a:schemeClr val="accent6">
                    <a:lumMod val="50000"/>
                  </a:schemeClr>
                </a:solidFill>
                <a:latin typeface="Bell MT" panose="02020503060305020303" pitchFamily="18" charset="0"/>
              </a:rPr>
              <a:t>de pasar una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1B3E9BD-0A68-35AF-3483-DD7E73CBA3F2}"/>
              </a:ext>
            </a:extLst>
          </p:cNvPr>
          <p:cNvSpPr txBox="1"/>
          <p:nvPr/>
        </p:nvSpPr>
        <p:spPr>
          <a:xfrm>
            <a:off x="2925924" y="3146931"/>
            <a:ext cx="6172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4000" b="1" dirty="0">
                <a:solidFill>
                  <a:srgbClr val="A94545"/>
                </a:solidFill>
                <a:latin typeface="Bell MT" panose="02020503060305020303" pitchFamily="18" charset="0"/>
              </a:rPr>
              <a:t>NAVIDAD</a:t>
            </a:r>
          </a:p>
          <a:p>
            <a:pPr algn="ctr"/>
            <a:r>
              <a:rPr lang="es-AR" sz="4000" b="1" dirty="0">
                <a:solidFill>
                  <a:srgbClr val="A94545"/>
                </a:solidFill>
                <a:latin typeface="Bell MT" panose="02020503060305020303" pitchFamily="18" charset="0"/>
              </a:rPr>
              <a:t>SUSTENTABLE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A96782F-903B-32FF-71F4-02F354FDAF67}"/>
              </a:ext>
            </a:extLst>
          </p:cNvPr>
          <p:cNvSpPr txBox="1"/>
          <p:nvPr/>
        </p:nvSpPr>
        <p:spPr>
          <a:xfrm>
            <a:off x="742890" y="1611358"/>
            <a:ext cx="31829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rgbClr val="A94545"/>
                </a:solidFill>
                <a:latin typeface="Bell MT" panose="02020503060305020303" pitchFamily="18" charset="0"/>
                <a:ea typeface="Ebrima" panose="02000000000000000000" pitchFamily="2" charset="0"/>
                <a:cs typeface="Ebrima" panose="02000000000000000000" pitchFamily="2" charset="0"/>
              </a:rPr>
              <a:t>COME ALIMENTOS LOCALES Y ORGÁNICOS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69D72A3-7FD0-612B-BCB3-727F9FEB1F3C}"/>
              </a:ext>
            </a:extLst>
          </p:cNvPr>
          <p:cNvSpPr txBox="1"/>
          <p:nvPr/>
        </p:nvSpPr>
        <p:spPr>
          <a:xfrm>
            <a:off x="505557" y="2353794"/>
            <a:ext cx="36576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Durante la temporada navideña, trata de comprar y cocinar alimentos que sean locales y orgánicos. De esta forma, estarás ayudando al medio ambiente y a tu cuerpo.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DFE015B-23B8-8A4D-945A-286E1923FB57}"/>
              </a:ext>
            </a:extLst>
          </p:cNvPr>
          <p:cNvSpPr txBox="1"/>
          <p:nvPr/>
        </p:nvSpPr>
        <p:spPr>
          <a:xfrm>
            <a:off x="4163157" y="337972"/>
            <a:ext cx="38705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En lugar de comprar regalos que probablemente no se usarán, ¿por qué no regalar experiencias en lugar de cosas? Las experiencias son mucho mejores que los objetos, y seguramente serán recordadas por mucho más tiempo.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5BCD662-45D9-B12B-E447-99B0A3BFA850}"/>
              </a:ext>
            </a:extLst>
          </p:cNvPr>
          <p:cNvSpPr txBox="1"/>
          <p:nvPr/>
        </p:nvSpPr>
        <p:spPr>
          <a:xfrm>
            <a:off x="2780851" y="22871"/>
            <a:ext cx="64623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rgbClr val="A94545"/>
                </a:solidFill>
                <a:latin typeface="Bell MT" panose="02020503060305020303" pitchFamily="18" charset="0"/>
                <a:ea typeface="Ebrima" panose="02000000000000000000" pitchFamily="2" charset="0"/>
                <a:cs typeface="Ebrima" panose="02000000000000000000" pitchFamily="2" charset="0"/>
              </a:rPr>
              <a:t>REGALA EXPERIENCIAS EN LUGAR DE COSAS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0690566-529C-FCEF-A9CC-4BFB95467A31}"/>
              </a:ext>
            </a:extLst>
          </p:cNvPr>
          <p:cNvSpPr txBox="1"/>
          <p:nvPr/>
        </p:nvSpPr>
        <p:spPr>
          <a:xfrm>
            <a:off x="7918172" y="2382206"/>
            <a:ext cx="383528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Durante la Navidad, trata de usar productos que sean eco-</a:t>
            </a:r>
            <a:r>
              <a:rPr lang="es-ES" sz="1600" b="1" dirty="0" err="1">
                <a:solidFill>
                  <a:schemeClr val="bg1"/>
                </a:solidFill>
              </a:rPr>
              <a:t>friendly</a:t>
            </a:r>
            <a:r>
              <a:rPr lang="es-ES" sz="1600" b="1" dirty="0">
                <a:solidFill>
                  <a:schemeClr val="bg1"/>
                </a:solidFill>
              </a:rPr>
              <a:t>. Busca en lugar de papel de regalo reciclado, y si vas a comprar luces navideñas, asegúrate de que sean LED.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BE8913E-80EE-5E2A-54FB-B3BA4A21FEE4}"/>
              </a:ext>
            </a:extLst>
          </p:cNvPr>
          <p:cNvSpPr txBox="1"/>
          <p:nvPr/>
        </p:nvSpPr>
        <p:spPr>
          <a:xfrm>
            <a:off x="8601567" y="1687349"/>
            <a:ext cx="26795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rgbClr val="A94545"/>
                </a:solidFill>
                <a:latin typeface="Bell MT" panose="02020503060305020303" pitchFamily="18" charset="0"/>
                <a:ea typeface="Ebrima" panose="02000000000000000000" pitchFamily="2" charset="0"/>
                <a:cs typeface="Ebrima" panose="02000000000000000000" pitchFamily="2" charset="0"/>
              </a:rPr>
              <a:t>USA PRODUCTOS ECO-FRIENDLY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42EDAF41-F864-F1AF-7909-A956B180FEFC}"/>
              </a:ext>
            </a:extLst>
          </p:cNvPr>
          <p:cNvSpPr txBox="1"/>
          <p:nvPr/>
        </p:nvSpPr>
        <p:spPr>
          <a:xfrm>
            <a:off x="1324947" y="4788856"/>
            <a:ext cx="374186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Una gran forma de ser sustentable durante la Navidad es reducir, reutilizar y reciclar. Si puedes, reutiliza los envases y los materiales de papel, y si no puedes, recicla.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C878F624-29B1-D8C5-DBCB-52A21E6D78AF}"/>
              </a:ext>
            </a:extLst>
          </p:cNvPr>
          <p:cNvSpPr txBox="1"/>
          <p:nvPr/>
        </p:nvSpPr>
        <p:spPr>
          <a:xfrm>
            <a:off x="1324947" y="4399547"/>
            <a:ext cx="38776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rgbClr val="A94545"/>
                </a:solidFill>
                <a:latin typeface="Bell MT" panose="02020503060305020303" pitchFamily="18" charset="0"/>
                <a:ea typeface="Ebrima" panose="02000000000000000000" pitchFamily="2" charset="0"/>
                <a:cs typeface="Ebrima" panose="02000000000000000000" pitchFamily="2" charset="0"/>
              </a:rPr>
              <a:t>REDUCE, REUTILIZA, RECICLA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44B4A65E-1C96-12A0-9BAC-D4F5F1BAAEE7}"/>
              </a:ext>
            </a:extLst>
          </p:cNvPr>
          <p:cNvSpPr txBox="1"/>
          <p:nvPr/>
        </p:nvSpPr>
        <p:spPr>
          <a:xfrm>
            <a:off x="7236507" y="4820714"/>
            <a:ext cx="343706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Cuando compres tus regalos de Navidad, trata de hacerlo de forma ética. Busca en tiendas locales o en tiendas que vendan productos hechos de forma ética.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D04FFC05-2B92-CBFF-3D71-476FBA188318}"/>
              </a:ext>
            </a:extLst>
          </p:cNvPr>
          <p:cNvSpPr txBox="1"/>
          <p:nvPr/>
        </p:nvSpPr>
        <p:spPr>
          <a:xfrm>
            <a:off x="5598893" y="4411174"/>
            <a:ext cx="6893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rgbClr val="A94545"/>
                </a:solidFill>
                <a:latin typeface="Bell MT" panose="02020503060305020303" pitchFamily="18" charset="0"/>
                <a:ea typeface="Ebrima" panose="02000000000000000000" pitchFamily="2" charset="0"/>
                <a:cs typeface="Ebrima" panose="02000000000000000000" pitchFamily="2" charset="0"/>
              </a:rPr>
              <a:t>COMPRA DE FORMA ÉTICA</a:t>
            </a:r>
          </a:p>
        </p:txBody>
      </p:sp>
    </p:spTree>
    <p:extLst>
      <p:ext uri="{BB962C8B-B14F-4D97-AF65-F5344CB8AC3E}">
        <p14:creationId xmlns:p14="http://schemas.microsoft.com/office/powerpoint/2010/main" val="13569479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Bell MT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Mora Fernandez</dc:creator>
  <cp:lastModifiedBy>Mora Fernandez</cp:lastModifiedBy>
  <cp:revision>2</cp:revision>
  <dcterms:created xsi:type="dcterms:W3CDTF">2022-11-08T17:16:34Z</dcterms:created>
  <dcterms:modified xsi:type="dcterms:W3CDTF">2022-11-08T17:22:35Z</dcterms:modified>
</cp:coreProperties>
</file>