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F80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11034B-7922-6122-EE0D-90C469FAAE11}"/>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AR"/>
          </a:p>
        </p:txBody>
      </p:sp>
      <p:sp>
        <p:nvSpPr>
          <p:cNvPr id="3" name="Subtítulo 2">
            <a:extLst>
              <a:ext uri="{FF2B5EF4-FFF2-40B4-BE49-F238E27FC236}">
                <a16:creationId xmlns:a16="http://schemas.microsoft.com/office/drawing/2014/main" id="{B9087D9C-04DE-9842-F35F-CC64FEEEB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AR"/>
          </a:p>
        </p:txBody>
      </p:sp>
      <p:sp>
        <p:nvSpPr>
          <p:cNvPr id="4" name="Marcador de fecha 3">
            <a:extLst>
              <a:ext uri="{FF2B5EF4-FFF2-40B4-BE49-F238E27FC236}">
                <a16:creationId xmlns:a16="http://schemas.microsoft.com/office/drawing/2014/main" id="{02E57E3A-55BD-844C-2310-B5E201AC62A6}"/>
              </a:ext>
            </a:extLst>
          </p:cNvPr>
          <p:cNvSpPr>
            <a:spLocks noGrp="1"/>
          </p:cNvSpPr>
          <p:nvPr>
            <p:ph type="dt" sz="half" idx="10"/>
          </p:nvPr>
        </p:nvSpPr>
        <p:spPr/>
        <p:txBody>
          <a:bodyPr/>
          <a:lstStyle/>
          <a:p>
            <a:fld id="{D7630437-5E53-4367-8F5A-89549D6588F5}" type="datetimeFigureOut">
              <a:rPr lang="es-AR" smtClean="0"/>
              <a:t>24/10/2022</a:t>
            </a:fld>
            <a:endParaRPr lang="es-AR"/>
          </a:p>
        </p:txBody>
      </p:sp>
      <p:sp>
        <p:nvSpPr>
          <p:cNvPr id="5" name="Marcador de pie de página 4">
            <a:extLst>
              <a:ext uri="{FF2B5EF4-FFF2-40B4-BE49-F238E27FC236}">
                <a16:creationId xmlns:a16="http://schemas.microsoft.com/office/drawing/2014/main" id="{4E07CDAD-D1E7-A02A-2002-F3C7556A75C6}"/>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E6C241F0-CFD9-9765-4B8C-2A783C17BB8B}"/>
              </a:ext>
            </a:extLst>
          </p:cNvPr>
          <p:cNvSpPr>
            <a:spLocks noGrp="1"/>
          </p:cNvSpPr>
          <p:nvPr>
            <p:ph type="sldNum" sz="quarter" idx="12"/>
          </p:nvPr>
        </p:nvSpPr>
        <p:spPr/>
        <p:txBody>
          <a:bodyPr/>
          <a:lstStyle/>
          <a:p>
            <a:fld id="{2013B601-F718-4179-9FDE-519B825A7B3F}" type="slidenum">
              <a:rPr lang="es-AR" smtClean="0"/>
              <a:t>‹Nº›</a:t>
            </a:fld>
            <a:endParaRPr lang="es-AR"/>
          </a:p>
        </p:txBody>
      </p:sp>
    </p:spTree>
    <p:extLst>
      <p:ext uri="{BB962C8B-B14F-4D97-AF65-F5344CB8AC3E}">
        <p14:creationId xmlns:p14="http://schemas.microsoft.com/office/powerpoint/2010/main" val="227278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F5C9EE2-FA08-8978-9DE2-ABCAA90C443D}"/>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F40A2247-001D-BACC-81F5-42173D2BF6D7}"/>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0DC31258-9EE5-7979-2C8D-CBD96AF83A5E}"/>
              </a:ext>
            </a:extLst>
          </p:cNvPr>
          <p:cNvSpPr>
            <a:spLocks noGrp="1"/>
          </p:cNvSpPr>
          <p:nvPr>
            <p:ph type="dt" sz="half" idx="10"/>
          </p:nvPr>
        </p:nvSpPr>
        <p:spPr/>
        <p:txBody>
          <a:bodyPr/>
          <a:lstStyle/>
          <a:p>
            <a:fld id="{D7630437-5E53-4367-8F5A-89549D6588F5}" type="datetimeFigureOut">
              <a:rPr lang="es-AR" smtClean="0"/>
              <a:t>24/10/2022</a:t>
            </a:fld>
            <a:endParaRPr lang="es-AR"/>
          </a:p>
        </p:txBody>
      </p:sp>
      <p:sp>
        <p:nvSpPr>
          <p:cNvPr id="5" name="Marcador de pie de página 4">
            <a:extLst>
              <a:ext uri="{FF2B5EF4-FFF2-40B4-BE49-F238E27FC236}">
                <a16:creationId xmlns:a16="http://schemas.microsoft.com/office/drawing/2014/main" id="{0C8595BD-D10D-5BE8-3D9C-B246C3CCB504}"/>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85D1B6DA-6360-B29D-611C-81F5665F62C5}"/>
              </a:ext>
            </a:extLst>
          </p:cNvPr>
          <p:cNvSpPr>
            <a:spLocks noGrp="1"/>
          </p:cNvSpPr>
          <p:nvPr>
            <p:ph type="sldNum" sz="quarter" idx="12"/>
          </p:nvPr>
        </p:nvSpPr>
        <p:spPr/>
        <p:txBody>
          <a:bodyPr/>
          <a:lstStyle/>
          <a:p>
            <a:fld id="{2013B601-F718-4179-9FDE-519B825A7B3F}" type="slidenum">
              <a:rPr lang="es-AR" smtClean="0"/>
              <a:t>‹Nº›</a:t>
            </a:fld>
            <a:endParaRPr lang="es-AR"/>
          </a:p>
        </p:txBody>
      </p:sp>
    </p:spTree>
    <p:extLst>
      <p:ext uri="{BB962C8B-B14F-4D97-AF65-F5344CB8AC3E}">
        <p14:creationId xmlns:p14="http://schemas.microsoft.com/office/powerpoint/2010/main" val="3967529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19C9A41-3AF8-26F7-E135-A91EBFE9416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AR"/>
          </a:p>
        </p:txBody>
      </p:sp>
      <p:sp>
        <p:nvSpPr>
          <p:cNvPr id="3" name="Marcador de texto vertical 2">
            <a:extLst>
              <a:ext uri="{FF2B5EF4-FFF2-40B4-BE49-F238E27FC236}">
                <a16:creationId xmlns:a16="http://schemas.microsoft.com/office/drawing/2014/main" id="{23FB04E8-7FA3-1416-24BD-0328BF2BA33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85928AA2-4438-0ECC-02D0-F15DFC8459A0}"/>
              </a:ext>
            </a:extLst>
          </p:cNvPr>
          <p:cNvSpPr>
            <a:spLocks noGrp="1"/>
          </p:cNvSpPr>
          <p:nvPr>
            <p:ph type="dt" sz="half" idx="10"/>
          </p:nvPr>
        </p:nvSpPr>
        <p:spPr/>
        <p:txBody>
          <a:bodyPr/>
          <a:lstStyle/>
          <a:p>
            <a:fld id="{D7630437-5E53-4367-8F5A-89549D6588F5}" type="datetimeFigureOut">
              <a:rPr lang="es-AR" smtClean="0"/>
              <a:t>24/10/2022</a:t>
            </a:fld>
            <a:endParaRPr lang="es-AR"/>
          </a:p>
        </p:txBody>
      </p:sp>
      <p:sp>
        <p:nvSpPr>
          <p:cNvPr id="5" name="Marcador de pie de página 4">
            <a:extLst>
              <a:ext uri="{FF2B5EF4-FFF2-40B4-BE49-F238E27FC236}">
                <a16:creationId xmlns:a16="http://schemas.microsoft.com/office/drawing/2014/main" id="{7C7D57DE-6149-2587-9E5E-584392CC0706}"/>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68E010C4-3D14-F78F-F56A-C78059F580A4}"/>
              </a:ext>
            </a:extLst>
          </p:cNvPr>
          <p:cNvSpPr>
            <a:spLocks noGrp="1"/>
          </p:cNvSpPr>
          <p:nvPr>
            <p:ph type="sldNum" sz="quarter" idx="12"/>
          </p:nvPr>
        </p:nvSpPr>
        <p:spPr/>
        <p:txBody>
          <a:bodyPr/>
          <a:lstStyle/>
          <a:p>
            <a:fld id="{2013B601-F718-4179-9FDE-519B825A7B3F}" type="slidenum">
              <a:rPr lang="es-AR" smtClean="0"/>
              <a:t>‹Nº›</a:t>
            </a:fld>
            <a:endParaRPr lang="es-AR"/>
          </a:p>
        </p:txBody>
      </p:sp>
    </p:spTree>
    <p:extLst>
      <p:ext uri="{BB962C8B-B14F-4D97-AF65-F5344CB8AC3E}">
        <p14:creationId xmlns:p14="http://schemas.microsoft.com/office/powerpoint/2010/main" val="2605490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A65FA3-951F-1702-CB75-00C46FB34AC7}"/>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D5D9EBED-2B0A-31D6-29E8-2B8A118E944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AB26C938-F66F-5CE6-6853-56F15A7E54C7}"/>
              </a:ext>
            </a:extLst>
          </p:cNvPr>
          <p:cNvSpPr>
            <a:spLocks noGrp="1"/>
          </p:cNvSpPr>
          <p:nvPr>
            <p:ph type="dt" sz="half" idx="10"/>
          </p:nvPr>
        </p:nvSpPr>
        <p:spPr/>
        <p:txBody>
          <a:bodyPr/>
          <a:lstStyle/>
          <a:p>
            <a:fld id="{D7630437-5E53-4367-8F5A-89549D6588F5}" type="datetimeFigureOut">
              <a:rPr lang="es-AR" smtClean="0"/>
              <a:t>24/10/2022</a:t>
            </a:fld>
            <a:endParaRPr lang="es-AR"/>
          </a:p>
        </p:txBody>
      </p:sp>
      <p:sp>
        <p:nvSpPr>
          <p:cNvPr id="5" name="Marcador de pie de página 4">
            <a:extLst>
              <a:ext uri="{FF2B5EF4-FFF2-40B4-BE49-F238E27FC236}">
                <a16:creationId xmlns:a16="http://schemas.microsoft.com/office/drawing/2014/main" id="{8CDC0389-49D0-0E10-C7B1-2B4343CAB806}"/>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4D10BE1A-B523-80FE-1321-B34E628C1AE5}"/>
              </a:ext>
            </a:extLst>
          </p:cNvPr>
          <p:cNvSpPr>
            <a:spLocks noGrp="1"/>
          </p:cNvSpPr>
          <p:nvPr>
            <p:ph type="sldNum" sz="quarter" idx="12"/>
          </p:nvPr>
        </p:nvSpPr>
        <p:spPr/>
        <p:txBody>
          <a:bodyPr/>
          <a:lstStyle/>
          <a:p>
            <a:fld id="{2013B601-F718-4179-9FDE-519B825A7B3F}" type="slidenum">
              <a:rPr lang="es-AR" smtClean="0"/>
              <a:t>‹Nº›</a:t>
            </a:fld>
            <a:endParaRPr lang="es-AR"/>
          </a:p>
        </p:txBody>
      </p:sp>
    </p:spTree>
    <p:extLst>
      <p:ext uri="{BB962C8B-B14F-4D97-AF65-F5344CB8AC3E}">
        <p14:creationId xmlns:p14="http://schemas.microsoft.com/office/powerpoint/2010/main" val="285948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57AC97-9EA0-A72F-58CA-FCCA4D8AC2CB}"/>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8F1FDC38-4211-80E4-364E-6C89166CF0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3E5A85E3-9651-5F73-E15D-1F0EEB0635AA}"/>
              </a:ext>
            </a:extLst>
          </p:cNvPr>
          <p:cNvSpPr>
            <a:spLocks noGrp="1"/>
          </p:cNvSpPr>
          <p:nvPr>
            <p:ph type="dt" sz="half" idx="10"/>
          </p:nvPr>
        </p:nvSpPr>
        <p:spPr/>
        <p:txBody>
          <a:bodyPr/>
          <a:lstStyle/>
          <a:p>
            <a:fld id="{D7630437-5E53-4367-8F5A-89549D6588F5}" type="datetimeFigureOut">
              <a:rPr lang="es-AR" smtClean="0"/>
              <a:t>24/10/2022</a:t>
            </a:fld>
            <a:endParaRPr lang="es-AR"/>
          </a:p>
        </p:txBody>
      </p:sp>
      <p:sp>
        <p:nvSpPr>
          <p:cNvPr id="5" name="Marcador de pie de página 4">
            <a:extLst>
              <a:ext uri="{FF2B5EF4-FFF2-40B4-BE49-F238E27FC236}">
                <a16:creationId xmlns:a16="http://schemas.microsoft.com/office/drawing/2014/main" id="{6BAA75F1-0847-7A54-562F-3DD380A395BF}"/>
              </a:ext>
            </a:extLst>
          </p:cNvPr>
          <p:cNvSpPr>
            <a:spLocks noGrp="1"/>
          </p:cNvSpPr>
          <p:nvPr>
            <p:ph type="ftr" sz="quarter" idx="11"/>
          </p:nvPr>
        </p:nvSpPr>
        <p:spPr/>
        <p:txBody>
          <a:bodyPr/>
          <a:lstStyle/>
          <a:p>
            <a:endParaRPr lang="es-AR"/>
          </a:p>
        </p:txBody>
      </p:sp>
      <p:sp>
        <p:nvSpPr>
          <p:cNvPr id="6" name="Marcador de número de diapositiva 5">
            <a:extLst>
              <a:ext uri="{FF2B5EF4-FFF2-40B4-BE49-F238E27FC236}">
                <a16:creationId xmlns:a16="http://schemas.microsoft.com/office/drawing/2014/main" id="{39845EFF-C185-3FBF-19C1-7BB29CC711DA}"/>
              </a:ext>
            </a:extLst>
          </p:cNvPr>
          <p:cNvSpPr>
            <a:spLocks noGrp="1"/>
          </p:cNvSpPr>
          <p:nvPr>
            <p:ph type="sldNum" sz="quarter" idx="12"/>
          </p:nvPr>
        </p:nvSpPr>
        <p:spPr/>
        <p:txBody>
          <a:bodyPr/>
          <a:lstStyle/>
          <a:p>
            <a:fld id="{2013B601-F718-4179-9FDE-519B825A7B3F}" type="slidenum">
              <a:rPr lang="es-AR" smtClean="0"/>
              <a:t>‹Nº›</a:t>
            </a:fld>
            <a:endParaRPr lang="es-AR"/>
          </a:p>
        </p:txBody>
      </p:sp>
    </p:spTree>
    <p:extLst>
      <p:ext uri="{BB962C8B-B14F-4D97-AF65-F5344CB8AC3E}">
        <p14:creationId xmlns:p14="http://schemas.microsoft.com/office/powerpoint/2010/main" val="3970833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090801-9ADE-BBC6-4D18-8D9F39FC56A9}"/>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2225CC0D-7483-5BD8-C3F6-93F82BCE0EB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contenido 3">
            <a:extLst>
              <a:ext uri="{FF2B5EF4-FFF2-40B4-BE49-F238E27FC236}">
                <a16:creationId xmlns:a16="http://schemas.microsoft.com/office/drawing/2014/main" id="{08C8D74C-C760-6B92-7E06-E670C3536EC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fecha 4">
            <a:extLst>
              <a:ext uri="{FF2B5EF4-FFF2-40B4-BE49-F238E27FC236}">
                <a16:creationId xmlns:a16="http://schemas.microsoft.com/office/drawing/2014/main" id="{7B387F04-2780-D59F-ECDF-1D78D51F193E}"/>
              </a:ext>
            </a:extLst>
          </p:cNvPr>
          <p:cNvSpPr>
            <a:spLocks noGrp="1"/>
          </p:cNvSpPr>
          <p:nvPr>
            <p:ph type="dt" sz="half" idx="10"/>
          </p:nvPr>
        </p:nvSpPr>
        <p:spPr/>
        <p:txBody>
          <a:bodyPr/>
          <a:lstStyle/>
          <a:p>
            <a:fld id="{D7630437-5E53-4367-8F5A-89549D6588F5}" type="datetimeFigureOut">
              <a:rPr lang="es-AR" smtClean="0"/>
              <a:t>24/10/2022</a:t>
            </a:fld>
            <a:endParaRPr lang="es-AR"/>
          </a:p>
        </p:txBody>
      </p:sp>
      <p:sp>
        <p:nvSpPr>
          <p:cNvPr id="6" name="Marcador de pie de página 5">
            <a:extLst>
              <a:ext uri="{FF2B5EF4-FFF2-40B4-BE49-F238E27FC236}">
                <a16:creationId xmlns:a16="http://schemas.microsoft.com/office/drawing/2014/main" id="{001BC2D5-F974-E06E-780C-E9D0F1E2562E}"/>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958F3E03-12DC-291A-D998-5CC6C7B8988F}"/>
              </a:ext>
            </a:extLst>
          </p:cNvPr>
          <p:cNvSpPr>
            <a:spLocks noGrp="1"/>
          </p:cNvSpPr>
          <p:nvPr>
            <p:ph type="sldNum" sz="quarter" idx="12"/>
          </p:nvPr>
        </p:nvSpPr>
        <p:spPr/>
        <p:txBody>
          <a:bodyPr/>
          <a:lstStyle/>
          <a:p>
            <a:fld id="{2013B601-F718-4179-9FDE-519B825A7B3F}" type="slidenum">
              <a:rPr lang="es-AR" smtClean="0"/>
              <a:t>‹Nº›</a:t>
            </a:fld>
            <a:endParaRPr lang="es-AR"/>
          </a:p>
        </p:txBody>
      </p:sp>
    </p:spTree>
    <p:extLst>
      <p:ext uri="{BB962C8B-B14F-4D97-AF65-F5344CB8AC3E}">
        <p14:creationId xmlns:p14="http://schemas.microsoft.com/office/powerpoint/2010/main" val="1553069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D35E1C-F204-1101-B2D6-F0AEBEBCC6D9}"/>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938C4198-AED5-2D36-D13C-A05EB51C3A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EEAC1372-1F9A-1FFA-3AE1-0F5AF474745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Marcador de texto 4">
            <a:extLst>
              <a:ext uri="{FF2B5EF4-FFF2-40B4-BE49-F238E27FC236}">
                <a16:creationId xmlns:a16="http://schemas.microsoft.com/office/drawing/2014/main" id="{9E912C43-DF84-B974-F5ED-F73B075A906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E1B0669-1752-B7BB-A0EA-CB443DCB00A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Marcador de fecha 6">
            <a:extLst>
              <a:ext uri="{FF2B5EF4-FFF2-40B4-BE49-F238E27FC236}">
                <a16:creationId xmlns:a16="http://schemas.microsoft.com/office/drawing/2014/main" id="{2C45B0BB-47F9-C9F5-31F4-1B36D88A0546}"/>
              </a:ext>
            </a:extLst>
          </p:cNvPr>
          <p:cNvSpPr>
            <a:spLocks noGrp="1"/>
          </p:cNvSpPr>
          <p:nvPr>
            <p:ph type="dt" sz="half" idx="10"/>
          </p:nvPr>
        </p:nvSpPr>
        <p:spPr/>
        <p:txBody>
          <a:bodyPr/>
          <a:lstStyle/>
          <a:p>
            <a:fld id="{D7630437-5E53-4367-8F5A-89549D6588F5}" type="datetimeFigureOut">
              <a:rPr lang="es-AR" smtClean="0"/>
              <a:t>24/10/2022</a:t>
            </a:fld>
            <a:endParaRPr lang="es-AR"/>
          </a:p>
        </p:txBody>
      </p:sp>
      <p:sp>
        <p:nvSpPr>
          <p:cNvPr id="8" name="Marcador de pie de página 7">
            <a:extLst>
              <a:ext uri="{FF2B5EF4-FFF2-40B4-BE49-F238E27FC236}">
                <a16:creationId xmlns:a16="http://schemas.microsoft.com/office/drawing/2014/main" id="{192CEC3E-C434-7197-3767-44FF3D79413B}"/>
              </a:ext>
            </a:extLst>
          </p:cNvPr>
          <p:cNvSpPr>
            <a:spLocks noGrp="1"/>
          </p:cNvSpPr>
          <p:nvPr>
            <p:ph type="ftr" sz="quarter" idx="11"/>
          </p:nvPr>
        </p:nvSpPr>
        <p:spPr/>
        <p:txBody>
          <a:bodyPr/>
          <a:lstStyle/>
          <a:p>
            <a:endParaRPr lang="es-AR"/>
          </a:p>
        </p:txBody>
      </p:sp>
      <p:sp>
        <p:nvSpPr>
          <p:cNvPr id="9" name="Marcador de número de diapositiva 8">
            <a:extLst>
              <a:ext uri="{FF2B5EF4-FFF2-40B4-BE49-F238E27FC236}">
                <a16:creationId xmlns:a16="http://schemas.microsoft.com/office/drawing/2014/main" id="{1A1741F7-3027-75AE-5919-615E61977C31}"/>
              </a:ext>
            </a:extLst>
          </p:cNvPr>
          <p:cNvSpPr>
            <a:spLocks noGrp="1"/>
          </p:cNvSpPr>
          <p:nvPr>
            <p:ph type="sldNum" sz="quarter" idx="12"/>
          </p:nvPr>
        </p:nvSpPr>
        <p:spPr/>
        <p:txBody>
          <a:bodyPr/>
          <a:lstStyle/>
          <a:p>
            <a:fld id="{2013B601-F718-4179-9FDE-519B825A7B3F}" type="slidenum">
              <a:rPr lang="es-AR" smtClean="0"/>
              <a:t>‹Nº›</a:t>
            </a:fld>
            <a:endParaRPr lang="es-AR"/>
          </a:p>
        </p:txBody>
      </p:sp>
    </p:spTree>
    <p:extLst>
      <p:ext uri="{BB962C8B-B14F-4D97-AF65-F5344CB8AC3E}">
        <p14:creationId xmlns:p14="http://schemas.microsoft.com/office/powerpoint/2010/main" val="815990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10DC2A-82E5-044F-6DEC-591DD1D26559}"/>
              </a:ext>
            </a:extLst>
          </p:cNvPr>
          <p:cNvSpPr>
            <a:spLocks noGrp="1"/>
          </p:cNvSpPr>
          <p:nvPr>
            <p:ph type="title"/>
          </p:nvPr>
        </p:nvSpPr>
        <p:spPr/>
        <p:txBody>
          <a:bodyPr/>
          <a:lstStyle/>
          <a:p>
            <a:r>
              <a:rPr lang="es-ES"/>
              <a:t>Haga clic para modificar el estilo de título del patrón</a:t>
            </a:r>
            <a:endParaRPr lang="es-AR"/>
          </a:p>
        </p:txBody>
      </p:sp>
      <p:sp>
        <p:nvSpPr>
          <p:cNvPr id="3" name="Marcador de fecha 2">
            <a:extLst>
              <a:ext uri="{FF2B5EF4-FFF2-40B4-BE49-F238E27FC236}">
                <a16:creationId xmlns:a16="http://schemas.microsoft.com/office/drawing/2014/main" id="{236D82A8-7778-BFB6-5624-1FAFE3ED4F00}"/>
              </a:ext>
            </a:extLst>
          </p:cNvPr>
          <p:cNvSpPr>
            <a:spLocks noGrp="1"/>
          </p:cNvSpPr>
          <p:nvPr>
            <p:ph type="dt" sz="half" idx="10"/>
          </p:nvPr>
        </p:nvSpPr>
        <p:spPr/>
        <p:txBody>
          <a:bodyPr/>
          <a:lstStyle/>
          <a:p>
            <a:fld id="{D7630437-5E53-4367-8F5A-89549D6588F5}" type="datetimeFigureOut">
              <a:rPr lang="es-AR" smtClean="0"/>
              <a:t>24/10/2022</a:t>
            </a:fld>
            <a:endParaRPr lang="es-AR"/>
          </a:p>
        </p:txBody>
      </p:sp>
      <p:sp>
        <p:nvSpPr>
          <p:cNvPr id="4" name="Marcador de pie de página 3">
            <a:extLst>
              <a:ext uri="{FF2B5EF4-FFF2-40B4-BE49-F238E27FC236}">
                <a16:creationId xmlns:a16="http://schemas.microsoft.com/office/drawing/2014/main" id="{BF39F30A-50D9-4A10-B9AA-1E49CDC4CC2C}"/>
              </a:ext>
            </a:extLst>
          </p:cNvPr>
          <p:cNvSpPr>
            <a:spLocks noGrp="1"/>
          </p:cNvSpPr>
          <p:nvPr>
            <p:ph type="ftr" sz="quarter" idx="11"/>
          </p:nvPr>
        </p:nvSpPr>
        <p:spPr/>
        <p:txBody>
          <a:bodyPr/>
          <a:lstStyle/>
          <a:p>
            <a:endParaRPr lang="es-AR"/>
          </a:p>
        </p:txBody>
      </p:sp>
      <p:sp>
        <p:nvSpPr>
          <p:cNvPr id="5" name="Marcador de número de diapositiva 4">
            <a:extLst>
              <a:ext uri="{FF2B5EF4-FFF2-40B4-BE49-F238E27FC236}">
                <a16:creationId xmlns:a16="http://schemas.microsoft.com/office/drawing/2014/main" id="{B023267D-7732-64DD-A3C9-B577AB9CAC0F}"/>
              </a:ext>
            </a:extLst>
          </p:cNvPr>
          <p:cNvSpPr>
            <a:spLocks noGrp="1"/>
          </p:cNvSpPr>
          <p:nvPr>
            <p:ph type="sldNum" sz="quarter" idx="12"/>
          </p:nvPr>
        </p:nvSpPr>
        <p:spPr/>
        <p:txBody>
          <a:bodyPr/>
          <a:lstStyle/>
          <a:p>
            <a:fld id="{2013B601-F718-4179-9FDE-519B825A7B3F}" type="slidenum">
              <a:rPr lang="es-AR" smtClean="0"/>
              <a:t>‹Nº›</a:t>
            </a:fld>
            <a:endParaRPr lang="es-AR"/>
          </a:p>
        </p:txBody>
      </p:sp>
    </p:spTree>
    <p:extLst>
      <p:ext uri="{BB962C8B-B14F-4D97-AF65-F5344CB8AC3E}">
        <p14:creationId xmlns:p14="http://schemas.microsoft.com/office/powerpoint/2010/main" val="1700006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D026396-E64F-2664-D194-8E022A912FDA}"/>
              </a:ext>
            </a:extLst>
          </p:cNvPr>
          <p:cNvSpPr>
            <a:spLocks noGrp="1"/>
          </p:cNvSpPr>
          <p:nvPr>
            <p:ph type="dt" sz="half" idx="10"/>
          </p:nvPr>
        </p:nvSpPr>
        <p:spPr/>
        <p:txBody>
          <a:bodyPr/>
          <a:lstStyle/>
          <a:p>
            <a:fld id="{D7630437-5E53-4367-8F5A-89549D6588F5}" type="datetimeFigureOut">
              <a:rPr lang="es-AR" smtClean="0"/>
              <a:t>24/10/2022</a:t>
            </a:fld>
            <a:endParaRPr lang="es-AR"/>
          </a:p>
        </p:txBody>
      </p:sp>
      <p:sp>
        <p:nvSpPr>
          <p:cNvPr id="3" name="Marcador de pie de página 2">
            <a:extLst>
              <a:ext uri="{FF2B5EF4-FFF2-40B4-BE49-F238E27FC236}">
                <a16:creationId xmlns:a16="http://schemas.microsoft.com/office/drawing/2014/main" id="{59F43BF1-EF7C-AEDC-B18C-615FBB3A2DDE}"/>
              </a:ext>
            </a:extLst>
          </p:cNvPr>
          <p:cNvSpPr>
            <a:spLocks noGrp="1"/>
          </p:cNvSpPr>
          <p:nvPr>
            <p:ph type="ftr" sz="quarter" idx="11"/>
          </p:nvPr>
        </p:nvSpPr>
        <p:spPr/>
        <p:txBody>
          <a:bodyPr/>
          <a:lstStyle/>
          <a:p>
            <a:endParaRPr lang="es-AR"/>
          </a:p>
        </p:txBody>
      </p:sp>
      <p:sp>
        <p:nvSpPr>
          <p:cNvPr id="4" name="Marcador de número de diapositiva 3">
            <a:extLst>
              <a:ext uri="{FF2B5EF4-FFF2-40B4-BE49-F238E27FC236}">
                <a16:creationId xmlns:a16="http://schemas.microsoft.com/office/drawing/2014/main" id="{D789D429-49D5-8578-4005-06B7E1E05469}"/>
              </a:ext>
            </a:extLst>
          </p:cNvPr>
          <p:cNvSpPr>
            <a:spLocks noGrp="1"/>
          </p:cNvSpPr>
          <p:nvPr>
            <p:ph type="sldNum" sz="quarter" idx="12"/>
          </p:nvPr>
        </p:nvSpPr>
        <p:spPr/>
        <p:txBody>
          <a:bodyPr/>
          <a:lstStyle/>
          <a:p>
            <a:fld id="{2013B601-F718-4179-9FDE-519B825A7B3F}" type="slidenum">
              <a:rPr lang="es-AR" smtClean="0"/>
              <a:t>‹Nº›</a:t>
            </a:fld>
            <a:endParaRPr lang="es-AR"/>
          </a:p>
        </p:txBody>
      </p:sp>
    </p:spTree>
    <p:extLst>
      <p:ext uri="{BB962C8B-B14F-4D97-AF65-F5344CB8AC3E}">
        <p14:creationId xmlns:p14="http://schemas.microsoft.com/office/powerpoint/2010/main" val="65439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7761DE-991D-CCD2-0F28-3558F8582F7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contenido 2">
            <a:extLst>
              <a:ext uri="{FF2B5EF4-FFF2-40B4-BE49-F238E27FC236}">
                <a16:creationId xmlns:a16="http://schemas.microsoft.com/office/drawing/2014/main" id="{2071D6B8-5D46-DE5A-99A1-47140C7945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texto 3">
            <a:extLst>
              <a:ext uri="{FF2B5EF4-FFF2-40B4-BE49-F238E27FC236}">
                <a16:creationId xmlns:a16="http://schemas.microsoft.com/office/drawing/2014/main" id="{35EDE6D6-BB18-B679-CDDC-8984604428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601EB16-7C45-52D2-D773-EC1CC8EA7CC7}"/>
              </a:ext>
            </a:extLst>
          </p:cNvPr>
          <p:cNvSpPr>
            <a:spLocks noGrp="1"/>
          </p:cNvSpPr>
          <p:nvPr>
            <p:ph type="dt" sz="half" idx="10"/>
          </p:nvPr>
        </p:nvSpPr>
        <p:spPr/>
        <p:txBody>
          <a:bodyPr/>
          <a:lstStyle/>
          <a:p>
            <a:fld id="{D7630437-5E53-4367-8F5A-89549D6588F5}" type="datetimeFigureOut">
              <a:rPr lang="es-AR" smtClean="0"/>
              <a:t>24/10/2022</a:t>
            </a:fld>
            <a:endParaRPr lang="es-AR"/>
          </a:p>
        </p:txBody>
      </p:sp>
      <p:sp>
        <p:nvSpPr>
          <p:cNvPr id="6" name="Marcador de pie de página 5">
            <a:extLst>
              <a:ext uri="{FF2B5EF4-FFF2-40B4-BE49-F238E27FC236}">
                <a16:creationId xmlns:a16="http://schemas.microsoft.com/office/drawing/2014/main" id="{11DB3AE4-B422-4761-F7F3-E5ACA6DA511B}"/>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4C18438B-0FAD-227D-0538-4713E308FD01}"/>
              </a:ext>
            </a:extLst>
          </p:cNvPr>
          <p:cNvSpPr>
            <a:spLocks noGrp="1"/>
          </p:cNvSpPr>
          <p:nvPr>
            <p:ph type="sldNum" sz="quarter" idx="12"/>
          </p:nvPr>
        </p:nvSpPr>
        <p:spPr/>
        <p:txBody>
          <a:bodyPr/>
          <a:lstStyle/>
          <a:p>
            <a:fld id="{2013B601-F718-4179-9FDE-519B825A7B3F}" type="slidenum">
              <a:rPr lang="es-AR" smtClean="0"/>
              <a:t>‹Nº›</a:t>
            </a:fld>
            <a:endParaRPr lang="es-AR"/>
          </a:p>
        </p:txBody>
      </p:sp>
    </p:spTree>
    <p:extLst>
      <p:ext uri="{BB962C8B-B14F-4D97-AF65-F5344CB8AC3E}">
        <p14:creationId xmlns:p14="http://schemas.microsoft.com/office/powerpoint/2010/main" val="3125898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932CA0-9AC5-DBB3-44A1-9CB6D5F4FC6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AR"/>
          </a:p>
        </p:txBody>
      </p:sp>
      <p:sp>
        <p:nvSpPr>
          <p:cNvPr id="3" name="Marcador de posición de imagen 2">
            <a:extLst>
              <a:ext uri="{FF2B5EF4-FFF2-40B4-BE49-F238E27FC236}">
                <a16:creationId xmlns:a16="http://schemas.microsoft.com/office/drawing/2014/main" id="{F8FB9CE9-AC28-727E-6BB2-346E0336D4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a:extLst>
              <a:ext uri="{FF2B5EF4-FFF2-40B4-BE49-F238E27FC236}">
                <a16:creationId xmlns:a16="http://schemas.microsoft.com/office/drawing/2014/main" id="{B9D94D42-A89B-CA94-305B-ECD799DA7E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A8B5063-A9B1-91D3-4F4E-34A87E8F4EFE}"/>
              </a:ext>
            </a:extLst>
          </p:cNvPr>
          <p:cNvSpPr>
            <a:spLocks noGrp="1"/>
          </p:cNvSpPr>
          <p:nvPr>
            <p:ph type="dt" sz="half" idx="10"/>
          </p:nvPr>
        </p:nvSpPr>
        <p:spPr/>
        <p:txBody>
          <a:bodyPr/>
          <a:lstStyle/>
          <a:p>
            <a:fld id="{D7630437-5E53-4367-8F5A-89549D6588F5}" type="datetimeFigureOut">
              <a:rPr lang="es-AR" smtClean="0"/>
              <a:t>24/10/2022</a:t>
            </a:fld>
            <a:endParaRPr lang="es-AR"/>
          </a:p>
        </p:txBody>
      </p:sp>
      <p:sp>
        <p:nvSpPr>
          <p:cNvPr id="6" name="Marcador de pie de página 5">
            <a:extLst>
              <a:ext uri="{FF2B5EF4-FFF2-40B4-BE49-F238E27FC236}">
                <a16:creationId xmlns:a16="http://schemas.microsoft.com/office/drawing/2014/main" id="{8381FB6F-4A88-A1F2-FBEF-DDB85ECE935F}"/>
              </a:ext>
            </a:extLst>
          </p:cNvPr>
          <p:cNvSpPr>
            <a:spLocks noGrp="1"/>
          </p:cNvSpPr>
          <p:nvPr>
            <p:ph type="ftr" sz="quarter" idx="11"/>
          </p:nvPr>
        </p:nvSpPr>
        <p:spPr/>
        <p:txBody>
          <a:bodyPr/>
          <a:lstStyle/>
          <a:p>
            <a:endParaRPr lang="es-AR"/>
          </a:p>
        </p:txBody>
      </p:sp>
      <p:sp>
        <p:nvSpPr>
          <p:cNvPr id="7" name="Marcador de número de diapositiva 6">
            <a:extLst>
              <a:ext uri="{FF2B5EF4-FFF2-40B4-BE49-F238E27FC236}">
                <a16:creationId xmlns:a16="http://schemas.microsoft.com/office/drawing/2014/main" id="{9C82BFBB-F0D8-043C-225A-AF0DB3038787}"/>
              </a:ext>
            </a:extLst>
          </p:cNvPr>
          <p:cNvSpPr>
            <a:spLocks noGrp="1"/>
          </p:cNvSpPr>
          <p:nvPr>
            <p:ph type="sldNum" sz="quarter" idx="12"/>
          </p:nvPr>
        </p:nvSpPr>
        <p:spPr/>
        <p:txBody>
          <a:bodyPr/>
          <a:lstStyle/>
          <a:p>
            <a:fld id="{2013B601-F718-4179-9FDE-519B825A7B3F}" type="slidenum">
              <a:rPr lang="es-AR" smtClean="0"/>
              <a:t>‹Nº›</a:t>
            </a:fld>
            <a:endParaRPr lang="es-AR"/>
          </a:p>
        </p:txBody>
      </p:sp>
    </p:spTree>
    <p:extLst>
      <p:ext uri="{BB962C8B-B14F-4D97-AF65-F5344CB8AC3E}">
        <p14:creationId xmlns:p14="http://schemas.microsoft.com/office/powerpoint/2010/main" val="961340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E2DC351-4083-11E0-6C1D-A911E966C8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AR"/>
          </a:p>
        </p:txBody>
      </p:sp>
      <p:sp>
        <p:nvSpPr>
          <p:cNvPr id="3" name="Marcador de texto 2">
            <a:extLst>
              <a:ext uri="{FF2B5EF4-FFF2-40B4-BE49-F238E27FC236}">
                <a16:creationId xmlns:a16="http://schemas.microsoft.com/office/drawing/2014/main" id="{09CE8A29-630F-142D-78C8-12DCE35F06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Marcador de fecha 3">
            <a:extLst>
              <a:ext uri="{FF2B5EF4-FFF2-40B4-BE49-F238E27FC236}">
                <a16:creationId xmlns:a16="http://schemas.microsoft.com/office/drawing/2014/main" id="{9DF88347-BF4C-1A04-2A4D-2DE72DEAB9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30437-5E53-4367-8F5A-89549D6588F5}" type="datetimeFigureOut">
              <a:rPr lang="es-AR" smtClean="0"/>
              <a:t>24/10/2022</a:t>
            </a:fld>
            <a:endParaRPr lang="es-AR"/>
          </a:p>
        </p:txBody>
      </p:sp>
      <p:sp>
        <p:nvSpPr>
          <p:cNvPr id="5" name="Marcador de pie de página 4">
            <a:extLst>
              <a:ext uri="{FF2B5EF4-FFF2-40B4-BE49-F238E27FC236}">
                <a16:creationId xmlns:a16="http://schemas.microsoft.com/office/drawing/2014/main" id="{E1FF4135-EDF5-0197-5A6D-CF8A4E4424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a:extLst>
              <a:ext uri="{FF2B5EF4-FFF2-40B4-BE49-F238E27FC236}">
                <a16:creationId xmlns:a16="http://schemas.microsoft.com/office/drawing/2014/main" id="{8AB199F5-C5E4-FC27-E320-723B48A59B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13B601-F718-4179-9FDE-519B825A7B3F}" type="slidenum">
              <a:rPr lang="es-AR" smtClean="0"/>
              <a:t>‹Nº›</a:t>
            </a:fld>
            <a:endParaRPr lang="es-AR"/>
          </a:p>
        </p:txBody>
      </p:sp>
    </p:spTree>
    <p:extLst>
      <p:ext uri="{BB962C8B-B14F-4D97-AF65-F5344CB8AC3E}">
        <p14:creationId xmlns:p14="http://schemas.microsoft.com/office/powerpoint/2010/main" val="25844097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EAC7580-CAF6-F793-6DBB-157A8EC415E9}"/>
              </a:ext>
            </a:extLst>
          </p:cNvPr>
          <p:cNvSpPr>
            <a:spLocks noGrp="1"/>
          </p:cNvSpPr>
          <p:nvPr>
            <p:ph type="title"/>
          </p:nvPr>
        </p:nvSpPr>
        <p:spPr/>
        <p:txBody>
          <a:bodyPr/>
          <a:lstStyle/>
          <a:p>
            <a:endParaRPr lang="es-AR"/>
          </a:p>
        </p:txBody>
      </p:sp>
      <p:pic>
        <p:nvPicPr>
          <p:cNvPr id="5" name="Marcador de contenido 4" descr="Imagen que contiene interior, tabla, cuarto, hecho de madera&#10;&#10;Descripción generada automáticamente">
            <a:extLst>
              <a:ext uri="{FF2B5EF4-FFF2-40B4-BE49-F238E27FC236}">
                <a16:creationId xmlns:a16="http://schemas.microsoft.com/office/drawing/2014/main" id="{60C78016-59BE-3EEA-C021-80F9098972AF}"/>
              </a:ext>
            </a:extLst>
          </p:cNvPr>
          <p:cNvPicPr>
            <a:picLocks noGrp="1" noRot="1" noChangeAspect="1" noMove="1" noResize="1" noEditPoints="1" noAdjustHandles="1" noChangeArrowheads="1" noChangeShapeType="1" noCrop="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
        <p:nvSpPr>
          <p:cNvPr id="6" name="CuadroTexto 5">
            <a:extLst>
              <a:ext uri="{FF2B5EF4-FFF2-40B4-BE49-F238E27FC236}">
                <a16:creationId xmlns:a16="http://schemas.microsoft.com/office/drawing/2014/main" id="{1F8594E2-FC19-9ABB-1F79-DD9090FBA444}"/>
              </a:ext>
            </a:extLst>
          </p:cNvPr>
          <p:cNvSpPr txBox="1"/>
          <p:nvPr/>
        </p:nvSpPr>
        <p:spPr>
          <a:xfrm>
            <a:off x="2716961" y="33831"/>
            <a:ext cx="6758077" cy="769441"/>
          </a:xfrm>
          <a:prstGeom prst="rect">
            <a:avLst/>
          </a:prstGeom>
          <a:noFill/>
        </p:spPr>
        <p:txBody>
          <a:bodyPr wrap="square">
            <a:spAutoFit/>
          </a:bodyPr>
          <a:lstStyle/>
          <a:p>
            <a:pPr algn="ctr"/>
            <a:r>
              <a:rPr lang="es-MX" sz="4400" b="1" i="0" u="none" strike="noStrike" dirty="0">
                <a:solidFill>
                  <a:srgbClr val="AF805A"/>
                </a:solidFill>
                <a:effectLst/>
                <a:latin typeface="Baguet Script" panose="00000500000000000000" pitchFamily="2" charset="0"/>
              </a:rPr>
              <a:t>Los Estados De La Materia</a:t>
            </a:r>
            <a:endParaRPr lang="es-AR" sz="4400" dirty="0">
              <a:latin typeface="Baguet Script" panose="00000500000000000000" pitchFamily="2" charset="0"/>
            </a:endParaRPr>
          </a:p>
        </p:txBody>
      </p:sp>
      <p:sp>
        <p:nvSpPr>
          <p:cNvPr id="7" name="CuadroTexto 6">
            <a:extLst>
              <a:ext uri="{FF2B5EF4-FFF2-40B4-BE49-F238E27FC236}">
                <a16:creationId xmlns:a16="http://schemas.microsoft.com/office/drawing/2014/main" id="{CFF2EBF0-BCFD-7630-FB1B-81A76960BC43}"/>
              </a:ext>
            </a:extLst>
          </p:cNvPr>
          <p:cNvSpPr txBox="1"/>
          <p:nvPr/>
        </p:nvSpPr>
        <p:spPr>
          <a:xfrm>
            <a:off x="1397480" y="642956"/>
            <a:ext cx="9144000" cy="923330"/>
          </a:xfrm>
          <a:prstGeom prst="rect">
            <a:avLst/>
          </a:prstGeom>
          <a:noFill/>
        </p:spPr>
        <p:txBody>
          <a:bodyPr wrap="square">
            <a:spAutoFit/>
          </a:bodyPr>
          <a:lstStyle/>
          <a:p>
            <a:pPr algn="ctr"/>
            <a:r>
              <a:rPr lang="es-MX" dirty="0">
                <a:solidFill>
                  <a:srgbClr val="002060"/>
                </a:solidFill>
                <a:latin typeface="Baguet Script" panose="00000500000000000000" pitchFamily="2" charset="0"/>
              </a:rPr>
              <a:t>El universo está hecho de materia, la cual está formada de pequeñas partículas de átomos y moléculas y tiene cuatro estados naturales: sólido, líquido, gaseoso y plasmático. El quinto estado es el llamado condensado de Bose-Einstein, que no se produce naturalmente.</a:t>
            </a:r>
          </a:p>
        </p:txBody>
      </p:sp>
      <p:sp>
        <p:nvSpPr>
          <p:cNvPr id="8" name="CuadroTexto 7">
            <a:extLst>
              <a:ext uri="{FF2B5EF4-FFF2-40B4-BE49-F238E27FC236}">
                <a16:creationId xmlns:a16="http://schemas.microsoft.com/office/drawing/2014/main" id="{635DF0DF-5EE6-4A08-C7DE-CF63B84D0538}"/>
              </a:ext>
            </a:extLst>
          </p:cNvPr>
          <p:cNvSpPr txBox="1"/>
          <p:nvPr/>
        </p:nvSpPr>
        <p:spPr>
          <a:xfrm>
            <a:off x="5515514" y="1569820"/>
            <a:ext cx="907930" cy="369332"/>
          </a:xfrm>
          <a:prstGeom prst="rect">
            <a:avLst/>
          </a:prstGeom>
          <a:noFill/>
        </p:spPr>
        <p:txBody>
          <a:bodyPr wrap="square">
            <a:spAutoFit/>
          </a:bodyPr>
          <a:lstStyle/>
          <a:p>
            <a:pPr algn="ctr"/>
            <a:r>
              <a:rPr lang="es-AR" b="1" dirty="0">
                <a:solidFill>
                  <a:srgbClr val="AF805A"/>
                </a:solidFill>
                <a:latin typeface="Baguet Script" panose="00000500000000000000" pitchFamily="2" charset="0"/>
              </a:rPr>
              <a:t>Sólido</a:t>
            </a:r>
          </a:p>
        </p:txBody>
      </p:sp>
      <p:sp>
        <p:nvSpPr>
          <p:cNvPr id="9" name="CuadroTexto 8">
            <a:extLst>
              <a:ext uri="{FF2B5EF4-FFF2-40B4-BE49-F238E27FC236}">
                <a16:creationId xmlns:a16="http://schemas.microsoft.com/office/drawing/2014/main" id="{FB1E9C5D-7C19-FE9B-2AB4-CFD0CB93DB0A}"/>
              </a:ext>
            </a:extLst>
          </p:cNvPr>
          <p:cNvSpPr txBox="1"/>
          <p:nvPr/>
        </p:nvSpPr>
        <p:spPr>
          <a:xfrm>
            <a:off x="2620453" y="3153713"/>
            <a:ext cx="1015401" cy="369332"/>
          </a:xfrm>
          <a:prstGeom prst="rect">
            <a:avLst/>
          </a:prstGeom>
          <a:noFill/>
        </p:spPr>
        <p:txBody>
          <a:bodyPr wrap="square">
            <a:spAutoFit/>
          </a:bodyPr>
          <a:lstStyle/>
          <a:p>
            <a:pPr algn="ctr"/>
            <a:r>
              <a:rPr lang="es-AR" b="1" dirty="0">
                <a:solidFill>
                  <a:srgbClr val="AF805A"/>
                </a:solidFill>
                <a:latin typeface="Baguet Script" panose="00000500000000000000" pitchFamily="2" charset="0"/>
              </a:rPr>
              <a:t>Líquido</a:t>
            </a:r>
          </a:p>
        </p:txBody>
      </p:sp>
      <p:sp>
        <p:nvSpPr>
          <p:cNvPr id="10" name="CuadroTexto 9">
            <a:extLst>
              <a:ext uri="{FF2B5EF4-FFF2-40B4-BE49-F238E27FC236}">
                <a16:creationId xmlns:a16="http://schemas.microsoft.com/office/drawing/2014/main" id="{FECD1A99-79A1-3A94-502A-55AD931546A7}"/>
              </a:ext>
            </a:extLst>
          </p:cNvPr>
          <p:cNvSpPr txBox="1"/>
          <p:nvPr/>
        </p:nvSpPr>
        <p:spPr>
          <a:xfrm>
            <a:off x="8840817" y="3153713"/>
            <a:ext cx="1122692" cy="369332"/>
          </a:xfrm>
          <a:prstGeom prst="rect">
            <a:avLst/>
          </a:prstGeom>
          <a:noFill/>
        </p:spPr>
        <p:txBody>
          <a:bodyPr wrap="square">
            <a:spAutoFit/>
          </a:bodyPr>
          <a:lstStyle/>
          <a:p>
            <a:pPr algn="ctr"/>
            <a:r>
              <a:rPr lang="es-AR" b="1" dirty="0">
                <a:solidFill>
                  <a:srgbClr val="AF805A"/>
                </a:solidFill>
                <a:latin typeface="Baguet Script" panose="00000500000000000000" pitchFamily="2" charset="0"/>
              </a:rPr>
              <a:t>Gaseoso</a:t>
            </a:r>
          </a:p>
        </p:txBody>
      </p:sp>
      <p:sp>
        <p:nvSpPr>
          <p:cNvPr id="11" name="CuadroTexto 10">
            <a:extLst>
              <a:ext uri="{FF2B5EF4-FFF2-40B4-BE49-F238E27FC236}">
                <a16:creationId xmlns:a16="http://schemas.microsoft.com/office/drawing/2014/main" id="{A74686E6-3E13-35C8-8939-5CA32E032736}"/>
              </a:ext>
            </a:extLst>
          </p:cNvPr>
          <p:cNvSpPr txBox="1"/>
          <p:nvPr/>
        </p:nvSpPr>
        <p:spPr>
          <a:xfrm>
            <a:off x="3179622" y="4974757"/>
            <a:ext cx="1122692" cy="369332"/>
          </a:xfrm>
          <a:prstGeom prst="rect">
            <a:avLst/>
          </a:prstGeom>
          <a:noFill/>
        </p:spPr>
        <p:txBody>
          <a:bodyPr wrap="square">
            <a:spAutoFit/>
          </a:bodyPr>
          <a:lstStyle/>
          <a:p>
            <a:pPr algn="ctr"/>
            <a:r>
              <a:rPr lang="es-AR" b="1" dirty="0">
                <a:solidFill>
                  <a:srgbClr val="AF805A"/>
                </a:solidFill>
                <a:latin typeface="Baguet Script" panose="00000500000000000000" pitchFamily="2" charset="0"/>
              </a:rPr>
              <a:t>Plasma</a:t>
            </a:r>
          </a:p>
        </p:txBody>
      </p:sp>
      <p:sp>
        <p:nvSpPr>
          <p:cNvPr id="12" name="CuadroTexto 11">
            <a:extLst>
              <a:ext uri="{FF2B5EF4-FFF2-40B4-BE49-F238E27FC236}">
                <a16:creationId xmlns:a16="http://schemas.microsoft.com/office/drawing/2014/main" id="{77D5ACB6-E3F6-D035-F1EF-6DFC8FE419C1}"/>
              </a:ext>
            </a:extLst>
          </p:cNvPr>
          <p:cNvSpPr txBox="1"/>
          <p:nvPr/>
        </p:nvSpPr>
        <p:spPr>
          <a:xfrm>
            <a:off x="7585539" y="4870978"/>
            <a:ext cx="3525958" cy="369332"/>
          </a:xfrm>
          <a:prstGeom prst="rect">
            <a:avLst/>
          </a:prstGeom>
          <a:noFill/>
        </p:spPr>
        <p:txBody>
          <a:bodyPr wrap="square">
            <a:spAutoFit/>
          </a:bodyPr>
          <a:lstStyle/>
          <a:p>
            <a:pPr algn="ctr"/>
            <a:r>
              <a:rPr lang="es-AR" b="1" i="0" u="none" strike="noStrike" dirty="0">
                <a:solidFill>
                  <a:srgbClr val="AF805A"/>
                </a:solidFill>
                <a:effectLst/>
                <a:latin typeface="Baguet Script" panose="00000500000000000000" pitchFamily="2" charset="0"/>
              </a:rPr>
              <a:t>Condensados Bose-Einstein</a:t>
            </a:r>
            <a:endParaRPr lang="es-AR" b="1" dirty="0">
              <a:solidFill>
                <a:srgbClr val="AF805A"/>
              </a:solidFill>
              <a:latin typeface="Baguet Script" panose="00000500000000000000" pitchFamily="2" charset="0"/>
            </a:endParaRPr>
          </a:p>
        </p:txBody>
      </p:sp>
      <p:sp>
        <p:nvSpPr>
          <p:cNvPr id="13" name="CuadroTexto 12">
            <a:extLst>
              <a:ext uri="{FF2B5EF4-FFF2-40B4-BE49-F238E27FC236}">
                <a16:creationId xmlns:a16="http://schemas.microsoft.com/office/drawing/2014/main" id="{4CE69A8C-F96E-9780-F621-328955138E51}"/>
              </a:ext>
            </a:extLst>
          </p:cNvPr>
          <p:cNvSpPr txBox="1"/>
          <p:nvPr/>
        </p:nvSpPr>
        <p:spPr>
          <a:xfrm>
            <a:off x="4106174" y="1876566"/>
            <a:ext cx="3260783" cy="1169551"/>
          </a:xfrm>
          <a:prstGeom prst="rect">
            <a:avLst/>
          </a:prstGeom>
          <a:noFill/>
        </p:spPr>
        <p:txBody>
          <a:bodyPr wrap="square">
            <a:spAutoFit/>
          </a:bodyPr>
          <a:lstStyle/>
          <a:p>
            <a:pPr algn="ctr"/>
            <a:r>
              <a:rPr lang="es-MX" sz="1400" dirty="0">
                <a:solidFill>
                  <a:srgbClr val="002060"/>
                </a:solidFill>
                <a:latin typeface="Baguet Script" panose="00000500000000000000" pitchFamily="2" charset="0"/>
              </a:rPr>
              <a:t>Una materia sólida está formada de partículas bien cohesionadas. Tiene forma y volumen definidos e invariables, y no se adapta a la forma del recipiente que lo contiene.</a:t>
            </a:r>
          </a:p>
        </p:txBody>
      </p:sp>
      <p:sp>
        <p:nvSpPr>
          <p:cNvPr id="17" name="CuadroTexto 16">
            <a:extLst>
              <a:ext uri="{FF2B5EF4-FFF2-40B4-BE49-F238E27FC236}">
                <a16:creationId xmlns:a16="http://schemas.microsoft.com/office/drawing/2014/main" id="{AD9279FD-9A7D-C55B-6E92-C1605B35BAD1}"/>
              </a:ext>
            </a:extLst>
          </p:cNvPr>
          <p:cNvSpPr txBox="1"/>
          <p:nvPr/>
        </p:nvSpPr>
        <p:spPr>
          <a:xfrm>
            <a:off x="1397480" y="3494926"/>
            <a:ext cx="3260783" cy="1169551"/>
          </a:xfrm>
          <a:prstGeom prst="rect">
            <a:avLst/>
          </a:prstGeom>
          <a:noFill/>
        </p:spPr>
        <p:txBody>
          <a:bodyPr wrap="square">
            <a:spAutoFit/>
          </a:bodyPr>
          <a:lstStyle/>
          <a:p>
            <a:pPr algn="ctr"/>
            <a:r>
              <a:rPr lang="es-MX" sz="1400" dirty="0">
                <a:solidFill>
                  <a:srgbClr val="002060"/>
                </a:solidFill>
                <a:latin typeface="Baguet Script" panose="00000500000000000000" pitchFamily="2" charset="0"/>
              </a:rPr>
              <a:t>La materia líquida está hecha de partículas con una cohesión mínima que les permite fluir entre sí. No tiene una forma definida y se adaptará a la del recipiente que lo contiene.</a:t>
            </a:r>
          </a:p>
        </p:txBody>
      </p:sp>
      <p:sp>
        <p:nvSpPr>
          <p:cNvPr id="19" name="CuadroTexto 18">
            <a:extLst>
              <a:ext uri="{FF2B5EF4-FFF2-40B4-BE49-F238E27FC236}">
                <a16:creationId xmlns:a16="http://schemas.microsoft.com/office/drawing/2014/main" id="{4779A59F-E7E0-4767-68D5-3710A573066E}"/>
              </a:ext>
            </a:extLst>
          </p:cNvPr>
          <p:cNvSpPr txBox="1"/>
          <p:nvPr/>
        </p:nvSpPr>
        <p:spPr>
          <a:xfrm>
            <a:off x="7585539" y="3494925"/>
            <a:ext cx="3260783" cy="1169551"/>
          </a:xfrm>
          <a:prstGeom prst="rect">
            <a:avLst/>
          </a:prstGeom>
          <a:noFill/>
        </p:spPr>
        <p:txBody>
          <a:bodyPr wrap="square">
            <a:spAutoFit/>
          </a:bodyPr>
          <a:lstStyle/>
          <a:p>
            <a:pPr algn="ctr"/>
            <a:r>
              <a:rPr lang="es-MX" sz="1400" dirty="0">
                <a:solidFill>
                  <a:srgbClr val="002060"/>
                </a:solidFill>
                <a:latin typeface="Baguet Script" panose="00000500000000000000" pitchFamily="2" charset="0"/>
              </a:rPr>
              <a:t>Las partículas del gas están alejadas entre sí por baja atracción. El gas no tiene forma ni volumen definidos. Se esparcirá hasta llenar el recipiente que lo contiene y, si no se sella, seguirá esparciéndose.</a:t>
            </a:r>
          </a:p>
        </p:txBody>
      </p:sp>
      <p:sp>
        <p:nvSpPr>
          <p:cNvPr id="21" name="CuadroTexto 20">
            <a:extLst>
              <a:ext uri="{FF2B5EF4-FFF2-40B4-BE49-F238E27FC236}">
                <a16:creationId xmlns:a16="http://schemas.microsoft.com/office/drawing/2014/main" id="{46CDB3A8-9D9B-2A11-CDFE-FB737FB103D1}"/>
              </a:ext>
            </a:extLst>
          </p:cNvPr>
          <p:cNvSpPr txBox="1"/>
          <p:nvPr/>
        </p:nvSpPr>
        <p:spPr>
          <a:xfrm>
            <a:off x="1836168" y="5258814"/>
            <a:ext cx="3727374" cy="1169551"/>
          </a:xfrm>
          <a:prstGeom prst="rect">
            <a:avLst/>
          </a:prstGeom>
          <a:noFill/>
        </p:spPr>
        <p:txBody>
          <a:bodyPr wrap="square">
            <a:spAutoFit/>
          </a:bodyPr>
          <a:lstStyle/>
          <a:p>
            <a:pPr algn="ctr"/>
            <a:r>
              <a:rPr lang="es-MX" sz="1400" dirty="0">
                <a:solidFill>
                  <a:srgbClr val="002060"/>
                </a:solidFill>
                <a:latin typeface="Baguet Script" panose="00000500000000000000" pitchFamily="2" charset="0"/>
              </a:rPr>
              <a:t>El plasma es similar al gas, pero con partículas altamente cargadas. Es un gas ionizado y puede conducir la electricidad. El sol está en estado plasmático. Los plasmas también se encuentran en letreros neón y luces fluorescentes.</a:t>
            </a:r>
          </a:p>
        </p:txBody>
      </p:sp>
      <p:sp>
        <p:nvSpPr>
          <p:cNvPr id="23" name="CuadroTexto 22">
            <a:extLst>
              <a:ext uri="{FF2B5EF4-FFF2-40B4-BE49-F238E27FC236}">
                <a16:creationId xmlns:a16="http://schemas.microsoft.com/office/drawing/2014/main" id="{04D127B6-0050-10FB-9842-86A447E10B03}"/>
              </a:ext>
            </a:extLst>
          </p:cNvPr>
          <p:cNvSpPr txBox="1"/>
          <p:nvPr/>
        </p:nvSpPr>
        <p:spPr>
          <a:xfrm>
            <a:off x="6858968" y="5246416"/>
            <a:ext cx="3727375" cy="1169551"/>
          </a:xfrm>
          <a:prstGeom prst="rect">
            <a:avLst/>
          </a:prstGeom>
          <a:noFill/>
        </p:spPr>
        <p:txBody>
          <a:bodyPr wrap="square">
            <a:spAutoFit/>
          </a:bodyPr>
          <a:lstStyle/>
          <a:p>
            <a:pPr algn="ctr"/>
            <a:r>
              <a:rPr lang="es-MX" sz="1400" dirty="0">
                <a:solidFill>
                  <a:srgbClr val="002060"/>
                </a:solidFill>
                <a:latin typeface="Baguet Script" panose="00000500000000000000" pitchFamily="2" charset="0"/>
              </a:rPr>
              <a:t>Los condensados de Bose-Einstein solo se obtienen en laboratorio. A una temperatura extremadamente baja cercana al cero absoluto, los átomos de algunos elementos se agrupan y se comportan como un solo "</a:t>
            </a:r>
            <a:r>
              <a:rPr lang="es-MX" sz="1400" dirty="0" err="1">
                <a:solidFill>
                  <a:srgbClr val="002060"/>
                </a:solidFill>
                <a:latin typeface="Baguet Script" panose="00000500000000000000" pitchFamily="2" charset="0"/>
              </a:rPr>
              <a:t>superátomo</a:t>
            </a:r>
            <a:r>
              <a:rPr lang="es-MX" sz="1400" dirty="0">
                <a:solidFill>
                  <a:srgbClr val="002060"/>
                </a:solidFill>
                <a:latin typeface="Baguet Script" panose="00000500000000000000" pitchFamily="2" charset="0"/>
              </a:rPr>
              <a:t>".</a:t>
            </a:r>
          </a:p>
        </p:txBody>
      </p:sp>
    </p:spTree>
    <p:extLst>
      <p:ext uri="{BB962C8B-B14F-4D97-AF65-F5344CB8AC3E}">
        <p14:creationId xmlns:p14="http://schemas.microsoft.com/office/powerpoint/2010/main" val="136516286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242</Words>
  <Application>Microsoft Office PowerPoint</Application>
  <PresentationFormat>Panorámica</PresentationFormat>
  <Paragraphs>12</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Baguet Script</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agustin zeoli</dc:creator>
  <cp:lastModifiedBy>agustin zeoli</cp:lastModifiedBy>
  <cp:revision>4</cp:revision>
  <dcterms:created xsi:type="dcterms:W3CDTF">2022-10-24T13:33:27Z</dcterms:created>
  <dcterms:modified xsi:type="dcterms:W3CDTF">2022-10-24T13:53:02Z</dcterms:modified>
</cp:coreProperties>
</file>