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7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>
        <p:scale>
          <a:sx n="50" d="100"/>
          <a:sy n="50" d="100"/>
        </p:scale>
        <p:origin x="1709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8730A-D948-9F63-C087-045C7B86A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344C77-4877-1F3D-8648-34EC07631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5436DF-A02A-4281-8F16-830C2C35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B4E719-912A-61DA-2214-BDD86128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8B7148-D88A-4290-96CB-7E690E31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0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D1090-DB8A-F594-451C-8526E47EB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E0A7EE-F83A-C864-FB66-821A65C67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7F32C3-E47C-E5C1-9454-DFF6C679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C67286-310D-6967-A5E9-247B9BB0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C66E86-974E-3833-4C92-B985B4CC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585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45A6F2-2E76-B365-D146-56541E30F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24F65F-7CDC-5513-E1E3-75EB18662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D7E0C7-D2CC-CE11-1A85-579C7EB4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37140-4765-3C5D-0DE6-BA80BC13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BCEF79-099F-070C-8396-63C82594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53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156D0-0A7D-6A93-FB0B-084C47B22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34EBAC-EBE2-3674-3C32-6B27A5AB4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C13637-524F-B302-42AF-DA12D785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244C98-C728-073C-182C-46FA1AFE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0ED51A-5122-28B7-B7D1-B8833345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825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5BDE6-8A6A-4A96-0547-41F5498B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118299-1C32-B1A8-9297-DE779EE71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F15797-58DE-4CFF-1B70-E27CF406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8A89EA-9EA5-3123-57A3-1442AE74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018344-B887-4B7A-F04B-28054E67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886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F311C-7DFF-F065-2E29-50EFCAEC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D77872-0C1D-B91B-9B2E-19A0F7C92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CE2586-D602-28B0-A9D7-454776AC9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81B645-1E89-F35D-FBE1-8D114F7D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5F7A87-C0F0-1E38-42A5-013751F4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BF0AE6-6637-315F-8120-769598E0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556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70E0D-9201-1ACD-2184-EEF728AD0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DA93B1-E16D-F8C2-38BD-154CA4188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4E130E-B8CB-E962-B3A3-429412F8B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63F1B4-6D00-DCA1-14C3-CF7A6D198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F3C63C-068A-D5B3-E2D7-E00B3BC09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DE429D-E6B8-69FD-ED6B-EA144A0F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03DFE5-D727-B546-142E-7CABFB6C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101B16-2F69-4123-6826-8C719756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951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7703A-6E2B-3E84-E5FA-97059EEF7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AA6AF3-5C68-A2EB-4FE9-C6A8FA16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FFBB89-2B60-C1EE-0538-F3127939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0AACDE-94B9-8582-36C6-37420189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289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D48605-9916-EF81-81EE-FE6D040E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AD7796-5327-A206-B932-5AD8B535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507DF8-1970-DF9D-3610-A02F1240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371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C851B-99E2-7452-2936-8442D523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C4FA74-EB49-BCF3-8EFE-28FCA6505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66CE4A-F2D4-E642-947B-B82619366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6C3C7C-041E-F44E-55D9-2BB210D6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5765F4-9ABB-256E-0FF9-EBFC75E05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C32312-C7B9-9BEC-406E-5F5B3388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257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3B8E4-411F-FECD-C118-14F68936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4425DA-0162-1242-DAB1-91730A7F0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191392-4E70-C920-26D2-E60E232E3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9C56EF-6A8F-6EB7-8B26-920D109A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9CA45-7440-7E87-528A-6DA4372D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2662FF-F4CE-3448-F6DC-346A0335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034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2A5A96-444F-81C3-3519-715DBB64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961797-02FE-9ED3-9B46-CDDB03F43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F15AC2-D698-81B5-04E8-4859342F9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C263-D9B8-473B-B590-217929683EF9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168818-6B59-2816-7341-479AD52F7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6C614-0602-09FE-1A91-70CFF0E3F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AD0C-85A9-43B5-9191-A96E86CF32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159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F8732D48-3E4F-9F8A-4857-BED8DABC7A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E20E2F2-F62B-6D4E-7599-E022F6124BDD}"/>
              </a:ext>
            </a:extLst>
          </p:cNvPr>
          <p:cNvSpPr txBox="1"/>
          <p:nvPr/>
        </p:nvSpPr>
        <p:spPr>
          <a:xfrm>
            <a:off x="4570979" y="2551837"/>
            <a:ext cx="331572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5400" dirty="0">
                <a:solidFill>
                  <a:srgbClr val="E57E6C"/>
                </a:solidFill>
                <a:latin typeface="Amasis MT Pro Black" panose="02040A04050005020304" pitchFamily="18" charset="0"/>
              </a:rPr>
              <a:t>HIGIENE BUCAL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02D170-D34B-1001-97EF-B31A73F53085}"/>
              </a:ext>
            </a:extLst>
          </p:cNvPr>
          <p:cNvSpPr txBox="1"/>
          <p:nvPr/>
        </p:nvSpPr>
        <p:spPr>
          <a:xfrm>
            <a:off x="3013982" y="3155127"/>
            <a:ext cx="6164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solidFill>
                  <a:schemeClr val="bg1"/>
                </a:solidFill>
                <a:latin typeface="Amasis MT Pro Black" panose="020B0604020202020204" pitchFamily="18" charset="0"/>
              </a:rPr>
              <a:t>Cómo tener una buena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EAE168D-95E7-DD7B-8F39-1DA4080F6D23}"/>
              </a:ext>
            </a:extLst>
          </p:cNvPr>
          <p:cNvSpPr txBox="1"/>
          <p:nvPr/>
        </p:nvSpPr>
        <p:spPr>
          <a:xfrm>
            <a:off x="1465490" y="1974756"/>
            <a:ext cx="27146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E57E6C"/>
                </a:solidFill>
                <a:latin typeface="Amasis MT Pro Black" panose="02040A04050005020304" pitchFamily="18" charset="0"/>
              </a:rPr>
              <a:t>Cepille los dientes con un cepillo de dientes suave después de comer.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6D555A4-289D-B577-2779-0B5A0F30D1E1}"/>
              </a:ext>
            </a:extLst>
          </p:cNvPr>
          <p:cNvSpPr txBox="1"/>
          <p:nvPr/>
        </p:nvSpPr>
        <p:spPr>
          <a:xfrm>
            <a:off x="9414273" y="1974756"/>
            <a:ext cx="23717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E57E6C"/>
                </a:solidFill>
                <a:latin typeface="Amasis MT Pro Black" panose="02040A04050005020304" pitchFamily="18" charset="0"/>
              </a:rPr>
              <a:t>Enjuague la boca con agua después de cepillarse los dientes.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C8976E0-2B3B-B5FE-2019-AE59A80CE3A3}"/>
              </a:ext>
            </a:extLst>
          </p:cNvPr>
          <p:cNvSpPr txBox="1"/>
          <p:nvPr/>
        </p:nvSpPr>
        <p:spPr>
          <a:xfrm>
            <a:off x="567418" y="5089577"/>
            <a:ext cx="28779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E57E6C"/>
                </a:solidFill>
                <a:latin typeface="Amasis MT Pro Black" panose="02040A04050005020304" pitchFamily="18" charset="0"/>
              </a:rPr>
              <a:t>Cambie el cepillo de dientes cada 3 meses, o más a menudo si se daña.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6FA5ED3-18AB-C0CD-917C-0559729323BA}"/>
              </a:ext>
            </a:extLst>
          </p:cNvPr>
          <p:cNvSpPr txBox="1"/>
          <p:nvPr/>
        </p:nvSpPr>
        <p:spPr>
          <a:xfrm>
            <a:off x="9283644" y="5089577"/>
            <a:ext cx="26329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E57E6C"/>
                </a:solidFill>
                <a:latin typeface="Amasis MT Pro Black" panose="02040A04050005020304" pitchFamily="18" charset="0"/>
              </a:rPr>
              <a:t>Use hilo dental para limpiar los dientes y eliminar la placa.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3E290F8-32F0-7D1F-5FEF-6570CA4A2EA2}"/>
              </a:ext>
            </a:extLst>
          </p:cNvPr>
          <p:cNvSpPr txBox="1"/>
          <p:nvPr/>
        </p:nvSpPr>
        <p:spPr>
          <a:xfrm>
            <a:off x="6095999" y="5571449"/>
            <a:ext cx="24043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E57E6C"/>
                </a:solidFill>
                <a:latin typeface="Amasis MT Pro Black" panose="02040A04050005020304" pitchFamily="18" charset="0"/>
              </a:rPr>
              <a:t>Visite al dentista regularmente para una limpieza y revisión.</a:t>
            </a:r>
          </a:p>
        </p:txBody>
      </p:sp>
    </p:spTree>
    <p:extLst>
      <p:ext uri="{BB962C8B-B14F-4D97-AF65-F5344CB8AC3E}">
        <p14:creationId xmlns:p14="http://schemas.microsoft.com/office/powerpoint/2010/main" val="2845799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Fernandez</dc:creator>
  <cp:lastModifiedBy>Mora Fernandez</cp:lastModifiedBy>
  <cp:revision>2</cp:revision>
  <dcterms:created xsi:type="dcterms:W3CDTF">2022-11-08T12:11:28Z</dcterms:created>
  <dcterms:modified xsi:type="dcterms:W3CDTF">2022-11-08T12:20:41Z</dcterms:modified>
</cp:coreProperties>
</file>