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040"/>
    <a:srgbClr val="FC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>
        <p:scale>
          <a:sx n="75" d="100"/>
          <a:sy n="75" d="100"/>
        </p:scale>
        <p:origin x="8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2566F-7A58-A153-7F7F-629B1564B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C8B977-E1B2-898C-F5DF-393550951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38BA31-3C27-D4BD-7520-C286950B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6B775-8938-E711-B32B-4128135E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83A67-6B3C-1903-D33F-EF5F55F1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797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0537E-8B13-E552-2801-EA115B80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C18335-3B91-7BC9-728F-174E4C82B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BB085-7F2C-681D-35B8-BD54D54C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ED1F62-D567-6418-4EB0-55BDEC3A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83EAC5-E6ED-7236-D8A2-0362FD7C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958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83C45D-1866-1B91-B41E-82DD55510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20BB9-1F6D-787F-8025-79FF873DB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E5CD7-DB66-B419-520E-8BE42CC2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00901-A079-7B7F-BED7-EB3CBEB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63952B-B88C-1EC9-7128-FA5757BB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401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E1311-C93E-A51F-D6C6-8A661304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DA888-A9C2-38CF-1BA2-4F2577552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BD1D6-4F1C-C36F-1D09-02B60D464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1B2E0-A2DF-D8D9-0DD6-952AF624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DD08D-96B0-0E3D-0BE4-CAD7F8BA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979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B7A12-32F0-7DEA-3ABD-8943484F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17E889-E887-112B-A262-0A9806EA8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2E489-F6B1-B0C6-AB52-BE9F80DB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FD267-DB27-C77A-D6FB-8C387FAD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4DA45D-4423-15EC-92FD-84A4B49A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398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CA503-748A-01AC-F966-4821A8CC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A733C-B74B-B6CF-6DA4-2817205A0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75EF71-FC2C-D9AC-336F-3673EB936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324EA2-FC71-BEE2-C35E-98A31717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4E8C01-491E-D8B7-6914-84C178C8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369615-51BF-98C7-ABC8-1CAD30AC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32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9537F-1E6E-52A4-EC76-AF542866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265B1E-BF84-A327-C1D1-0E91C7219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F17121-C81E-BDE5-0B29-BFFF01B6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F97345-4872-DCA9-EBCF-1F6AD9C7B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D48181-0D0D-3AFB-6B18-3FE272062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BF9170-E445-55EE-1F92-48E7DD8B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430D4B-2EF2-5629-E6B1-A0ADCCDC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22C696-CB30-3E33-DEC8-37232C0F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58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D0995-6E4C-57FE-61ED-6FC42FEA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9A0C4C-B742-28D6-1D98-FFA4D4D9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F7333C-2AF0-14C4-1FA4-30E5BA20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30ADC3-4B1F-1552-2FD0-602EE8FB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526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3D9D9F-06FE-0DA3-03C0-3B71B2FD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D14A1A-A297-CBFC-5DEE-F868D008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431BD6-F275-7152-62A3-30738639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465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48C2-A35E-DDDF-4EB8-5DE5D31B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7B715-611A-C3A9-7C36-51E5BAF9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F888E0-42AA-2FD2-0B7B-1144FE64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A8108E-9E4F-5D5F-D1F7-5E57A110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B05080-B832-7006-A240-4B52801D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84275F-EAEF-6A7A-93E1-50C9E2F9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674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9FC13-75BE-F6B1-E0E3-A0A6D3F8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517F6E-6ECC-2420-0341-70C8B1617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B54E35-0CD4-D1F8-8A48-DF45EF0C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DF7DF4-36A5-F0AC-945D-36D15C39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DC80DA-D2F7-4513-F582-55031714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D96D2D-6505-4C5D-F8D1-855D2F60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9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45B13E-4DE8-453D-6090-3320733F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420989-F93E-35DF-3A32-5FB324A8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CF2BCC-D371-BFCA-BC7E-36071C1B1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7B3C-EB99-4E11-BD85-BC08A030ACA3}" type="datetimeFigureOut">
              <a:rPr lang="es-AR" smtClean="0"/>
              <a:t>10/11/2022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61584-2FAF-7070-8656-A5D83D95A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B770A8-FFFB-A419-682B-6290EB4B5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53A0-2567-4AD3-9D8C-D88B2F4355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7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F1EB07A3-CD67-EB7F-46F3-A8A8E5B51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CF0774-CC04-F07D-567A-C6877C2F4DD4}"/>
              </a:ext>
            </a:extLst>
          </p:cNvPr>
          <p:cNvSpPr txBox="1"/>
          <p:nvPr/>
        </p:nvSpPr>
        <p:spPr>
          <a:xfrm>
            <a:off x="1082040" y="1725911"/>
            <a:ext cx="33172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FCF1DD"/>
                </a:solidFill>
              </a:rPr>
              <a:t>EL INICIADOR DE LA GUERRA POR LA INDEPENDENCIA Y QUIEN LANZÓ EL GRITO DE DOLORES, CONOCIDO COMO "EL PADRE DE LA PATRIA".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41DBE6-DBB7-87EB-81F6-78D3DC8824FA}"/>
              </a:ext>
            </a:extLst>
          </p:cNvPr>
          <p:cNvSpPr txBox="1"/>
          <p:nvPr/>
        </p:nvSpPr>
        <p:spPr>
          <a:xfrm>
            <a:off x="3383202" y="855477"/>
            <a:ext cx="5425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ln w="6600">
                  <a:solidFill>
                    <a:srgbClr val="FA404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HÉROES DE LA INDEPENDENCIA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65780E-C8FF-8419-5256-8D54DB53982A}"/>
              </a:ext>
            </a:extLst>
          </p:cNvPr>
          <p:cNvSpPr txBox="1"/>
          <p:nvPr/>
        </p:nvSpPr>
        <p:spPr>
          <a:xfrm>
            <a:off x="1082040" y="1295742"/>
            <a:ext cx="331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MIGUEL HIDALGO Y COSTILLA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89D89A-A7C6-4175-067E-DC9D80E076A6}"/>
              </a:ext>
            </a:extLst>
          </p:cNvPr>
          <p:cNvSpPr txBox="1"/>
          <p:nvPr/>
        </p:nvSpPr>
        <p:spPr>
          <a:xfrm>
            <a:off x="7792722" y="1224136"/>
            <a:ext cx="3317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JOSEFA ORTÍZ DE DOMÍNGUEZ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93ACC5-05FB-0810-7667-086318DCFB99}"/>
              </a:ext>
            </a:extLst>
          </p:cNvPr>
          <p:cNvSpPr txBox="1"/>
          <p:nvPr/>
        </p:nvSpPr>
        <p:spPr>
          <a:xfrm>
            <a:off x="7784162" y="1816866"/>
            <a:ext cx="33257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ESPOSA DEL CORREGIDOR DE QUERÉTARO, ALERTA A HIDALGO, ALLENDE Y ALDAMA QUE HAN SIDO DESCUBIERTOS.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196B67-AF92-4C5B-DA75-1DA10284D26E}"/>
              </a:ext>
            </a:extLst>
          </p:cNvPr>
          <p:cNvSpPr txBox="1"/>
          <p:nvPr/>
        </p:nvSpPr>
        <p:spPr>
          <a:xfrm>
            <a:off x="405151" y="3431292"/>
            <a:ext cx="33284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LÍDER INSURGENTE CONOCIDO COMO "EL SIERVO DE LA NACIÓN", ENCABEZA LA LUCHA, A LA MUERTE DEL CURA MIGUEL HIDALGO.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FF567B4-5528-3A45-6759-452C3EC435A5}"/>
              </a:ext>
            </a:extLst>
          </p:cNvPr>
          <p:cNvSpPr txBox="1"/>
          <p:nvPr/>
        </p:nvSpPr>
        <p:spPr>
          <a:xfrm>
            <a:off x="405152" y="2958248"/>
            <a:ext cx="3671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JOSÉ MARÍA MORELOS Y PAVÓN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0F1964-50ED-C102-BF30-3B2D2A9C47FE}"/>
              </a:ext>
            </a:extLst>
          </p:cNvPr>
          <p:cNvSpPr txBox="1"/>
          <p:nvPr/>
        </p:nvSpPr>
        <p:spPr>
          <a:xfrm>
            <a:off x="2282889" y="4605468"/>
            <a:ext cx="331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AGUSTÍN DE ITURBIDE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727BE54-CABE-F4E4-8805-ABEAA353D6E3}"/>
              </a:ext>
            </a:extLst>
          </p:cNvPr>
          <p:cNvSpPr txBox="1"/>
          <p:nvPr/>
        </p:nvSpPr>
        <p:spPr>
          <a:xfrm>
            <a:off x="2391833" y="4957884"/>
            <a:ext cx="33178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FCF1DD"/>
                </a:solidFill>
              </a:rPr>
              <a:t>MILITAR CRIOLLO AL FRENTE DEL EJÉRCITO TRIGARANTE, SE CONVIRTIÓ EN UNO DE LOS CAUDILLOS MÁS IMPORTANTES DE LA ÚLTIMA ETAPA DE LA LUCHA POR LA INDEPENDENCIA DE MÉXICO.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C51D7CC-268C-6802-59C1-0AC59A4112A4}"/>
              </a:ext>
            </a:extLst>
          </p:cNvPr>
          <p:cNvSpPr txBox="1"/>
          <p:nvPr/>
        </p:nvSpPr>
        <p:spPr>
          <a:xfrm>
            <a:off x="6591235" y="4599116"/>
            <a:ext cx="331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IGNACIO ALLENDE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940234-F7FE-ED13-2D08-38B12A683F2C}"/>
              </a:ext>
            </a:extLst>
          </p:cNvPr>
          <p:cNvSpPr txBox="1"/>
          <p:nvPr/>
        </p:nvSpPr>
        <p:spPr>
          <a:xfrm>
            <a:off x="6591235" y="5165409"/>
            <a:ext cx="33860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FCF1DD"/>
                </a:solidFill>
              </a:rPr>
              <a:t>MILITAR INSURGENTE MEXICANO, EN COMPAÑÍA DE HILDAGO Y ALDAMA, DIO INICIO A LA LUCHA POR LA INDEPENDENCIA.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AC294AB-C6E1-8F1F-1B56-083E08E16046}"/>
              </a:ext>
            </a:extLst>
          </p:cNvPr>
          <p:cNvSpPr txBox="1"/>
          <p:nvPr/>
        </p:nvSpPr>
        <p:spPr>
          <a:xfrm>
            <a:off x="8458438" y="3308181"/>
            <a:ext cx="33860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FCF1DD"/>
                </a:solidFill>
              </a:rPr>
              <a:t>TOMA EL MANDO DEL EJÉRCITO DE JOSÉ MARÍA MORELOS, LUEGO DE SU MUERTE. JUNTO CON ITURBIDE PROCLAMA EL PLAN DE IGUALA DEJANDO A ITURBIDE COMO JEFE DEL EJÉRCITO TRIGARANTE.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D92DEED-0DC5-13BD-3FC0-BB02764CA514}"/>
              </a:ext>
            </a:extLst>
          </p:cNvPr>
          <p:cNvSpPr txBox="1"/>
          <p:nvPr/>
        </p:nvSpPr>
        <p:spPr>
          <a:xfrm>
            <a:off x="8458437" y="2865212"/>
            <a:ext cx="3386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VICENTE GUERRERO</a:t>
            </a:r>
          </a:p>
        </p:txBody>
      </p:sp>
    </p:spTree>
    <p:extLst>
      <p:ext uri="{BB962C8B-B14F-4D97-AF65-F5344CB8AC3E}">
        <p14:creationId xmlns:p14="http://schemas.microsoft.com/office/powerpoint/2010/main" val="1610862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172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 Fernandez</dc:creator>
  <cp:lastModifiedBy>Mora Fernandez</cp:lastModifiedBy>
  <cp:revision>3</cp:revision>
  <dcterms:created xsi:type="dcterms:W3CDTF">2022-11-10T13:36:08Z</dcterms:created>
  <dcterms:modified xsi:type="dcterms:W3CDTF">2022-11-10T14:13:41Z</dcterms:modified>
</cp:coreProperties>
</file>