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1098"/>
    <a:srgbClr val="673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>
        <p:scale>
          <a:sx n="75" d="100"/>
          <a:sy n="75" d="100"/>
        </p:scale>
        <p:origin x="835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15EF5-72C8-1701-D21E-A5C69DC83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9D43B9-D991-5D74-3FB0-C3C4B4735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979C1-4C96-AE15-55D5-4A1F2D2D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BE7B2-C93E-184B-3C74-779B60AF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656C35-6338-5414-E248-EECB05A9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571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970C3-61E6-C568-D604-BCA886D9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DD8C4D-B020-5BB7-56BD-BE8698005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EB3206-FFA8-553B-3B90-D02CC6B1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C050D5-35C7-DDFD-1278-4754F169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2A526-829A-EA08-2958-678A0E73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004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7972F4-E749-850E-AF5D-F4CA6CE77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E94AC0-B068-BC0E-1DE2-2A63FD4D5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633CE-CADA-4462-185E-02BF829C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A28173-7213-7D1B-38C1-4B596256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E9D1B9-B955-46AF-17CF-63ABFD85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14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A496E-160F-8CAA-F88C-6B2FC72D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66FA98-6A79-81EF-5138-26EDA797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E66985-3BB8-E0E5-FCF9-83E6E444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765B8-0E5B-0E6C-8749-1B722AF9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38C23-41AD-3FE3-3CAB-0FF80486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91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F42DB-4AED-CDE7-4E51-FD9A7672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4DB2E8-4AAF-1221-8E4B-1E071A36B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59A4B6-8FDF-EABD-A70A-E6005B5C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0E7F81-BCF2-F573-8F86-2844703C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FA4EA1-4617-19E8-DC10-53760FF3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27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2C7BD-EBDF-0DAE-32E5-8974C8F86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14BC2B-3260-4ED0-A9FD-7C77E5FB6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9E5DC7-AAF2-3068-7595-AAF417343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78E222-E121-3064-ECEE-EB63548D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F5436A-9B25-0806-A77C-69C6FC63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0C53C1-8825-3886-F477-A107A831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741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EEABC-6AE5-57B3-DE62-3F41F3062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38C475-7F3D-4ED9-D065-53EBD1835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3B9C02-959D-09DA-4A88-FF836F15A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DE1DF6-7995-79B5-B814-75D40B033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014353-B2EF-76D9-A0F6-8B97AB8A8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E3339E-5045-A809-B43F-5B22D67A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86DD197-A5A9-4627-49EE-42842CFF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3BC69F-AE41-70A0-908C-1A91E9AE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529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3AAB32-734A-271C-C6DC-1E7F6C8E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932435-EFBA-0E6B-E595-BB96F93D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3AD5F5-1AA3-EEF4-E004-DCFE1312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AD0D0A-F9F1-A05A-7DF9-C42817D7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054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CE7651-1243-207F-D4C7-BEA7A6FF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D86DA4-996E-DFA2-FB2F-B080AC289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95668E-AAAE-4A72-7BB6-436E5852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012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8BAD2-D398-E918-C917-41AF377B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76F83F-B11A-BB6F-847E-C80187B01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24D7ED-AB0B-4400-251A-1C358EDF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BB806F-2EBF-040B-0959-403C157A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4E7D58-66F0-5006-1DAE-E4B4401F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E1EE3F-D954-F7F0-1670-F5ED9057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312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04E2C-1874-35DF-E343-AF00EFC2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465F055-8A88-305D-A0EE-DFB45A6D1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755F9-E198-E03D-A005-838A6B203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55F86B-A605-FC6A-A8AA-2350C678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840672-CA7A-2A3F-6996-0C060D81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7470CF-6709-38C7-DD15-98E259D8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038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1428E3-4F99-1B2D-6A8C-B2FBEE979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C4832F-185C-9037-E88B-C2A4D5228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D90A11-9079-F171-D7FA-84C071A83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733E-63AB-4194-8851-4953B8868024}" type="datetimeFigureOut">
              <a:rPr lang="es-AR" smtClean="0"/>
              <a:t>7/11/2022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4258A7-491D-98F6-DE9F-D6BE204A7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56351-BEDB-0063-5FF7-87183816A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85F8-60C6-4EAC-AA06-95A247C000C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3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texto, vuelo, gente, grupo&#10;&#10;Descripción generada automáticamente">
            <a:extLst>
              <a:ext uri="{FF2B5EF4-FFF2-40B4-BE49-F238E27FC236}">
                <a16:creationId xmlns:a16="http://schemas.microsoft.com/office/drawing/2014/main" id="{87F04AD2-7E79-7BA1-CC0E-FC8068832F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3E6CB52-2FA1-2D06-BAF1-CA3DAE612AE6}"/>
              </a:ext>
            </a:extLst>
          </p:cNvPr>
          <p:cNvSpPr txBox="1"/>
          <p:nvPr/>
        </p:nvSpPr>
        <p:spPr>
          <a:xfrm>
            <a:off x="935570" y="252744"/>
            <a:ext cx="687493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4400" dirty="0">
                <a:solidFill>
                  <a:srgbClr val="3C1098"/>
                </a:solidFill>
              </a:rPr>
              <a:t>RUTINA DEPORTIVA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A7ED0F5-24E4-894F-66EF-60F8896179B2}"/>
              </a:ext>
            </a:extLst>
          </p:cNvPr>
          <p:cNvSpPr txBox="1"/>
          <p:nvPr/>
        </p:nvSpPr>
        <p:spPr>
          <a:xfrm>
            <a:off x="6919809" y="252744"/>
            <a:ext cx="4632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dirty="0">
                <a:solidFill>
                  <a:srgbClr val="673EB8"/>
                </a:solidFill>
              </a:rPr>
              <a:t>12 minutos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3299F0-608A-6FE5-9DF5-979D27D4D024}"/>
              </a:ext>
            </a:extLst>
          </p:cNvPr>
          <p:cNvSpPr txBox="1"/>
          <p:nvPr/>
        </p:nvSpPr>
        <p:spPr>
          <a:xfrm>
            <a:off x="6919809" y="593985"/>
            <a:ext cx="3318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30 segundos por ejercicio (x2)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ECD628B-8B39-C6A0-78E4-D07A55D22035}"/>
              </a:ext>
            </a:extLst>
          </p:cNvPr>
          <p:cNvSpPr txBox="1"/>
          <p:nvPr/>
        </p:nvSpPr>
        <p:spPr>
          <a:xfrm>
            <a:off x="1005840" y="1247575"/>
            <a:ext cx="1645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ABDOMINALES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92BD462-77A5-DAB1-3A66-8351A38829E4}"/>
              </a:ext>
            </a:extLst>
          </p:cNvPr>
          <p:cNvSpPr txBox="1"/>
          <p:nvPr/>
        </p:nvSpPr>
        <p:spPr>
          <a:xfrm>
            <a:off x="9723120" y="1247575"/>
            <a:ext cx="1645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ESTOCADAS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5DA678-96B0-4134-FE74-34AE94A5F357}"/>
              </a:ext>
            </a:extLst>
          </p:cNvPr>
          <p:cNvSpPr txBox="1"/>
          <p:nvPr/>
        </p:nvSpPr>
        <p:spPr>
          <a:xfrm>
            <a:off x="1005840" y="2940133"/>
            <a:ext cx="1645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ESTÁTICO LATERAL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4DB8CB-66DD-458E-24C2-EC4C0553D558}"/>
              </a:ext>
            </a:extLst>
          </p:cNvPr>
          <p:cNvSpPr txBox="1"/>
          <p:nvPr/>
        </p:nvSpPr>
        <p:spPr>
          <a:xfrm>
            <a:off x="9540240" y="3263298"/>
            <a:ext cx="2011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GLÚTEOS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0D4F245-9B24-BDCB-A876-7EA116A2187E}"/>
              </a:ext>
            </a:extLst>
          </p:cNvPr>
          <p:cNvSpPr txBox="1"/>
          <p:nvPr/>
        </p:nvSpPr>
        <p:spPr>
          <a:xfrm>
            <a:off x="1005840" y="4899066"/>
            <a:ext cx="1844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ESTÁTICO SOBRE GLÚTEOS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7921A18-9092-D574-72AD-765DAB2B1F0E}"/>
              </a:ext>
            </a:extLst>
          </p:cNvPr>
          <p:cNvSpPr txBox="1"/>
          <p:nvPr/>
        </p:nvSpPr>
        <p:spPr>
          <a:xfrm>
            <a:off x="9987280" y="4892254"/>
            <a:ext cx="2011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dirty="0">
                <a:solidFill>
                  <a:srgbClr val="3C1098"/>
                </a:solidFill>
              </a:rPr>
              <a:t>ELEVACIÓN LATERAL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17169DA-D99A-671D-B4E2-06610459FB86}"/>
              </a:ext>
            </a:extLst>
          </p:cNvPr>
          <p:cNvSpPr txBox="1"/>
          <p:nvPr/>
        </p:nvSpPr>
        <p:spPr>
          <a:xfrm>
            <a:off x="3185160" y="1274929"/>
            <a:ext cx="29641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Desde el suelo con las piernas dobladas y levantar los hombros mientras se contraen los músculos abdominales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B11C8EE-E87C-9C1E-A686-24AD91CB9C61}"/>
              </a:ext>
            </a:extLst>
          </p:cNvPr>
          <p:cNvSpPr txBox="1"/>
          <p:nvPr/>
        </p:nvSpPr>
        <p:spPr>
          <a:xfrm>
            <a:off x="6149340" y="1185807"/>
            <a:ext cx="296418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/>
              <a:t>Desde la posición de pie, dar un gran paso hacia delante doblando las piernas (que la rodilla no sobrepase los dedos del pie), y volver a la posición inicial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0211476-7D47-7A15-8C8D-1C9FE0CA4EBB}"/>
              </a:ext>
            </a:extLst>
          </p:cNvPr>
          <p:cNvSpPr txBox="1"/>
          <p:nvPr/>
        </p:nvSpPr>
        <p:spPr>
          <a:xfrm>
            <a:off x="3185160" y="2929235"/>
            <a:ext cx="28575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Levantar las caderas del suelo, apoyando sólo el antebrazo y los tobillos. Mantener tobillo, rodilla, cadera, hombro en el mismo plano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CFC3F38-12D6-5189-BF3A-988340FDCAAA}"/>
              </a:ext>
            </a:extLst>
          </p:cNvPr>
          <p:cNvSpPr txBox="1"/>
          <p:nvPr/>
        </p:nvSpPr>
        <p:spPr>
          <a:xfrm>
            <a:off x="6339840" y="3232867"/>
            <a:ext cx="27736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/>
              <a:t>A cuatro patas con la espalda plana, estirar una pierna hacia arriba y bajarla controlando el movimiento y apretando los glúteos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038C523-B8D9-3CBC-4D0F-442500E9CDB3}"/>
              </a:ext>
            </a:extLst>
          </p:cNvPr>
          <p:cNvSpPr txBox="1"/>
          <p:nvPr/>
        </p:nvSpPr>
        <p:spPr>
          <a:xfrm>
            <a:off x="3185160" y="4966899"/>
            <a:ext cx="285750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Sobre la espalda, levantar los brazos y las piernas y quedarse quieto. Relajar el cuello, sólo contraer los músculos abdominales y no el cuello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C88A288-5403-1935-AEF5-6129994079BE}"/>
              </a:ext>
            </a:extLst>
          </p:cNvPr>
          <p:cNvSpPr txBox="1"/>
          <p:nvPr/>
        </p:nvSpPr>
        <p:spPr>
          <a:xfrm>
            <a:off x="6149337" y="5170377"/>
            <a:ext cx="296418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dirty="0"/>
              <a:t>Desde el suelo, colocar una pierna estirada y levantar la otra. Bajar lentamente la pierna hasta la posición inicial y repetir.</a:t>
            </a:r>
          </a:p>
        </p:txBody>
      </p:sp>
    </p:spTree>
    <p:extLst>
      <p:ext uri="{BB962C8B-B14F-4D97-AF65-F5344CB8AC3E}">
        <p14:creationId xmlns:p14="http://schemas.microsoft.com/office/powerpoint/2010/main" val="3653108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169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Fernandez</dc:creator>
  <cp:lastModifiedBy>Mora Fernandez</cp:lastModifiedBy>
  <cp:revision>1</cp:revision>
  <dcterms:created xsi:type="dcterms:W3CDTF">2022-11-07T21:42:36Z</dcterms:created>
  <dcterms:modified xsi:type="dcterms:W3CDTF">2022-11-07T22:00:05Z</dcterms:modified>
</cp:coreProperties>
</file>