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A5152"/>
    <a:srgbClr val="22686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45" autoAdjust="0"/>
    <p:restoredTop sz="94660"/>
  </p:normalViewPr>
  <p:slideViewPr>
    <p:cSldViewPr snapToGrid="0">
      <p:cViewPr varScale="1">
        <p:scale>
          <a:sx n="45" d="100"/>
          <a:sy n="45" d="100"/>
        </p:scale>
        <p:origin x="58" y="85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E994E63-7668-6EE0-AB9D-5D7281CC0B6F}"/>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AR"/>
          </a:p>
        </p:txBody>
      </p:sp>
      <p:sp>
        <p:nvSpPr>
          <p:cNvPr id="3" name="Subtítulo 2">
            <a:extLst>
              <a:ext uri="{FF2B5EF4-FFF2-40B4-BE49-F238E27FC236}">
                <a16:creationId xmlns:a16="http://schemas.microsoft.com/office/drawing/2014/main" id="{9B0A334B-2350-54DD-4588-329BEE1F92B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AR"/>
          </a:p>
        </p:txBody>
      </p:sp>
      <p:sp>
        <p:nvSpPr>
          <p:cNvPr id="4" name="Marcador de fecha 3">
            <a:extLst>
              <a:ext uri="{FF2B5EF4-FFF2-40B4-BE49-F238E27FC236}">
                <a16:creationId xmlns:a16="http://schemas.microsoft.com/office/drawing/2014/main" id="{0BDE5047-DF56-2701-8679-92D955780538}"/>
              </a:ext>
            </a:extLst>
          </p:cNvPr>
          <p:cNvSpPr>
            <a:spLocks noGrp="1"/>
          </p:cNvSpPr>
          <p:nvPr>
            <p:ph type="dt" sz="half" idx="10"/>
          </p:nvPr>
        </p:nvSpPr>
        <p:spPr/>
        <p:txBody>
          <a:bodyPr/>
          <a:lstStyle/>
          <a:p>
            <a:fld id="{60EEF6DA-C296-4483-AB37-518372BD3ACE}" type="datetimeFigureOut">
              <a:rPr lang="es-AR" smtClean="0"/>
              <a:t>8/11/2022</a:t>
            </a:fld>
            <a:endParaRPr lang="es-AR"/>
          </a:p>
        </p:txBody>
      </p:sp>
      <p:sp>
        <p:nvSpPr>
          <p:cNvPr id="5" name="Marcador de pie de página 4">
            <a:extLst>
              <a:ext uri="{FF2B5EF4-FFF2-40B4-BE49-F238E27FC236}">
                <a16:creationId xmlns:a16="http://schemas.microsoft.com/office/drawing/2014/main" id="{43716785-8AC9-F1EE-DF42-2B64CB739A58}"/>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77108550-FD35-BC47-3563-2222E5B1551D}"/>
              </a:ext>
            </a:extLst>
          </p:cNvPr>
          <p:cNvSpPr>
            <a:spLocks noGrp="1"/>
          </p:cNvSpPr>
          <p:nvPr>
            <p:ph type="sldNum" sz="quarter" idx="12"/>
          </p:nvPr>
        </p:nvSpPr>
        <p:spPr/>
        <p:txBody>
          <a:bodyPr/>
          <a:lstStyle/>
          <a:p>
            <a:fld id="{7755BCF0-D34C-4E8C-9756-798A37C74571}" type="slidenum">
              <a:rPr lang="es-AR" smtClean="0"/>
              <a:t>‹Nº›</a:t>
            </a:fld>
            <a:endParaRPr lang="es-AR"/>
          </a:p>
        </p:txBody>
      </p:sp>
    </p:spTree>
    <p:extLst>
      <p:ext uri="{BB962C8B-B14F-4D97-AF65-F5344CB8AC3E}">
        <p14:creationId xmlns:p14="http://schemas.microsoft.com/office/powerpoint/2010/main" val="286650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F5B9DC5-2E53-BC59-A905-8FB88524AD81}"/>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texto vertical 2">
            <a:extLst>
              <a:ext uri="{FF2B5EF4-FFF2-40B4-BE49-F238E27FC236}">
                <a16:creationId xmlns:a16="http://schemas.microsoft.com/office/drawing/2014/main" id="{657D91A1-2020-083D-0139-951A75DB2295}"/>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B75A95F7-F597-15C8-9C5B-9364BE673D1F}"/>
              </a:ext>
            </a:extLst>
          </p:cNvPr>
          <p:cNvSpPr>
            <a:spLocks noGrp="1"/>
          </p:cNvSpPr>
          <p:nvPr>
            <p:ph type="dt" sz="half" idx="10"/>
          </p:nvPr>
        </p:nvSpPr>
        <p:spPr/>
        <p:txBody>
          <a:bodyPr/>
          <a:lstStyle/>
          <a:p>
            <a:fld id="{60EEF6DA-C296-4483-AB37-518372BD3ACE}" type="datetimeFigureOut">
              <a:rPr lang="es-AR" smtClean="0"/>
              <a:t>8/11/2022</a:t>
            </a:fld>
            <a:endParaRPr lang="es-AR"/>
          </a:p>
        </p:txBody>
      </p:sp>
      <p:sp>
        <p:nvSpPr>
          <p:cNvPr id="5" name="Marcador de pie de página 4">
            <a:extLst>
              <a:ext uri="{FF2B5EF4-FFF2-40B4-BE49-F238E27FC236}">
                <a16:creationId xmlns:a16="http://schemas.microsoft.com/office/drawing/2014/main" id="{8BE6C9F7-0974-A8D6-0037-9834D3228D0F}"/>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12218DF3-944F-E525-E886-0AD4E2C35C4E}"/>
              </a:ext>
            </a:extLst>
          </p:cNvPr>
          <p:cNvSpPr>
            <a:spLocks noGrp="1"/>
          </p:cNvSpPr>
          <p:nvPr>
            <p:ph type="sldNum" sz="quarter" idx="12"/>
          </p:nvPr>
        </p:nvSpPr>
        <p:spPr/>
        <p:txBody>
          <a:bodyPr/>
          <a:lstStyle/>
          <a:p>
            <a:fld id="{7755BCF0-D34C-4E8C-9756-798A37C74571}" type="slidenum">
              <a:rPr lang="es-AR" smtClean="0"/>
              <a:t>‹Nº›</a:t>
            </a:fld>
            <a:endParaRPr lang="es-AR"/>
          </a:p>
        </p:txBody>
      </p:sp>
    </p:spTree>
    <p:extLst>
      <p:ext uri="{BB962C8B-B14F-4D97-AF65-F5344CB8AC3E}">
        <p14:creationId xmlns:p14="http://schemas.microsoft.com/office/powerpoint/2010/main" val="2522246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23B3D2CA-3559-FBB1-AC58-0CB5028AA0EB}"/>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AR"/>
          </a:p>
        </p:txBody>
      </p:sp>
      <p:sp>
        <p:nvSpPr>
          <p:cNvPr id="3" name="Marcador de texto vertical 2">
            <a:extLst>
              <a:ext uri="{FF2B5EF4-FFF2-40B4-BE49-F238E27FC236}">
                <a16:creationId xmlns:a16="http://schemas.microsoft.com/office/drawing/2014/main" id="{31C5F2A6-CAEC-40AB-3143-CA226CC8AFBE}"/>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26F90444-2DCA-B4B8-72F6-E9C98EF9CA55}"/>
              </a:ext>
            </a:extLst>
          </p:cNvPr>
          <p:cNvSpPr>
            <a:spLocks noGrp="1"/>
          </p:cNvSpPr>
          <p:nvPr>
            <p:ph type="dt" sz="half" idx="10"/>
          </p:nvPr>
        </p:nvSpPr>
        <p:spPr/>
        <p:txBody>
          <a:bodyPr/>
          <a:lstStyle/>
          <a:p>
            <a:fld id="{60EEF6DA-C296-4483-AB37-518372BD3ACE}" type="datetimeFigureOut">
              <a:rPr lang="es-AR" smtClean="0"/>
              <a:t>8/11/2022</a:t>
            </a:fld>
            <a:endParaRPr lang="es-AR"/>
          </a:p>
        </p:txBody>
      </p:sp>
      <p:sp>
        <p:nvSpPr>
          <p:cNvPr id="5" name="Marcador de pie de página 4">
            <a:extLst>
              <a:ext uri="{FF2B5EF4-FFF2-40B4-BE49-F238E27FC236}">
                <a16:creationId xmlns:a16="http://schemas.microsoft.com/office/drawing/2014/main" id="{1A2CF21E-C75A-E655-11F5-DCA40D6D4430}"/>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F27FFB6E-E585-7AE4-270E-DEF3D4B9F0DF}"/>
              </a:ext>
            </a:extLst>
          </p:cNvPr>
          <p:cNvSpPr>
            <a:spLocks noGrp="1"/>
          </p:cNvSpPr>
          <p:nvPr>
            <p:ph type="sldNum" sz="quarter" idx="12"/>
          </p:nvPr>
        </p:nvSpPr>
        <p:spPr/>
        <p:txBody>
          <a:bodyPr/>
          <a:lstStyle/>
          <a:p>
            <a:fld id="{7755BCF0-D34C-4E8C-9756-798A37C74571}" type="slidenum">
              <a:rPr lang="es-AR" smtClean="0"/>
              <a:t>‹Nº›</a:t>
            </a:fld>
            <a:endParaRPr lang="es-AR"/>
          </a:p>
        </p:txBody>
      </p:sp>
    </p:spTree>
    <p:extLst>
      <p:ext uri="{BB962C8B-B14F-4D97-AF65-F5344CB8AC3E}">
        <p14:creationId xmlns:p14="http://schemas.microsoft.com/office/powerpoint/2010/main" val="49326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FA97834-B7BF-D11B-844D-51E6CF98B17F}"/>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ECC68FB5-959E-001C-03E1-7528232CF8D6}"/>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9E4DF49B-EA7F-8DA3-862C-9E62389ABDB9}"/>
              </a:ext>
            </a:extLst>
          </p:cNvPr>
          <p:cNvSpPr>
            <a:spLocks noGrp="1"/>
          </p:cNvSpPr>
          <p:nvPr>
            <p:ph type="dt" sz="half" idx="10"/>
          </p:nvPr>
        </p:nvSpPr>
        <p:spPr/>
        <p:txBody>
          <a:bodyPr/>
          <a:lstStyle/>
          <a:p>
            <a:fld id="{60EEF6DA-C296-4483-AB37-518372BD3ACE}" type="datetimeFigureOut">
              <a:rPr lang="es-AR" smtClean="0"/>
              <a:t>8/11/2022</a:t>
            </a:fld>
            <a:endParaRPr lang="es-AR"/>
          </a:p>
        </p:txBody>
      </p:sp>
      <p:sp>
        <p:nvSpPr>
          <p:cNvPr id="5" name="Marcador de pie de página 4">
            <a:extLst>
              <a:ext uri="{FF2B5EF4-FFF2-40B4-BE49-F238E27FC236}">
                <a16:creationId xmlns:a16="http://schemas.microsoft.com/office/drawing/2014/main" id="{019C20BB-5708-B304-8146-3A9063A01CD7}"/>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B9A804C4-29A9-5A05-9F55-2427893DF1A0}"/>
              </a:ext>
            </a:extLst>
          </p:cNvPr>
          <p:cNvSpPr>
            <a:spLocks noGrp="1"/>
          </p:cNvSpPr>
          <p:nvPr>
            <p:ph type="sldNum" sz="quarter" idx="12"/>
          </p:nvPr>
        </p:nvSpPr>
        <p:spPr/>
        <p:txBody>
          <a:bodyPr/>
          <a:lstStyle/>
          <a:p>
            <a:fld id="{7755BCF0-D34C-4E8C-9756-798A37C74571}" type="slidenum">
              <a:rPr lang="es-AR" smtClean="0"/>
              <a:t>‹Nº›</a:t>
            </a:fld>
            <a:endParaRPr lang="es-AR"/>
          </a:p>
        </p:txBody>
      </p:sp>
    </p:spTree>
    <p:extLst>
      <p:ext uri="{BB962C8B-B14F-4D97-AF65-F5344CB8AC3E}">
        <p14:creationId xmlns:p14="http://schemas.microsoft.com/office/powerpoint/2010/main" val="390242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7B2FD08-00DE-2414-D4EB-52B6FE97F6C1}"/>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AR"/>
          </a:p>
        </p:txBody>
      </p:sp>
      <p:sp>
        <p:nvSpPr>
          <p:cNvPr id="3" name="Marcador de texto 2">
            <a:extLst>
              <a:ext uri="{FF2B5EF4-FFF2-40B4-BE49-F238E27FC236}">
                <a16:creationId xmlns:a16="http://schemas.microsoft.com/office/drawing/2014/main" id="{3489A46F-F1B2-C0FF-592F-99E58F087E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92FEA326-96EC-01A6-6EE1-04C56C060CA4}"/>
              </a:ext>
            </a:extLst>
          </p:cNvPr>
          <p:cNvSpPr>
            <a:spLocks noGrp="1"/>
          </p:cNvSpPr>
          <p:nvPr>
            <p:ph type="dt" sz="half" idx="10"/>
          </p:nvPr>
        </p:nvSpPr>
        <p:spPr/>
        <p:txBody>
          <a:bodyPr/>
          <a:lstStyle/>
          <a:p>
            <a:fld id="{60EEF6DA-C296-4483-AB37-518372BD3ACE}" type="datetimeFigureOut">
              <a:rPr lang="es-AR" smtClean="0"/>
              <a:t>8/11/2022</a:t>
            </a:fld>
            <a:endParaRPr lang="es-AR"/>
          </a:p>
        </p:txBody>
      </p:sp>
      <p:sp>
        <p:nvSpPr>
          <p:cNvPr id="5" name="Marcador de pie de página 4">
            <a:extLst>
              <a:ext uri="{FF2B5EF4-FFF2-40B4-BE49-F238E27FC236}">
                <a16:creationId xmlns:a16="http://schemas.microsoft.com/office/drawing/2014/main" id="{D3E09433-7BE4-81C5-8B8C-5F84E3FEA998}"/>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2AF42855-72C4-9B96-C382-4324CB091F27}"/>
              </a:ext>
            </a:extLst>
          </p:cNvPr>
          <p:cNvSpPr>
            <a:spLocks noGrp="1"/>
          </p:cNvSpPr>
          <p:nvPr>
            <p:ph type="sldNum" sz="quarter" idx="12"/>
          </p:nvPr>
        </p:nvSpPr>
        <p:spPr/>
        <p:txBody>
          <a:bodyPr/>
          <a:lstStyle/>
          <a:p>
            <a:fld id="{7755BCF0-D34C-4E8C-9756-798A37C74571}" type="slidenum">
              <a:rPr lang="es-AR" smtClean="0"/>
              <a:t>‹Nº›</a:t>
            </a:fld>
            <a:endParaRPr lang="es-AR"/>
          </a:p>
        </p:txBody>
      </p:sp>
    </p:spTree>
    <p:extLst>
      <p:ext uri="{BB962C8B-B14F-4D97-AF65-F5344CB8AC3E}">
        <p14:creationId xmlns:p14="http://schemas.microsoft.com/office/powerpoint/2010/main" val="17439999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A903AA6-1529-3044-26F1-1B3CAF63056A}"/>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F78D198C-1C7A-9D17-A583-E9BBBCAFE5D2}"/>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contenido 3">
            <a:extLst>
              <a:ext uri="{FF2B5EF4-FFF2-40B4-BE49-F238E27FC236}">
                <a16:creationId xmlns:a16="http://schemas.microsoft.com/office/drawing/2014/main" id="{471D0BD6-B575-DCF8-13C5-82C9129F81ED}"/>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Marcador de fecha 4">
            <a:extLst>
              <a:ext uri="{FF2B5EF4-FFF2-40B4-BE49-F238E27FC236}">
                <a16:creationId xmlns:a16="http://schemas.microsoft.com/office/drawing/2014/main" id="{31EC7A51-C0B1-3B78-A2D9-95E61CAA04A0}"/>
              </a:ext>
            </a:extLst>
          </p:cNvPr>
          <p:cNvSpPr>
            <a:spLocks noGrp="1"/>
          </p:cNvSpPr>
          <p:nvPr>
            <p:ph type="dt" sz="half" idx="10"/>
          </p:nvPr>
        </p:nvSpPr>
        <p:spPr/>
        <p:txBody>
          <a:bodyPr/>
          <a:lstStyle/>
          <a:p>
            <a:fld id="{60EEF6DA-C296-4483-AB37-518372BD3ACE}" type="datetimeFigureOut">
              <a:rPr lang="es-AR" smtClean="0"/>
              <a:t>8/11/2022</a:t>
            </a:fld>
            <a:endParaRPr lang="es-AR"/>
          </a:p>
        </p:txBody>
      </p:sp>
      <p:sp>
        <p:nvSpPr>
          <p:cNvPr id="6" name="Marcador de pie de página 5">
            <a:extLst>
              <a:ext uri="{FF2B5EF4-FFF2-40B4-BE49-F238E27FC236}">
                <a16:creationId xmlns:a16="http://schemas.microsoft.com/office/drawing/2014/main" id="{A43F2D4C-A2D9-02AE-582D-C0FD7C77C623}"/>
              </a:ext>
            </a:extLst>
          </p:cNvPr>
          <p:cNvSpPr>
            <a:spLocks noGrp="1"/>
          </p:cNvSpPr>
          <p:nvPr>
            <p:ph type="ftr" sz="quarter" idx="11"/>
          </p:nvPr>
        </p:nvSpPr>
        <p:spPr/>
        <p:txBody>
          <a:bodyPr/>
          <a:lstStyle/>
          <a:p>
            <a:endParaRPr lang="es-AR"/>
          </a:p>
        </p:txBody>
      </p:sp>
      <p:sp>
        <p:nvSpPr>
          <p:cNvPr id="7" name="Marcador de número de diapositiva 6">
            <a:extLst>
              <a:ext uri="{FF2B5EF4-FFF2-40B4-BE49-F238E27FC236}">
                <a16:creationId xmlns:a16="http://schemas.microsoft.com/office/drawing/2014/main" id="{2B4C510A-91EA-8E39-C5D6-275CEBBCF7EB}"/>
              </a:ext>
            </a:extLst>
          </p:cNvPr>
          <p:cNvSpPr>
            <a:spLocks noGrp="1"/>
          </p:cNvSpPr>
          <p:nvPr>
            <p:ph type="sldNum" sz="quarter" idx="12"/>
          </p:nvPr>
        </p:nvSpPr>
        <p:spPr/>
        <p:txBody>
          <a:bodyPr/>
          <a:lstStyle/>
          <a:p>
            <a:fld id="{7755BCF0-D34C-4E8C-9756-798A37C74571}" type="slidenum">
              <a:rPr lang="es-AR" smtClean="0"/>
              <a:t>‹Nº›</a:t>
            </a:fld>
            <a:endParaRPr lang="es-AR"/>
          </a:p>
        </p:txBody>
      </p:sp>
    </p:spTree>
    <p:extLst>
      <p:ext uri="{BB962C8B-B14F-4D97-AF65-F5344CB8AC3E}">
        <p14:creationId xmlns:p14="http://schemas.microsoft.com/office/powerpoint/2010/main" val="2128902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DDA4BC6-3623-520B-D8D6-17B0F2099B59}"/>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AR"/>
          </a:p>
        </p:txBody>
      </p:sp>
      <p:sp>
        <p:nvSpPr>
          <p:cNvPr id="3" name="Marcador de texto 2">
            <a:extLst>
              <a:ext uri="{FF2B5EF4-FFF2-40B4-BE49-F238E27FC236}">
                <a16:creationId xmlns:a16="http://schemas.microsoft.com/office/drawing/2014/main" id="{A97E508B-C0AE-7462-F55E-BD781135A68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B7A8A447-05CB-2D37-3EBC-634A734B5087}"/>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Marcador de texto 4">
            <a:extLst>
              <a:ext uri="{FF2B5EF4-FFF2-40B4-BE49-F238E27FC236}">
                <a16:creationId xmlns:a16="http://schemas.microsoft.com/office/drawing/2014/main" id="{E71A006B-0511-B6C7-B9CA-6CC92BE3E19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1EF2389F-2B8A-3F0B-3DE2-6BF34B4A980C}"/>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7" name="Marcador de fecha 6">
            <a:extLst>
              <a:ext uri="{FF2B5EF4-FFF2-40B4-BE49-F238E27FC236}">
                <a16:creationId xmlns:a16="http://schemas.microsoft.com/office/drawing/2014/main" id="{055AAF9F-25B6-D7A0-4C56-60E8D7977FB8}"/>
              </a:ext>
            </a:extLst>
          </p:cNvPr>
          <p:cNvSpPr>
            <a:spLocks noGrp="1"/>
          </p:cNvSpPr>
          <p:nvPr>
            <p:ph type="dt" sz="half" idx="10"/>
          </p:nvPr>
        </p:nvSpPr>
        <p:spPr/>
        <p:txBody>
          <a:bodyPr/>
          <a:lstStyle/>
          <a:p>
            <a:fld id="{60EEF6DA-C296-4483-AB37-518372BD3ACE}" type="datetimeFigureOut">
              <a:rPr lang="es-AR" smtClean="0"/>
              <a:t>8/11/2022</a:t>
            </a:fld>
            <a:endParaRPr lang="es-AR"/>
          </a:p>
        </p:txBody>
      </p:sp>
      <p:sp>
        <p:nvSpPr>
          <p:cNvPr id="8" name="Marcador de pie de página 7">
            <a:extLst>
              <a:ext uri="{FF2B5EF4-FFF2-40B4-BE49-F238E27FC236}">
                <a16:creationId xmlns:a16="http://schemas.microsoft.com/office/drawing/2014/main" id="{AFEA5472-1EE2-5CD8-EFE3-F2113EAEC596}"/>
              </a:ext>
            </a:extLst>
          </p:cNvPr>
          <p:cNvSpPr>
            <a:spLocks noGrp="1"/>
          </p:cNvSpPr>
          <p:nvPr>
            <p:ph type="ftr" sz="quarter" idx="11"/>
          </p:nvPr>
        </p:nvSpPr>
        <p:spPr/>
        <p:txBody>
          <a:bodyPr/>
          <a:lstStyle/>
          <a:p>
            <a:endParaRPr lang="es-AR"/>
          </a:p>
        </p:txBody>
      </p:sp>
      <p:sp>
        <p:nvSpPr>
          <p:cNvPr id="9" name="Marcador de número de diapositiva 8">
            <a:extLst>
              <a:ext uri="{FF2B5EF4-FFF2-40B4-BE49-F238E27FC236}">
                <a16:creationId xmlns:a16="http://schemas.microsoft.com/office/drawing/2014/main" id="{18DCAD60-6CF5-6EC2-5A19-D2224B41CAE6}"/>
              </a:ext>
            </a:extLst>
          </p:cNvPr>
          <p:cNvSpPr>
            <a:spLocks noGrp="1"/>
          </p:cNvSpPr>
          <p:nvPr>
            <p:ph type="sldNum" sz="quarter" idx="12"/>
          </p:nvPr>
        </p:nvSpPr>
        <p:spPr/>
        <p:txBody>
          <a:bodyPr/>
          <a:lstStyle/>
          <a:p>
            <a:fld id="{7755BCF0-D34C-4E8C-9756-798A37C74571}" type="slidenum">
              <a:rPr lang="es-AR" smtClean="0"/>
              <a:t>‹Nº›</a:t>
            </a:fld>
            <a:endParaRPr lang="es-AR"/>
          </a:p>
        </p:txBody>
      </p:sp>
    </p:spTree>
    <p:extLst>
      <p:ext uri="{BB962C8B-B14F-4D97-AF65-F5344CB8AC3E}">
        <p14:creationId xmlns:p14="http://schemas.microsoft.com/office/powerpoint/2010/main" val="3619500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13DB343-926D-21E5-79CB-838E6210726C}"/>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fecha 2">
            <a:extLst>
              <a:ext uri="{FF2B5EF4-FFF2-40B4-BE49-F238E27FC236}">
                <a16:creationId xmlns:a16="http://schemas.microsoft.com/office/drawing/2014/main" id="{01C5C9BD-B848-A764-6D4B-9CBC513F4872}"/>
              </a:ext>
            </a:extLst>
          </p:cNvPr>
          <p:cNvSpPr>
            <a:spLocks noGrp="1"/>
          </p:cNvSpPr>
          <p:nvPr>
            <p:ph type="dt" sz="half" idx="10"/>
          </p:nvPr>
        </p:nvSpPr>
        <p:spPr/>
        <p:txBody>
          <a:bodyPr/>
          <a:lstStyle/>
          <a:p>
            <a:fld id="{60EEF6DA-C296-4483-AB37-518372BD3ACE}" type="datetimeFigureOut">
              <a:rPr lang="es-AR" smtClean="0"/>
              <a:t>8/11/2022</a:t>
            </a:fld>
            <a:endParaRPr lang="es-AR"/>
          </a:p>
        </p:txBody>
      </p:sp>
      <p:sp>
        <p:nvSpPr>
          <p:cNvPr id="4" name="Marcador de pie de página 3">
            <a:extLst>
              <a:ext uri="{FF2B5EF4-FFF2-40B4-BE49-F238E27FC236}">
                <a16:creationId xmlns:a16="http://schemas.microsoft.com/office/drawing/2014/main" id="{FCBFDD10-196F-9EC7-0C68-9B78F94B85A2}"/>
              </a:ext>
            </a:extLst>
          </p:cNvPr>
          <p:cNvSpPr>
            <a:spLocks noGrp="1"/>
          </p:cNvSpPr>
          <p:nvPr>
            <p:ph type="ftr" sz="quarter" idx="11"/>
          </p:nvPr>
        </p:nvSpPr>
        <p:spPr/>
        <p:txBody>
          <a:bodyPr/>
          <a:lstStyle/>
          <a:p>
            <a:endParaRPr lang="es-AR"/>
          </a:p>
        </p:txBody>
      </p:sp>
      <p:sp>
        <p:nvSpPr>
          <p:cNvPr id="5" name="Marcador de número de diapositiva 4">
            <a:extLst>
              <a:ext uri="{FF2B5EF4-FFF2-40B4-BE49-F238E27FC236}">
                <a16:creationId xmlns:a16="http://schemas.microsoft.com/office/drawing/2014/main" id="{8F20C56F-D5B9-17DA-9462-2F45704CF91A}"/>
              </a:ext>
            </a:extLst>
          </p:cNvPr>
          <p:cNvSpPr>
            <a:spLocks noGrp="1"/>
          </p:cNvSpPr>
          <p:nvPr>
            <p:ph type="sldNum" sz="quarter" idx="12"/>
          </p:nvPr>
        </p:nvSpPr>
        <p:spPr/>
        <p:txBody>
          <a:bodyPr/>
          <a:lstStyle/>
          <a:p>
            <a:fld id="{7755BCF0-D34C-4E8C-9756-798A37C74571}" type="slidenum">
              <a:rPr lang="es-AR" smtClean="0"/>
              <a:t>‹Nº›</a:t>
            </a:fld>
            <a:endParaRPr lang="es-AR"/>
          </a:p>
        </p:txBody>
      </p:sp>
    </p:spTree>
    <p:extLst>
      <p:ext uri="{BB962C8B-B14F-4D97-AF65-F5344CB8AC3E}">
        <p14:creationId xmlns:p14="http://schemas.microsoft.com/office/powerpoint/2010/main" val="2694862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4899E12E-60DD-F59F-78AF-6F9386CA2970}"/>
              </a:ext>
            </a:extLst>
          </p:cNvPr>
          <p:cNvSpPr>
            <a:spLocks noGrp="1"/>
          </p:cNvSpPr>
          <p:nvPr>
            <p:ph type="dt" sz="half" idx="10"/>
          </p:nvPr>
        </p:nvSpPr>
        <p:spPr/>
        <p:txBody>
          <a:bodyPr/>
          <a:lstStyle/>
          <a:p>
            <a:fld id="{60EEF6DA-C296-4483-AB37-518372BD3ACE}" type="datetimeFigureOut">
              <a:rPr lang="es-AR" smtClean="0"/>
              <a:t>8/11/2022</a:t>
            </a:fld>
            <a:endParaRPr lang="es-AR"/>
          </a:p>
        </p:txBody>
      </p:sp>
      <p:sp>
        <p:nvSpPr>
          <p:cNvPr id="3" name="Marcador de pie de página 2">
            <a:extLst>
              <a:ext uri="{FF2B5EF4-FFF2-40B4-BE49-F238E27FC236}">
                <a16:creationId xmlns:a16="http://schemas.microsoft.com/office/drawing/2014/main" id="{7056952F-C9F3-0EA9-5711-D1950F4DA993}"/>
              </a:ext>
            </a:extLst>
          </p:cNvPr>
          <p:cNvSpPr>
            <a:spLocks noGrp="1"/>
          </p:cNvSpPr>
          <p:nvPr>
            <p:ph type="ftr" sz="quarter" idx="11"/>
          </p:nvPr>
        </p:nvSpPr>
        <p:spPr/>
        <p:txBody>
          <a:bodyPr/>
          <a:lstStyle/>
          <a:p>
            <a:endParaRPr lang="es-AR"/>
          </a:p>
        </p:txBody>
      </p:sp>
      <p:sp>
        <p:nvSpPr>
          <p:cNvPr id="4" name="Marcador de número de diapositiva 3">
            <a:extLst>
              <a:ext uri="{FF2B5EF4-FFF2-40B4-BE49-F238E27FC236}">
                <a16:creationId xmlns:a16="http://schemas.microsoft.com/office/drawing/2014/main" id="{679C5E2F-7FD2-9291-B1C6-E61B9F456608}"/>
              </a:ext>
            </a:extLst>
          </p:cNvPr>
          <p:cNvSpPr>
            <a:spLocks noGrp="1"/>
          </p:cNvSpPr>
          <p:nvPr>
            <p:ph type="sldNum" sz="quarter" idx="12"/>
          </p:nvPr>
        </p:nvSpPr>
        <p:spPr/>
        <p:txBody>
          <a:bodyPr/>
          <a:lstStyle/>
          <a:p>
            <a:fld id="{7755BCF0-D34C-4E8C-9756-798A37C74571}" type="slidenum">
              <a:rPr lang="es-AR" smtClean="0"/>
              <a:t>‹Nº›</a:t>
            </a:fld>
            <a:endParaRPr lang="es-AR"/>
          </a:p>
        </p:txBody>
      </p:sp>
    </p:spTree>
    <p:extLst>
      <p:ext uri="{BB962C8B-B14F-4D97-AF65-F5344CB8AC3E}">
        <p14:creationId xmlns:p14="http://schemas.microsoft.com/office/powerpoint/2010/main" val="2450207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D180FE2-61B6-C107-E46C-38081C5D11A5}"/>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CC17F58A-84B2-ADE6-24BF-F6E3D1741B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texto 3">
            <a:extLst>
              <a:ext uri="{FF2B5EF4-FFF2-40B4-BE49-F238E27FC236}">
                <a16:creationId xmlns:a16="http://schemas.microsoft.com/office/drawing/2014/main" id="{8B6C4A19-F809-AC7C-7EF1-3AC04D6628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30F3FDA8-D2DE-B4E5-381B-F7C375A54EC7}"/>
              </a:ext>
            </a:extLst>
          </p:cNvPr>
          <p:cNvSpPr>
            <a:spLocks noGrp="1"/>
          </p:cNvSpPr>
          <p:nvPr>
            <p:ph type="dt" sz="half" idx="10"/>
          </p:nvPr>
        </p:nvSpPr>
        <p:spPr/>
        <p:txBody>
          <a:bodyPr/>
          <a:lstStyle/>
          <a:p>
            <a:fld id="{60EEF6DA-C296-4483-AB37-518372BD3ACE}" type="datetimeFigureOut">
              <a:rPr lang="es-AR" smtClean="0"/>
              <a:t>8/11/2022</a:t>
            </a:fld>
            <a:endParaRPr lang="es-AR"/>
          </a:p>
        </p:txBody>
      </p:sp>
      <p:sp>
        <p:nvSpPr>
          <p:cNvPr id="6" name="Marcador de pie de página 5">
            <a:extLst>
              <a:ext uri="{FF2B5EF4-FFF2-40B4-BE49-F238E27FC236}">
                <a16:creationId xmlns:a16="http://schemas.microsoft.com/office/drawing/2014/main" id="{49ECADF0-EEBC-D7C9-0698-8DAB319933B0}"/>
              </a:ext>
            </a:extLst>
          </p:cNvPr>
          <p:cNvSpPr>
            <a:spLocks noGrp="1"/>
          </p:cNvSpPr>
          <p:nvPr>
            <p:ph type="ftr" sz="quarter" idx="11"/>
          </p:nvPr>
        </p:nvSpPr>
        <p:spPr/>
        <p:txBody>
          <a:bodyPr/>
          <a:lstStyle/>
          <a:p>
            <a:endParaRPr lang="es-AR"/>
          </a:p>
        </p:txBody>
      </p:sp>
      <p:sp>
        <p:nvSpPr>
          <p:cNvPr id="7" name="Marcador de número de diapositiva 6">
            <a:extLst>
              <a:ext uri="{FF2B5EF4-FFF2-40B4-BE49-F238E27FC236}">
                <a16:creationId xmlns:a16="http://schemas.microsoft.com/office/drawing/2014/main" id="{89330560-E6F1-193B-4718-16FBE6E8766E}"/>
              </a:ext>
            </a:extLst>
          </p:cNvPr>
          <p:cNvSpPr>
            <a:spLocks noGrp="1"/>
          </p:cNvSpPr>
          <p:nvPr>
            <p:ph type="sldNum" sz="quarter" idx="12"/>
          </p:nvPr>
        </p:nvSpPr>
        <p:spPr/>
        <p:txBody>
          <a:bodyPr/>
          <a:lstStyle/>
          <a:p>
            <a:fld id="{7755BCF0-D34C-4E8C-9756-798A37C74571}" type="slidenum">
              <a:rPr lang="es-AR" smtClean="0"/>
              <a:t>‹Nº›</a:t>
            </a:fld>
            <a:endParaRPr lang="es-AR"/>
          </a:p>
        </p:txBody>
      </p:sp>
    </p:spTree>
    <p:extLst>
      <p:ext uri="{BB962C8B-B14F-4D97-AF65-F5344CB8AC3E}">
        <p14:creationId xmlns:p14="http://schemas.microsoft.com/office/powerpoint/2010/main" val="2521354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CC87CA-9985-D872-2862-19328D31E0E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AR"/>
          </a:p>
        </p:txBody>
      </p:sp>
      <p:sp>
        <p:nvSpPr>
          <p:cNvPr id="3" name="Marcador de posición de imagen 2">
            <a:extLst>
              <a:ext uri="{FF2B5EF4-FFF2-40B4-BE49-F238E27FC236}">
                <a16:creationId xmlns:a16="http://schemas.microsoft.com/office/drawing/2014/main" id="{0B7A0381-6A18-E63D-E280-089FDEC851D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Marcador de texto 3">
            <a:extLst>
              <a:ext uri="{FF2B5EF4-FFF2-40B4-BE49-F238E27FC236}">
                <a16:creationId xmlns:a16="http://schemas.microsoft.com/office/drawing/2014/main" id="{72A5121E-CE78-0A99-132C-2DB6CF9366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21177E96-30E1-95B3-1E17-6F83E67EA343}"/>
              </a:ext>
            </a:extLst>
          </p:cNvPr>
          <p:cNvSpPr>
            <a:spLocks noGrp="1"/>
          </p:cNvSpPr>
          <p:nvPr>
            <p:ph type="dt" sz="half" idx="10"/>
          </p:nvPr>
        </p:nvSpPr>
        <p:spPr/>
        <p:txBody>
          <a:bodyPr/>
          <a:lstStyle/>
          <a:p>
            <a:fld id="{60EEF6DA-C296-4483-AB37-518372BD3ACE}" type="datetimeFigureOut">
              <a:rPr lang="es-AR" smtClean="0"/>
              <a:t>8/11/2022</a:t>
            </a:fld>
            <a:endParaRPr lang="es-AR"/>
          </a:p>
        </p:txBody>
      </p:sp>
      <p:sp>
        <p:nvSpPr>
          <p:cNvPr id="6" name="Marcador de pie de página 5">
            <a:extLst>
              <a:ext uri="{FF2B5EF4-FFF2-40B4-BE49-F238E27FC236}">
                <a16:creationId xmlns:a16="http://schemas.microsoft.com/office/drawing/2014/main" id="{5BEE7342-4E06-4B09-CCB3-0F5AB459D73A}"/>
              </a:ext>
            </a:extLst>
          </p:cNvPr>
          <p:cNvSpPr>
            <a:spLocks noGrp="1"/>
          </p:cNvSpPr>
          <p:nvPr>
            <p:ph type="ftr" sz="quarter" idx="11"/>
          </p:nvPr>
        </p:nvSpPr>
        <p:spPr/>
        <p:txBody>
          <a:bodyPr/>
          <a:lstStyle/>
          <a:p>
            <a:endParaRPr lang="es-AR"/>
          </a:p>
        </p:txBody>
      </p:sp>
      <p:sp>
        <p:nvSpPr>
          <p:cNvPr id="7" name="Marcador de número de diapositiva 6">
            <a:extLst>
              <a:ext uri="{FF2B5EF4-FFF2-40B4-BE49-F238E27FC236}">
                <a16:creationId xmlns:a16="http://schemas.microsoft.com/office/drawing/2014/main" id="{369FD923-852B-DE84-39A5-D714BCED039B}"/>
              </a:ext>
            </a:extLst>
          </p:cNvPr>
          <p:cNvSpPr>
            <a:spLocks noGrp="1"/>
          </p:cNvSpPr>
          <p:nvPr>
            <p:ph type="sldNum" sz="quarter" idx="12"/>
          </p:nvPr>
        </p:nvSpPr>
        <p:spPr/>
        <p:txBody>
          <a:bodyPr/>
          <a:lstStyle/>
          <a:p>
            <a:fld id="{7755BCF0-D34C-4E8C-9756-798A37C74571}" type="slidenum">
              <a:rPr lang="es-AR" smtClean="0"/>
              <a:t>‹Nº›</a:t>
            </a:fld>
            <a:endParaRPr lang="es-AR"/>
          </a:p>
        </p:txBody>
      </p:sp>
    </p:spTree>
    <p:extLst>
      <p:ext uri="{BB962C8B-B14F-4D97-AF65-F5344CB8AC3E}">
        <p14:creationId xmlns:p14="http://schemas.microsoft.com/office/powerpoint/2010/main" val="1703787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315AB4AA-0F79-0DC7-FFBC-158A7CC3DC9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AR"/>
          </a:p>
        </p:txBody>
      </p:sp>
      <p:sp>
        <p:nvSpPr>
          <p:cNvPr id="3" name="Marcador de texto 2">
            <a:extLst>
              <a:ext uri="{FF2B5EF4-FFF2-40B4-BE49-F238E27FC236}">
                <a16:creationId xmlns:a16="http://schemas.microsoft.com/office/drawing/2014/main" id="{0B7F9666-4183-13C4-7BC5-CFEB5E2F90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E969A0F5-6A67-E092-3DCB-BF2663B3487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EEF6DA-C296-4483-AB37-518372BD3ACE}" type="datetimeFigureOut">
              <a:rPr lang="es-AR" smtClean="0"/>
              <a:t>8/11/2022</a:t>
            </a:fld>
            <a:endParaRPr lang="es-AR"/>
          </a:p>
        </p:txBody>
      </p:sp>
      <p:sp>
        <p:nvSpPr>
          <p:cNvPr id="5" name="Marcador de pie de página 4">
            <a:extLst>
              <a:ext uri="{FF2B5EF4-FFF2-40B4-BE49-F238E27FC236}">
                <a16:creationId xmlns:a16="http://schemas.microsoft.com/office/drawing/2014/main" id="{2CFDA1D9-EFA8-0D03-2775-DE1124B0C99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Marcador de número de diapositiva 5">
            <a:extLst>
              <a:ext uri="{FF2B5EF4-FFF2-40B4-BE49-F238E27FC236}">
                <a16:creationId xmlns:a16="http://schemas.microsoft.com/office/drawing/2014/main" id="{D17FFE7F-5474-F849-C040-5308BFFD35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55BCF0-D34C-4E8C-9756-798A37C74571}" type="slidenum">
              <a:rPr lang="es-AR" smtClean="0"/>
              <a:t>‹Nº›</a:t>
            </a:fld>
            <a:endParaRPr lang="es-AR"/>
          </a:p>
        </p:txBody>
      </p:sp>
    </p:spTree>
    <p:extLst>
      <p:ext uri="{BB962C8B-B14F-4D97-AF65-F5344CB8AC3E}">
        <p14:creationId xmlns:p14="http://schemas.microsoft.com/office/powerpoint/2010/main" val="5650097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Imagen 19" descr="Imagen que contiene Gráfico&#10;&#10;Descripción generada automáticamente">
            <a:extLst>
              <a:ext uri="{FF2B5EF4-FFF2-40B4-BE49-F238E27FC236}">
                <a16:creationId xmlns:a16="http://schemas.microsoft.com/office/drawing/2014/main" id="{E8377CE0-32D5-615A-7D11-10E6BDEA02E8}"/>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CuadroTexto 6">
            <a:extLst>
              <a:ext uri="{FF2B5EF4-FFF2-40B4-BE49-F238E27FC236}">
                <a16:creationId xmlns:a16="http://schemas.microsoft.com/office/drawing/2014/main" id="{58C7EB9F-01DD-4CD9-F615-7094B6B4033B}"/>
              </a:ext>
            </a:extLst>
          </p:cNvPr>
          <p:cNvSpPr txBox="1"/>
          <p:nvPr/>
        </p:nvSpPr>
        <p:spPr>
          <a:xfrm>
            <a:off x="1447799" y="162467"/>
            <a:ext cx="9626601" cy="646331"/>
          </a:xfrm>
          <a:prstGeom prst="rect">
            <a:avLst/>
          </a:prstGeom>
          <a:noFill/>
        </p:spPr>
        <p:txBody>
          <a:bodyPr wrap="square">
            <a:spAutoFit/>
          </a:bodyPr>
          <a:lstStyle/>
          <a:p>
            <a:pPr algn="ctr"/>
            <a:r>
              <a:rPr lang="es-ES" sz="3600" b="1" dirty="0">
                <a:solidFill>
                  <a:srgbClr val="1A5152"/>
                </a:solidFill>
              </a:rPr>
              <a:t>EFECTOS DEL CAMBIO CLIMATICO EN EL MUNDO</a:t>
            </a:r>
          </a:p>
        </p:txBody>
      </p:sp>
      <p:sp>
        <p:nvSpPr>
          <p:cNvPr id="9" name="CuadroTexto 8">
            <a:extLst>
              <a:ext uri="{FF2B5EF4-FFF2-40B4-BE49-F238E27FC236}">
                <a16:creationId xmlns:a16="http://schemas.microsoft.com/office/drawing/2014/main" id="{B8431C82-7C1B-D06C-C54A-5A18585ED118}"/>
              </a:ext>
            </a:extLst>
          </p:cNvPr>
          <p:cNvSpPr txBox="1"/>
          <p:nvPr/>
        </p:nvSpPr>
        <p:spPr>
          <a:xfrm>
            <a:off x="376950" y="1056714"/>
            <a:ext cx="2537940" cy="707886"/>
          </a:xfrm>
          <a:prstGeom prst="rect">
            <a:avLst/>
          </a:prstGeom>
          <a:noFill/>
        </p:spPr>
        <p:txBody>
          <a:bodyPr wrap="square">
            <a:spAutoFit/>
          </a:bodyPr>
          <a:lstStyle/>
          <a:p>
            <a:pPr algn="ctr"/>
            <a:r>
              <a:rPr lang="es-AR" sz="2000" b="1" dirty="0">
                <a:solidFill>
                  <a:srgbClr val="1A5152"/>
                </a:solidFill>
              </a:rPr>
              <a:t>AUMENTO DE LA TEMPERATURA</a:t>
            </a:r>
          </a:p>
        </p:txBody>
      </p:sp>
      <p:sp>
        <p:nvSpPr>
          <p:cNvPr id="11" name="CuadroTexto 10">
            <a:extLst>
              <a:ext uri="{FF2B5EF4-FFF2-40B4-BE49-F238E27FC236}">
                <a16:creationId xmlns:a16="http://schemas.microsoft.com/office/drawing/2014/main" id="{637FC3FB-BBC6-604D-57CF-8E6C51355D73}"/>
              </a:ext>
            </a:extLst>
          </p:cNvPr>
          <p:cNvSpPr txBox="1"/>
          <p:nvPr/>
        </p:nvSpPr>
        <p:spPr>
          <a:xfrm>
            <a:off x="0" y="1708245"/>
            <a:ext cx="3291840" cy="2308324"/>
          </a:xfrm>
          <a:prstGeom prst="rect">
            <a:avLst/>
          </a:prstGeom>
          <a:noFill/>
        </p:spPr>
        <p:txBody>
          <a:bodyPr wrap="square">
            <a:spAutoFit/>
          </a:bodyPr>
          <a:lstStyle/>
          <a:p>
            <a:pPr algn="ctr"/>
            <a:r>
              <a:rPr lang="es-ES" sz="1600" dirty="0">
                <a:solidFill>
                  <a:srgbClr val="1A5152"/>
                </a:solidFill>
              </a:rPr>
              <a:t>Las temperaturas globales han aumentado aproximadamente 0,8°C desde 1880. Se prevé que aumenten entre 0,4°C y 1,0°C para mediados de este siglo, y entre 1,1°C y 2,6°C para finales de siglo. Esto significa que en muchas partes del mundo habrá más calor, más sequías y más desastres naturales.</a:t>
            </a:r>
          </a:p>
        </p:txBody>
      </p:sp>
      <p:sp>
        <p:nvSpPr>
          <p:cNvPr id="16" name="CuadroTexto 15">
            <a:extLst>
              <a:ext uri="{FF2B5EF4-FFF2-40B4-BE49-F238E27FC236}">
                <a16:creationId xmlns:a16="http://schemas.microsoft.com/office/drawing/2014/main" id="{81DF932B-A090-90AA-D45C-393BB0E0F93B}"/>
              </a:ext>
            </a:extLst>
          </p:cNvPr>
          <p:cNvSpPr txBox="1"/>
          <p:nvPr/>
        </p:nvSpPr>
        <p:spPr>
          <a:xfrm>
            <a:off x="7671911" y="1010547"/>
            <a:ext cx="2274570" cy="400110"/>
          </a:xfrm>
          <a:prstGeom prst="rect">
            <a:avLst/>
          </a:prstGeom>
          <a:noFill/>
        </p:spPr>
        <p:txBody>
          <a:bodyPr wrap="square">
            <a:spAutoFit/>
          </a:bodyPr>
          <a:lstStyle/>
          <a:p>
            <a:pPr algn="ctr"/>
            <a:r>
              <a:rPr lang="es-AR" sz="2000" b="1" dirty="0">
                <a:solidFill>
                  <a:srgbClr val="1A5152"/>
                </a:solidFill>
              </a:rPr>
              <a:t>PRECIPITACIONES</a:t>
            </a:r>
          </a:p>
        </p:txBody>
      </p:sp>
      <p:sp>
        <p:nvSpPr>
          <p:cNvPr id="18" name="CuadroTexto 17">
            <a:extLst>
              <a:ext uri="{FF2B5EF4-FFF2-40B4-BE49-F238E27FC236}">
                <a16:creationId xmlns:a16="http://schemas.microsoft.com/office/drawing/2014/main" id="{183D67DD-EA1F-29F6-DC7F-EE36AC9AB129}"/>
              </a:ext>
            </a:extLst>
          </p:cNvPr>
          <p:cNvSpPr txBox="1"/>
          <p:nvPr/>
        </p:nvSpPr>
        <p:spPr>
          <a:xfrm>
            <a:off x="6096000" y="1410657"/>
            <a:ext cx="5775960" cy="1323439"/>
          </a:xfrm>
          <a:prstGeom prst="rect">
            <a:avLst/>
          </a:prstGeom>
          <a:noFill/>
        </p:spPr>
        <p:txBody>
          <a:bodyPr wrap="square">
            <a:spAutoFit/>
          </a:bodyPr>
          <a:lstStyle/>
          <a:p>
            <a:pPr algn="ctr"/>
            <a:r>
              <a:rPr lang="es-ES" sz="1600" dirty="0">
                <a:solidFill>
                  <a:srgbClr val="1A5152"/>
                </a:solidFill>
              </a:rPr>
              <a:t>El aumento de la temperatura está provocando cambios en la cantidad y el patrón de las precipitaciones en todo el mundo. En algunas regiones hace más calor y llueve menos, lo que puede provocar sequías, otras regiones, llueve más, lo que puede provocar inundaciones.</a:t>
            </a:r>
          </a:p>
        </p:txBody>
      </p:sp>
      <p:sp>
        <p:nvSpPr>
          <p:cNvPr id="21" name="CuadroTexto 20">
            <a:extLst>
              <a:ext uri="{FF2B5EF4-FFF2-40B4-BE49-F238E27FC236}">
                <a16:creationId xmlns:a16="http://schemas.microsoft.com/office/drawing/2014/main" id="{E74EEDED-087F-257D-BAD6-315A530E11C5}"/>
              </a:ext>
            </a:extLst>
          </p:cNvPr>
          <p:cNvSpPr txBox="1"/>
          <p:nvPr/>
        </p:nvSpPr>
        <p:spPr>
          <a:xfrm>
            <a:off x="6965154" y="2741079"/>
            <a:ext cx="2981327" cy="400110"/>
          </a:xfrm>
          <a:prstGeom prst="rect">
            <a:avLst/>
          </a:prstGeom>
          <a:noFill/>
        </p:spPr>
        <p:txBody>
          <a:bodyPr wrap="square">
            <a:spAutoFit/>
          </a:bodyPr>
          <a:lstStyle/>
          <a:p>
            <a:pPr algn="ctr"/>
            <a:r>
              <a:rPr lang="es-AR" sz="2000" b="1" dirty="0">
                <a:solidFill>
                  <a:srgbClr val="1A5152"/>
                </a:solidFill>
              </a:rPr>
              <a:t>PATRONES DE VIENTO</a:t>
            </a:r>
          </a:p>
        </p:txBody>
      </p:sp>
      <p:sp>
        <p:nvSpPr>
          <p:cNvPr id="22" name="CuadroTexto 21">
            <a:extLst>
              <a:ext uri="{FF2B5EF4-FFF2-40B4-BE49-F238E27FC236}">
                <a16:creationId xmlns:a16="http://schemas.microsoft.com/office/drawing/2014/main" id="{9C1FE3FC-396C-A7D1-BCF5-7B867D8C3815}"/>
              </a:ext>
            </a:extLst>
          </p:cNvPr>
          <p:cNvSpPr txBox="1"/>
          <p:nvPr/>
        </p:nvSpPr>
        <p:spPr>
          <a:xfrm>
            <a:off x="6794658" y="3141189"/>
            <a:ext cx="3151823" cy="1077218"/>
          </a:xfrm>
          <a:prstGeom prst="rect">
            <a:avLst/>
          </a:prstGeom>
          <a:noFill/>
        </p:spPr>
        <p:txBody>
          <a:bodyPr wrap="square">
            <a:spAutoFit/>
          </a:bodyPr>
          <a:lstStyle/>
          <a:p>
            <a:pPr algn="ctr"/>
            <a:r>
              <a:rPr lang="es-ES" sz="1600" i="0" u="none" strike="noStrike" dirty="0">
                <a:solidFill>
                  <a:srgbClr val="1F6566"/>
                </a:solidFill>
                <a:effectLst/>
              </a:rPr>
              <a:t>En algunas regiones los vientos han aumentado de velocidad, lo que puede provocar mayor erosión del suelo.</a:t>
            </a:r>
            <a:endParaRPr lang="es-ES" sz="1600" dirty="0">
              <a:solidFill>
                <a:srgbClr val="1A5152"/>
              </a:solidFill>
            </a:endParaRPr>
          </a:p>
        </p:txBody>
      </p:sp>
      <p:sp>
        <p:nvSpPr>
          <p:cNvPr id="24" name="CuadroTexto 23">
            <a:extLst>
              <a:ext uri="{FF2B5EF4-FFF2-40B4-BE49-F238E27FC236}">
                <a16:creationId xmlns:a16="http://schemas.microsoft.com/office/drawing/2014/main" id="{DF30AF60-4076-6B6B-1019-8029A09F98B6}"/>
              </a:ext>
            </a:extLst>
          </p:cNvPr>
          <p:cNvSpPr txBox="1"/>
          <p:nvPr/>
        </p:nvSpPr>
        <p:spPr>
          <a:xfrm>
            <a:off x="5013960" y="4638603"/>
            <a:ext cx="4755354" cy="2062103"/>
          </a:xfrm>
          <a:prstGeom prst="rect">
            <a:avLst/>
          </a:prstGeom>
          <a:noFill/>
        </p:spPr>
        <p:txBody>
          <a:bodyPr wrap="square">
            <a:spAutoFit/>
          </a:bodyPr>
          <a:lstStyle/>
          <a:p>
            <a:pPr algn="ctr"/>
            <a:r>
              <a:rPr lang="es-ES" sz="1600" dirty="0">
                <a:solidFill>
                  <a:srgbClr val="1A5152"/>
                </a:solidFill>
              </a:rPr>
              <a:t>El aumento de la temperatura está provocando que el agua del mar se expanda, lo que está aumentando el nivel del mar. Además, el derretimiento de los glaciares y los casquetes polares está aumentando el volumen de agua dulce en el mar, lo que también está contribuyendo al aumento del nivel del mar. Se estima que el nivel del mar seguirá aumentando entre 0,26 y 0,82 metros para finales de este siglo.</a:t>
            </a:r>
          </a:p>
        </p:txBody>
      </p:sp>
      <p:sp>
        <p:nvSpPr>
          <p:cNvPr id="25" name="CuadroTexto 24">
            <a:extLst>
              <a:ext uri="{FF2B5EF4-FFF2-40B4-BE49-F238E27FC236}">
                <a16:creationId xmlns:a16="http://schemas.microsoft.com/office/drawing/2014/main" id="{48F6B9DC-1256-CAAA-C584-B21E8C46DB7A}"/>
              </a:ext>
            </a:extLst>
          </p:cNvPr>
          <p:cNvSpPr txBox="1"/>
          <p:nvPr/>
        </p:nvSpPr>
        <p:spPr>
          <a:xfrm>
            <a:off x="5900973" y="4327491"/>
            <a:ext cx="2981327" cy="400110"/>
          </a:xfrm>
          <a:prstGeom prst="rect">
            <a:avLst/>
          </a:prstGeom>
          <a:noFill/>
        </p:spPr>
        <p:txBody>
          <a:bodyPr wrap="square">
            <a:spAutoFit/>
          </a:bodyPr>
          <a:lstStyle/>
          <a:p>
            <a:pPr algn="ctr"/>
            <a:r>
              <a:rPr lang="es-AR" sz="2000" b="1" dirty="0">
                <a:solidFill>
                  <a:srgbClr val="1A5152"/>
                </a:solidFill>
              </a:rPr>
              <a:t>NIVEL DEL MAR</a:t>
            </a:r>
          </a:p>
        </p:txBody>
      </p:sp>
      <p:sp>
        <p:nvSpPr>
          <p:cNvPr id="26" name="CuadroTexto 25">
            <a:extLst>
              <a:ext uri="{FF2B5EF4-FFF2-40B4-BE49-F238E27FC236}">
                <a16:creationId xmlns:a16="http://schemas.microsoft.com/office/drawing/2014/main" id="{FFBD914B-48C7-1D5E-119F-6058A0D4C365}"/>
              </a:ext>
            </a:extLst>
          </p:cNvPr>
          <p:cNvSpPr txBox="1"/>
          <p:nvPr/>
        </p:nvSpPr>
        <p:spPr>
          <a:xfrm>
            <a:off x="1665128" y="4308957"/>
            <a:ext cx="2981327" cy="400110"/>
          </a:xfrm>
          <a:prstGeom prst="rect">
            <a:avLst/>
          </a:prstGeom>
          <a:noFill/>
        </p:spPr>
        <p:txBody>
          <a:bodyPr wrap="square">
            <a:spAutoFit/>
          </a:bodyPr>
          <a:lstStyle/>
          <a:p>
            <a:pPr algn="ctr"/>
            <a:r>
              <a:rPr lang="es-AR" sz="2000" b="1" dirty="0">
                <a:solidFill>
                  <a:srgbClr val="1A5152"/>
                </a:solidFill>
              </a:rPr>
              <a:t>ECOSISTEMAS</a:t>
            </a:r>
          </a:p>
        </p:txBody>
      </p:sp>
      <p:sp>
        <p:nvSpPr>
          <p:cNvPr id="27" name="CuadroTexto 26">
            <a:extLst>
              <a:ext uri="{FF2B5EF4-FFF2-40B4-BE49-F238E27FC236}">
                <a16:creationId xmlns:a16="http://schemas.microsoft.com/office/drawing/2014/main" id="{E369237C-4C4C-1260-DCC0-D1C921AE599F}"/>
              </a:ext>
            </a:extLst>
          </p:cNvPr>
          <p:cNvSpPr txBox="1"/>
          <p:nvPr/>
        </p:nvSpPr>
        <p:spPr>
          <a:xfrm>
            <a:off x="1665128" y="4758267"/>
            <a:ext cx="3151823" cy="1815882"/>
          </a:xfrm>
          <a:prstGeom prst="rect">
            <a:avLst/>
          </a:prstGeom>
          <a:noFill/>
        </p:spPr>
        <p:txBody>
          <a:bodyPr wrap="square">
            <a:spAutoFit/>
          </a:bodyPr>
          <a:lstStyle/>
          <a:p>
            <a:pPr algn="ctr"/>
            <a:r>
              <a:rPr lang="es-ES" sz="1600" i="0" u="none" strike="noStrike" dirty="0">
                <a:solidFill>
                  <a:srgbClr val="1F6566"/>
                </a:solidFill>
                <a:effectLst/>
              </a:rPr>
              <a:t>En algunas regiones están desapareciendo los hábitats naturales, como los bosques, y están surgiendo nuevos hábitats, como los desiertos.</a:t>
            </a:r>
            <a:endParaRPr lang="es-ES" sz="1600" dirty="0">
              <a:solidFill>
                <a:srgbClr val="1F6566"/>
              </a:solidFill>
              <a:effectLst/>
            </a:endParaRPr>
          </a:p>
          <a:p>
            <a:pPr algn="ctr"/>
            <a:r>
              <a:rPr lang="es-ES" sz="1600" i="0" u="none" strike="noStrike" dirty="0">
                <a:solidFill>
                  <a:srgbClr val="1F6566"/>
                </a:solidFill>
                <a:effectLst/>
              </a:rPr>
              <a:t>Esto está afectando a la vida animal y vegetal en todo el mundo.</a:t>
            </a:r>
            <a:endParaRPr lang="es-ES" sz="1600" dirty="0">
              <a:solidFill>
                <a:srgbClr val="1F6566"/>
              </a:solidFill>
              <a:effectLst/>
            </a:endParaRPr>
          </a:p>
        </p:txBody>
      </p:sp>
    </p:spTree>
    <p:extLst>
      <p:ext uri="{BB962C8B-B14F-4D97-AF65-F5344CB8AC3E}">
        <p14:creationId xmlns:p14="http://schemas.microsoft.com/office/powerpoint/2010/main" val="211928113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266</Words>
  <Application>Microsoft Office PowerPoint</Application>
  <PresentationFormat>Panorámica</PresentationFormat>
  <Paragraphs>12</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Calibri Light</vt:lpstr>
      <vt:lpstr>Tema de Office</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Mora Fernandez</dc:creator>
  <cp:lastModifiedBy>Mora Fernandez</cp:lastModifiedBy>
  <cp:revision>1</cp:revision>
  <dcterms:created xsi:type="dcterms:W3CDTF">2022-11-08T13:47:34Z</dcterms:created>
  <dcterms:modified xsi:type="dcterms:W3CDTF">2022-11-08T14:10:16Z</dcterms:modified>
</cp:coreProperties>
</file>