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EA4B25-7360-D646-5642-599669B1A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BD68DD-7E04-E1F8-BC3F-D07269AEA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CE4957-08EA-11D9-BB15-6DA7F2B9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88DE8A-2D95-CBA3-407A-EEDBC3D43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307991-D2E4-3A9F-A40F-6C5D112F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234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E7286D-03C8-0407-DE2E-3035B2B0E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25AF3B-4045-3035-F050-F63498BDE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D3A3CC-9A6C-30C0-581B-BF154048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F7BE90-72D6-9B33-0290-0121C3129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EF0785-6E9D-5F17-B7A8-8EF81544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090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7AA147-0AEA-79DC-4836-2396005F1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209D7B-B8A4-CCA8-18CF-D5C9FA0C6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B96581-4CAA-299F-CC3D-95CA10FE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B9DE8D-E291-057E-740A-DB39F68E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A4B002-3331-9DE4-699C-799BA789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108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50657-EA0D-66D3-66B5-7BD6873D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048D74-2D08-A82C-7F79-14EC8D01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FDD867-61AD-8D14-1D07-1625B26C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7A2AB-6DA5-B2EC-08A8-9C70E22C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C76C9B-FBB6-681C-ACE5-7ABD1F3F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193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8987D-0B33-720B-907A-9941BE524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AA1675-1C16-A755-2F0F-998BE7710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8D4D18-C0A8-1033-47D2-A8601F2B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7218ED-AC5C-11A1-D3E5-134863C2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6F8794-C3A2-8B28-153B-53DDFB95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482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B4819-B494-E08F-8496-B76E1AC4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22B58-3F92-3B22-C347-64DE4BDD8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C81734-4922-CB7D-DCBB-03737C977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AE30FB-C08D-D4C4-5939-F62D67DE3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63C36C-02BF-38B7-2D24-0DD758D5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CB07A9-FA00-1549-FB9A-A47D7F15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73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0390B-B47F-BA32-753E-42EFFB08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76BAE2-034F-24B5-0E4E-44D165703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20D9B0-EE2F-1CB6-8970-37D39FEAC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C8F972A-8B08-489B-A11D-1D329E9BD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4A343E-807A-A82A-9163-6C618C399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E37208-7B53-ACCB-4EA8-EACE157B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920BEC-74A6-E34F-7DC1-D6DA178B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5D5273-7E6B-EA17-F4D8-EC38DFB6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171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A9EC3-6522-FE2D-17C6-76F4E6C7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6ABCEE-FC4E-9C31-ED81-A0A5B02A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9164FB-A51C-D046-2367-A12C4935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390DAE-6F5D-97FC-FE09-D91CA550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552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9C2471-2FFF-8943-D0F7-E0C25D9C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9FE7C4-4D99-E351-A60D-651A75D9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9EFF95-59B9-0DE4-4E04-B0C9A047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289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34F76-F1CF-9563-5EB4-14CC0371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31F3CB-CD43-5F7C-CBAD-811A1AF7E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3A700B-BDDA-5471-C769-6013FC9EE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9A0A04-670F-A785-BACE-9E8398EB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12223C-0248-8466-6B8C-1640CD9F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9FA36F-6ECD-51AF-F16B-7DBFD6AF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682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C0D8E-94D7-64AA-3857-9DC3AC42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DA65D4-3860-0400-BA55-80CF45AE7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7A120B-504E-77D4-6561-B66945B9B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D39E45-B2DD-75D5-D53A-4108AC9CA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021132-300F-66F4-51F2-EEC54109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3B0724-D03C-08B4-5F71-8BA613F8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2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A50AE0-785C-DF90-EB45-CB2845BB3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97098B-66FA-A615-4317-6C810E4F2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ADA66-9811-40C0-C962-01266BC9B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CB1E-333B-4A91-A558-5CD48EA4FE5B}" type="datetimeFigureOut">
              <a:rPr lang="es-AR" smtClean="0"/>
              <a:t>9/11/2022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DF5A78-28C2-B847-C8DB-C55C13255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7CCD2-8F7D-EB9A-5CA6-DF80E6D8F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6311E-3D67-49E3-8A8A-188CE8BFF2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239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uadrado&#10;&#10;Descripción generada automáticamente">
            <a:extLst>
              <a:ext uri="{FF2B5EF4-FFF2-40B4-BE49-F238E27FC236}">
                <a16:creationId xmlns:a16="http://schemas.microsoft.com/office/drawing/2014/main" id="{F8804D5F-114B-EAD0-E357-0584FF8DB3E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46ED9EA-FE9F-F955-2362-E87F02AB0B2C}"/>
              </a:ext>
            </a:extLst>
          </p:cNvPr>
          <p:cNvSpPr txBox="1"/>
          <p:nvPr/>
        </p:nvSpPr>
        <p:spPr>
          <a:xfrm>
            <a:off x="0" y="181093"/>
            <a:ext cx="556952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dirty="0">
                <a:latin typeface="Berlin Sans FB Demi" panose="020E0802020502020306" pitchFamily="34" charset="0"/>
              </a:rPr>
              <a:t>LOS EFECTOS DEL BULLYING EN LA SALUD MENTAL DE LOS NIÑOS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D741CF7-4AB9-D343-9454-97CA74595E08}"/>
              </a:ext>
            </a:extLst>
          </p:cNvPr>
          <p:cNvSpPr txBox="1"/>
          <p:nvPr/>
        </p:nvSpPr>
        <p:spPr>
          <a:xfrm>
            <a:off x="60595" y="1750753"/>
            <a:ext cx="54483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latin typeface="Comic Sans MS" panose="030F0702030302020204" pitchFamily="66" charset="0"/>
              </a:rPr>
              <a:t>El </a:t>
            </a:r>
            <a:r>
              <a:rPr lang="es-MX" sz="2000" b="1" dirty="0" err="1">
                <a:latin typeface="Comic Sans MS" panose="030F0702030302020204" pitchFamily="66" charset="0"/>
              </a:rPr>
              <a:t>bullying</a:t>
            </a:r>
            <a:r>
              <a:rPr lang="es-MX" sz="2000" b="1" dirty="0">
                <a:latin typeface="Comic Sans MS" panose="030F0702030302020204" pitchFamily="66" charset="0"/>
              </a:rPr>
              <a:t> es una forma de violencia que puede causar problemas a corto y largo plazo en la salud mental de los niños.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884D34D-57EB-1BD5-A83A-46E9D87E7EE4}"/>
              </a:ext>
            </a:extLst>
          </p:cNvPr>
          <p:cNvSpPr txBox="1"/>
          <p:nvPr/>
        </p:nvSpPr>
        <p:spPr>
          <a:xfrm rot="21430909">
            <a:off x="2227812" y="3132055"/>
            <a:ext cx="2477190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900" dirty="0">
                <a:latin typeface="Comic Sans MS" panose="030F0702030302020204" pitchFamily="66" charset="0"/>
              </a:rPr>
              <a:t>Los niños que son víctimas de </a:t>
            </a:r>
            <a:r>
              <a:rPr lang="es-MX" sz="1900" dirty="0" err="1">
                <a:latin typeface="Comic Sans MS" panose="030F0702030302020204" pitchFamily="66" charset="0"/>
              </a:rPr>
              <a:t>bullying</a:t>
            </a:r>
            <a:r>
              <a:rPr lang="es-MX" sz="1900" dirty="0">
                <a:latin typeface="Comic Sans MS" panose="030F0702030302020204" pitchFamily="66" charset="0"/>
              </a:rPr>
              <a:t> pueden experimentar ansiedad, depresión, baja autoestima y, en algunos casos, hasta Ideas delirantes.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B56A51C-83EE-52F1-0493-B8890C320E00}"/>
              </a:ext>
            </a:extLst>
          </p:cNvPr>
          <p:cNvSpPr txBox="1"/>
          <p:nvPr/>
        </p:nvSpPr>
        <p:spPr>
          <a:xfrm rot="482334">
            <a:off x="6856244" y="446595"/>
            <a:ext cx="3367392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900" dirty="0">
                <a:latin typeface="Comic Sans MS" panose="030F0702030302020204" pitchFamily="66" charset="0"/>
              </a:rPr>
              <a:t>El </a:t>
            </a:r>
            <a:r>
              <a:rPr lang="es-MX" sz="1900" dirty="0" err="1">
                <a:latin typeface="Comic Sans MS" panose="030F0702030302020204" pitchFamily="66" charset="0"/>
              </a:rPr>
              <a:t>bullying</a:t>
            </a:r>
            <a:r>
              <a:rPr lang="es-MX" sz="1900" dirty="0">
                <a:latin typeface="Comic Sans MS" panose="030F0702030302020204" pitchFamily="66" charset="0"/>
              </a:rPr>
              <a:t> también puede afectar el rendimiento académico de los niños y, en algunos casos, puede ser la causa de que los niños abandonen la escuela.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AF28FCF-EFBF-A254-114E-D751F886771D}"/>
              </a:ext>
            </a:extLst>
          </p:cNvPr>
          <p:cNvSpPr txBox="1"/>
          <p:nvPr/>
        </p:nvSpPr>
        <p:spPr>
          <a:xfrm rot="240999">
            <a:off x="8612324" y="3619296"/>
            <a:ext cx="2061556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900" dirty="0">
                <a:latin typeface="Comic Sans MS" panose="030F0702030302020204" pitchFamily="66" charset="0"/>
              </a:rPr>
              <a:t>Por último, el </a:t>
            </a:r>
            <a:r>
              <a:rPr lang="es-MX" sz="1900" dirty="0" err="1">
                <a:latin typeface="Comic Sans MS" panose="030F0702030302020204" pitchFamily="66" charset="0"/>
              </a:rPr>
              <a:t>bullying</a:t>
            </a:r>
            <a:r>
              <a:rPr lang="es-MX" sz="1900" dirty="0">
                <a:latin typeface="Comic Sans MS" panose="030F0702030302020204" pitchFamily="66" charset="0"/>
              </a:rPr>
              <a:t> puede tener un efecto negativo en el desarrollo social y emocional de los niños.</a:t>
            </a:r>
          </a:p>
        </p:txBody>
      </p:sp>
    </p:spTree>
    <p:extLst>
      <p:ext uri="{BB962C8B-B14F-4D97-AF65-F5344CB8AC3E}">
        <p14:creationId xmlns:p14="http://schemas.microsoft.com/office/powerpoint/2010/main" val="634480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109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Comic Sans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agustin zeoli</dc:creator>
  <cp:lastModifiedBy>agustin zeoli</cp:lastModifiedBy>
  <cp:revision>2</cp:revision>
  <dcterms:created xsi:type="dcterms:W3CDTF">2022-11-09T21:57:07Z</dcterms:created>
  <dcterms:modified xsi:type="dcterms:W3CDTF">2022-11-09T22:06:15Z</dcterms:modified>
</cp:coreProperties>
</file>