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4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44" d="100"/>
          <a:sy n="44" d="100"/>
        </p:scale>
        <p:origin x="468" y="15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725E20-C56A-3186-A16C-912A1C7EE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B26B6C-2180-22D2-465B-BB8A8332E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660B8D-19C5-516E-BBB1-98F1EE82D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0C7F-67DE-47BB-A1D6-AE9CB279BC6A}" type="datetimeFigureOut">
              <a:rPr lang="es-AR" smtClean="0"/>
              <a:t>11/11/2022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05B681-2AC9-CCFA-261D-EB9F637A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0DCC12-3076-F3A5-C13F-3C58B0908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95C3-7A23-415C-B803-37EEBBADB9E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8770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A097E-3FCD-967F-B58D-2A43D2440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EC18B3-05F7-4E3A-EBF0-47344FB5C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6F27B5-6749-98BF-DCE5-D6002C4C5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0C7F-67DE-47BB-A1D6-AE9CB279BC6A}" type="datetimeFigureOut">
              <a:rPr lang="es-AR" smtClean="0"/>
              <a:t>11/11/2022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7CF229-A762-3C3B-6595-FD9FB1ADB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559F36-9058-3063-25CC-4138D770C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95C3-7A23-415C-B803-37EEBBADB9E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80581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545C9C-8F0B-D965-D2DC-5040C1D83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30DB3E-E8CD-50D0-2F50-432A80D16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72694B-ABB1-19B5-157E-9210673B3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0C7F-67DE-47BB-A1D6-AE9CB279BC6A}" type="datetimeFigureOut">
              <a:rPr lang="es-AR" smtClean="0"/>
              <a:t>11/11/2022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73ACCF-3D06-C98B-6CA4-2F45AF6E0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C5860C-00B6-F93C-4CB1-440EE6F3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95C3-7A23-415C-B803-37EEBBADB9E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7344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936058-B340-3069-FCC4-4F5AD74D1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F8779E-B91E-02CB-3D1C-6ECAFD166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9C2BBF-2CF1-9AAB-08E1-D3BFCADF4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0C7F-67DE-47BB-A1D6-AE9CB279BC6A}" type="datetimeFigureOut">
              <a:rPr lang="es-AR" smtClean="0"/>
              <a:t>11/11/2022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E7B7E1-6D6C-5112-7499-3E8D52C64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A26144-302E-3A97-525B-41838619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95C3-7A23-415C-B803-37EEBBADB9E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119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671BE3-6BAE-530E-2355-D7194467C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ECCDA2-8E8C-8D34-B4E4-DA95C0442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3633C0-D9CC-7354-9ECA-23E77324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0C7F-67DE-47BB-A1D6-AE9CB279BC6A}" type="datetimeFigureOut">
              <a:rPr lang="es-AR" smtClean="0"/>
              <a:t>11/11/2022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003D87-19E1-10B1-C9CE-54FD99E3E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77C455-53A7-D3E7-1CE9-9C8E685E3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95C3-7A23-415C-B803-37EEBBADB9E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4033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694947-093E-DFA9-1AA5-C17D49905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C49CF6-DE57-76F0-2389-9B5557BF8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7F25DB-C6AA-33CF-8DF2-4248C4F18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2F26FE-EF1F-E9B1-D8EC-222E7BE75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0C7F-67DE-47BB-A1D6-AE9CB279BC6A}" type="datetimeFigureOut">
              <a:rPr lang="es-AR" smtClean="0"/>
              <a:t>11/11/2022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A16804-E960-BF26-F544-0D7CD499A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E2523C-C464-1038-54FE-D0F2A1BD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95C3-7A23-415C-B803-37EEBBADB9E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039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9DFC4-244B-4E6F-9CBA-D7E9A144A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51E673-A610-5F1B-B332-F1665D8C0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1B4B34-B8DE-CF86-EBAD-3EF3FE963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C8EEAA6-0780-6FC2-4208-ED1FF11DD2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4E03455-634D-6FFC-4D5D-C10F5004A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37F0FEB-81A1-A749-DA39-9DE2929F7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0C7F-67DE-47BB-A1D6-AE9CB279BC6A}" type="datetimeFigureOut">
              <a:rPr lang="es-AR" smtClean="0"/>
              <a:t>11/11/2022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A630D0-3385-F970-2BCB-ACCF6DAB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375C95-EF0C-A638-53C9-E72E10FF1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95C3-7A23-415C-B803-37EEBBADB9E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723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AD4645-CDCF-AE37-27ED-8ADBC826F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5B539D-9700-6980-F7F8-FEA77A61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0C7F-67DE-47BB-A1D6-AE9CB279BC6A}" type="datetimeFigureOut">
              <a:rPr lang="es-AR" smtClean="0"/>
              <a:t>11/11/2022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412E59-F886-CFB9-7FA6-DE1276458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F5007DB-116A-83E5-0344-690771D0A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95C3-7A23-415C-B803-37EEBBADB9E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2089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1B9259-EF23-B57D-3ED3-05F002A1E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0C7F-67DE-47BB-A1D6-AE9CB279BC6A}" type="datetimeFigureOut">
              <a:rPr lang="es-AR" smtClean="0"/>
              <a:t>11/11/2022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1D0E27-98B9-FF5A-7A4A-40A18430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9546F0-226C-CECF-E99B-5DAD0DDFC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95C3-7A23-415C-B803-37EEBBADB9E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322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97853-93E7-81F2-786D-DFDA9C29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1435A9-561A-931C-824B-8CB4F4A30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CBB8E1-C07B-2104-2D77-015CCDD86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6A3C5B-C92A-95CD-0D7E-B55AD1CE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0C7F-67DE-47BB-A1D6-AE9CB279BC6A}" type="datetimeFigureOut">
              <a:rPr lang="es-AR" smtClean="0"/>
              <a:t>11/11/2022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DA30D6-4FF9-DB75-9407-EEBDDE3F9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55CF9D-E65A-0BD2-6814-CAC04AB1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95C3-7A23-415C-B803-37EEBBADB9E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0283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31EEE-E15D-C4A0-D5E1-7C33C4300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C4CC195-C7BF-D2ED-E900-2ABD40405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6DE90C-7990-CAE7-1823-74BDFD59F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FF7748-E1D3-EC7A-9856-07A1D5A1C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0C7F-67DE-47BB-A1D6-AE9CB279BC6A}" type="datetimeFigureOut">
              <a:rPr lang="es-AR" smtClean="0"/>
              <a:t>11/11/2022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638489-AD66-22DE-CE2E-4C8DC1771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1BE096-3EFF-DFAD-725F-2E9358000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95C3-7A23-415C-B803-37EEBBADB9E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5926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9221DF4-FCE0-89A0-70D1-2B0B75EB9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ADB03-7D8B-EFFC-25C2-E6A049C59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CC39C6-4E27-9AF8-4EF4-9DC701B627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0C7F-67DE-47BB-A1D6-AE9CB279BC6A}" type="datetimeFigureOut">
              <a:rPr lang="es-AR" smtClean="0"/>
              <a:t>11/11/2022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77AF44-BAD7-560D-DA33-13F7C89F3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7A01E4-9281-4089-6169-30AED2B8F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95C3-7A23-415C-B803-37EEBBADB9E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1424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ropa, tabla, viejo, varios&#10;&#10;Descripción generada automáticamente">
            <a:extLst>
              <a:ext uri="{FF2B5EF4-FFF2-40B4-BE49-F238E27FC236}">
                <a16:creationId xmlns:a16="http://schemas.microsoft.com/office/drawing/2014/main" id="{2ACD864C-336A-EF4A-BB5D-080F3870BF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402F3FD-15ED-DEE6-7A33-E2B66CFA89C6}"/>
              </a:ext>
            </a:extLst>
          </p:cNvPr>
          <p:cNvSpPr txBox="1"/>
          <p:nvPr/>
        </p:nvSpPr>
        <p:spPr>
          <a:xfrm>
            <a:off x="3676650" y="112222"/>
            <a:ext cx="48386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3200" b="1" dirty="0">
                <a:solidFill>
                  <a:srgbClr val="E14C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PROYECTOS DE ARQUITECTURA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46CAA5-6F32-4109-8777-4F7330D45C65}"/>
              </a:ext>
            </a:extLst>
          </p:cNvPr>
          <p:cNvSpPr txBox="1"/>
          <p:nvPr/>
        </p:nvSpPr>
        <p:spPr>
          <a:xfrm>
            <a:off x="2286001" y="1662062"/>
            <a:ext cx="16226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MUSEO GUGGENHEIM, BILBAO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CB2BFA8-3AEB-4235-711B-5D08CD561F73}"/>
              </a:ext>
            </a:extLst>
          </p:cNvPr>
          <p:cNvSpPr txBox="1"/>
          <p:nvPr/>
        </p:nvSpPr>
        <p:spPr>
          <a:xfrm>
            <a:off x="275393" y="2961963"/>
            <a:ext cx="1840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EDIFICIO BURJ KHALIFA, DUBÁI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95B3038-19B3-476C-033B-AB6D2E034BE9}"/>
              </a:ext>
            </a:extLst>
          </p:cNvPr>
          <p:cNvSpPr txBox="1"/>
          <p:nvPr/>
        </p:nvSpPr>
        <p:spPr>
          <a:xfrm>
            <a:off x="1731938" y="6359570"/>
            <a:ext cx="2176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COLISEO DE ROMA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B3132BD-FDEE-88D0-78DF-1A6E112D2423}"/>
              </a:ext>
            </a:extLst>
          </p:cNvPr>
          <p:cNvSpPr txBox="1"/>
          <p:nvPr/>
        </p:nvSpPr>
        <p:spPr>
          <a:xfrm>
            <a:off x="5857122" y="1481862"/>
            <a:ext cx="12070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OPERA DE SYDNEY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9B34365-3A76-EFE1-45B3-EFE058BC1ADB}"/>
              </a:ext>
            </a:extLst>
          </p:cNvPr>
          <p:cNvSpPr txBox="1"/>
          <p:nvPr/>
        </p:nvSpPr>
        <p:spPr>
          <a:xfrm>
            <a:off x="4067463" y="4591155"/>
            <a:ext cx="18402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MEZQUITA DE SULTAN AHMED, TURQUÍA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1A3BEB7-1E67-1B7B-AE32-6C99FB2CEDC0}"/>
              </a:ext>
            </a:extLst>
          </p:cNvPr>
          <p:cNvSpPr txBox="1"/>
          <p:nvPr/>
        </p:nvSpPr>
        <p:spPr>
          <a:xfrm>
            <a:off x="7085960" y="3216550"/>
            <a:ext cx="16226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CATEDRAL DE SAN PABLO, LONDRES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D21AB07-79A9-3D10-4D7D-F27A98812D7D}"/>
              </a:ext>
            </a:extLst>
          </p:cNvPr>
          <p:cNvSpPr txBox="1"/>
          <p:nvPr/>
        </p:nvSpPr>
        <p:spPr>
          <a:xfrm>
            <a:off x="8578893" y="3837461"/>
            <a:ext cx="17477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TUMBAS REALES DE MEDINA AZAHARA, ESPAÑA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60DBA92-B02F-D79D-00E9-E544653FC5E5}"/>
              </a:ext>
            </a:extLst>
          </p:cNvPr>
          <p:cNvSpPr txBox="1"/>
          <p:nvPr/>
        </p:nvSpPr>
        <p:spPr>
          <a:xfrm>
            <a:off x="8748618" y="1013714"/>
            <a:ext cx="1479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CASA MILÁ, BARCELONA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DDEE7AE-4055-B829-84A5-5B2391590B1E}"/>
              </a:ext>
            </a:extLst>
          </p:cNvPr>
          <p:cNvSpPr txBox="1"/>
          <p:nvPr/>
        </p:nvSpPr>
        <p:spPr>
          <a:xfrm>
            <a:off x="10326691" y="367383"/>
            <a:ext cx="13159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PETRA, JORDANIA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66C32DD-DE18-F7B2-69AD-609A0B820E1D}"/>
              </a:ext>
            </a:extLst>
          </p:cNvPr>
          <p:cNvSpPr txBox="1"/>
          <p:nvPr/>
        </p:nvSpPr>
        <p:spPr>
          <a:xfrm>
            <a:off x="10237400" y="3966420"/>
            <a:ext cx="16226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TEMPLO DE ANGKOR WAT, CAMBODIA</a:t>
            </a:r>
          </a:p>
        </p:txBody>
      </p:sp>
    </p:spTree>
    <p:extLst>
      <p:ext uri="{BB962C8B-B14F-4D97-AF65-F5344CB8AC3E}">
        <p14:creationId xmlns:p14="http://schemas.microsoft.com/office/powerpoint/2010/main" val="1531502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51</Words>
  <Application>Microsoft Office PowerPoint</Application>
  <PresentationFormat>Panorámica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agustin zeoli</dc:creator>
  <cp:lastModifiedBy>agustin zeoli</cp:lastModifiedBy>
  <cp:revision>3</cp:revision>
  <dcterms:created xsi:type="dcterms:W3CDTF">2022-11-11T13:54:20Z</dcterms:created>
  <dcterms:modified xsi:type="dcterms:W3CDTF">2022-11-11T14:05:27Z</dcterms:modified>
</cp:coreProperties>
</file>