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4660"/>
  </p:normalViewPr>
  <p:slideViewPr>
    <p:cSldViewPr snapToGrid="0">
      <p:cViewPr varScale="1">
        <p:scale>
          <a:sx n="45" d="100"/>
          <a:sy n="45" d="100"/>
        </p:scale>
        <p:origin x="48" y="8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AB5014-2C75-89DE-93AC-C94EE17FBC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B5B5CE-C075-6D03-27B9-9FC4E21036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C551AA-F913-F1CE-C695-61324F01D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242E-5294-4D32-BDF5-76278884C42F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19E098-1B92-EFCE-A26F-E84D77E5B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519600-8774-9370-ECA5-913AEC0A7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F54A9-8558-449C-88A5-A130EA73C38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53244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0491FD-58AF-3A65-B838-A48970797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9E53D56-6859-8009-91E1-D3E2B96A8B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1F4BC3-3737-131D-3F61-FDAC083C2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242E-5294-4D32-BDF5-76278884C42F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3FED04-F280-5C0E-9EE3-2FF8315AE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2D0D12-F0DF-E987-E836-B3C5B92DA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F54A9-8558-449C-88A5-A130EA73C38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57913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CBF05F7-B4AF-2CE2-54E6-DF7178078D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D0E8DF-CE4E-B860-9F5D-E558DA6C63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0AB7CA-4D82-B791-FEFB-75EDC82BE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242E-5294-4D32-BDF5-76278884C42F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359558-04C1-4799-06DE-01EA695AA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E08A19-0869-0FD3-CADC-48CC094ED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F54A9-8558-449C-88A5-A130EA73C38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12258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FF6676-64F1-D5BE-689A-BD9E5B019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4C8B2D-1138-A231-82A1-C7748A8BB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88093B-F4EA-B9F2-9F4A-246776643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242E-5294-4D32-BDF5-76278884C42F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8A191B-651D-E8A6-87CC-F4D3214C0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B76BC3-A43D-5CF5-AC66-84B461800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F54A9-8558-449C-88A5-A130EA73C38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19763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B6F40F-62C9-99A1-F101-784DEB08E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15EE48F-4195-646C-DF40-0FEB23BEB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8E7003-97C9-F93A-7FBC-FC5B51A90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242E-5294-4D32-BDF5-76278884C42F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598AB1-1B14-724C-E797-EB5169C85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4A9BAC-97C7-3F3B-AFF2-948C2695B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F54A9-8558-449C-88A5-A130EA73C38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82732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189FE-D346-F55A-09BC-07D35EBA9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22FA47D-5118-F4FD-EADE-D4E17FC0A4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70698BB-9636-FB60-A7B6-3C31F3C6F9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C50809-4C78-DBD2-0A52-16C3BEA1E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242E-5294-4D32-BDF5-76278884C42F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61813BD-C9AF-45B1-D6F7-168900151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BD7514F-E29C-39BB-20CE-29B6042EF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F54A9-8558-449C-88A5-A130EA73C38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03564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29CC95-CD25-0FBC-982A-9E1C7DEA4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DB3FD84-D2FD-B1EB-4828-BED24914E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3EFD627-9C58-20B7-66D3-24EF30200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4B6A96A-6CD9-C758-F3C6-55594394A1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F43AB48-553A-5AA6-BAC3-A460AF39B2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5D3EEAE-38DF-2C65-9206-AACD115FC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242E-5294-4D32-BDF5-76278884C42F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680D5A8-E048-B2CC-1A66-A202095EB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04E89F2-9EB9-33CC-2CBA-BB3435C99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F54A9-8558-449C-88A5-A130EA73C38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39515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42372B-5D1F-726E-C0A5-7566F3A4B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6A0937A-252C-E4B2-34BD-242C0FBEA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242E-5294-4D32-BDF5-76278884C42F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F1A7122-286B-94B6-4ACA-5FE05F87A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C3F741A-BF1B-623E-54F1-9CD6AF7E7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F54A9-8558-449C-88A5-A130EA73C38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5564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FADC21D-C0A1-6164-189A-FB2725984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242E-5294-4D32-BDF5-76278884C42F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AC11B7D-1A35-3CAB-A3BB-06FFBF071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A06CDE1-73CC-07B9-0F97-574FA6378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F54A9-8558-449C-88A5-A130EA73C38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93685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012869-04B6-98DF-62D4-1D8A8027F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23D7A2-289C-20F1-C15A-813A06F1A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470B64B-C3C4-A841-A6CE-93FFE0B674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192AEEA-3B88-5BAD-1599-25B347B79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242E-5294-4D32-BDF5-76278884C42F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0976C0-F201-5E70-8B2E-D25179A12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0FA6742-163C-A225-71FC-16782BBF2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F54A9-8558-449C-88A5-A130EA73C38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78377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49E6D3-941B-D8E9-D787-1484103FA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EAFC974-5852-CE02-C244-414E49E481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F1EEF99-3156-289C-ECAF-4D3E040053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0990D5D-A795-F95E-93E9-F19D3305B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242E-5294-4D32-BDF5-76278884C42F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CA1271-50A7-9C88-BF26-825617955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B7919E-4781-43DB-64B8-1FC7557BA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F54A9-8558-449C-88A5-A130EA73C38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5343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968400B-2700-F205-F8F1-10D91C4A2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A6B510-DC94-352D-8D3F-B2965B078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282946-1788-06E9-3068-8743EC4B74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2242E-5294-4D32-BDF5-76278884C42F}" type="datetimeFigureOut">
              <a:rPr lang="es-AR" smtClean="0"/>
              <a:t>8/11/2022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47FD29-845E-D85C-B314-51C50B6AD9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8581F0-37E2-00DE-AEDB-594069D200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F54A9-8558-449C-88A5-A130EA73C38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041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F4F0020B-2D34-8A78-9B81-CEA36E05555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E2FFD397-3AA7-7D2C-8146-0DE69740B529}"/>
              </a:ext>
            </a:extLst>
          </p:cNvPr>
          <p:cNvSpPr txBox="1"/>
          <p:nvPr/>
        </p:nvSpPr>
        <p:spPr>
          <a:xfrm>
            <a:off x="3270547" y="302389"/>
            <a:ext cx="555171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334D28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LOS 5 ANIMALES EN PELIGRO DE EXTINCION MAS RAROS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2768EE3-6DFD-37B3-1EDD-D3EF97B81D3D}"/>
              </a:ext>
            </a:extLst>
          </p:cNvPr>
          <p:cNvSpPr txBox="1"/>
          <p:nvPr/>
        </p:nvSpPr>
        <p:spPr>
          <a:xfrm>
            <a:off x="2543369" y="2485969"/>
            <a:ext cx="159942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2400" dirty="0">
                <a:solidFill>
                  <a:schemeClr val="accent6">
                    <a:lumMod val="50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PANDA GIGANTE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3F743BB-45C8-33CD-2F42-5CDFA7F8DCA5}"/>
              </a:ext>
            </a:extLst>
          </p:cNvPr>
          <p:cNvSpPr txBox="1"/>
          <p:nvPr/>
        </p:nvSpPr>
        <p:spPr>
          <a:xfrm>
            <a:off x="5295900" y="2598003"/>
            <a:ext cx="205422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2400" dirty="0">
                <a:solidFill>
                  <a:schemeClr val="accent6">
                    <a:lumMod val="50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OSO DE ANTEOJOS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BFDC97D-7375-E35E-9F97-9D0B8F1331E3}"/>
              </a:ext>
            </a:extLst>
          </p:cNvPr>
          <p:cNvSpPr txBox="1"/>
          <p:nvPr/>
        </p:nvSpPr>
        <p:spPr>
          <a:xfrm>
            <a:off x="723900" y="4431606"/>
            <a:ext cx="251667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2400" dirty="0">
                <a:solidFill>
                  <a:schemeClr val="accent6">
                    <a:lumMod val="50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RINOCERONTE DE SUMATRA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BAA2FBD-4959-0387-1325-66AF6EAA1274}"/>
              </a:ext>
            </a:extLst>
          </p:cNvPr>
          <p:cNvSpPr txBox="1"/>
          <p:nvPr/>
        </p:nvSpPr>
        <p:spPr>
          <a:xfrm>
            <a:off x="4551006" y="4840344"/>
            <a:ext cx="204573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2400" dirty="0">
                <a:solidFill>
                  <a:schemeClr val="accent6">
                    <a:lumMod val="50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TROGLODITA DE BORNEO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8A3BBED-4962-79E3-8A05-AA06DE9FD28E}"/>
              </a:ext>
            </a:extLst>
          </p:cNvPr>
          <p:cNvSpPr txBox="1"/>
          <p:nvPr/>
        </p:nvSpPr>
        <p:spPr>
          <a:xfrm>
            <a:off x="9648824" y="3098462"/>
            <a:ext cx="205422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2400" dirty="0">
                <a:solidFill>
                  <a:schemeClr val="accent6">
                    <a:lumMod val="50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ALBATROS DE LAYSAN</a:t>
            </a:r>
          </a:p>
        </p:txBody>
      </p:sp>
    </p:spTree>
    <p:extLst>
      <p:ext uri="{BB962C8B-B14F-4D97-AF65-F5344CB8AC3E}">
        <p14:creationId xmlns:p14="http://schemas.microsoft.com/office/powerpoint/2010/main" val="8790316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Dreaming Outloud Pro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Mora Fernandez</dc:creator>
  <cp:lastModifiedBy>Mora Fernandez</cp:lastModifiedBy>
  <cp:revision>2</cp:revision>
  <dcterms:created xsi:type="dcterms:W3CDTF">2022-11-08T19:43:56Z</dcterms:created>
  <dcterms:modified xsi:type="dcterms:W3CDTF">2022-11-08T19:54:48Z</dcterms:modified>
</cp:coreProperties>
</file>