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  <p:boldItalic r:id="rId10"/>
    </p:embeddedFont>
    <p:embeddedFont>
      <p:font typeface="LEMON MILK Light" panose="00000400000000000000" pitchFamily="50" charset="0"/>
      <p:regular r:id="rId11"/>
    </p:embeddedFont>
    <p:embeddedFont>
      <p:font typeface="Quicksand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A1"/>
    <a:srgbClr val="93EDE9"/>
    <a:srgbClr val="B8DDAF"/>
    <a:srgbClr val="72D9C5"/>
    <a:srgbClr val="B375E2"/>
    <a:srgbClr val="4B358C"/>
    <a:srgbClr val="F0F1F3"/>
    <a:srgbClr val="2B754B"/>
    <a:srgbClr val="747B81"/>
    <a:srgbClr val="FF5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4" d="100"/>
          <a:sy n="84" d="100"/>
        </p:scale>
        <p:origin x="112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rupo 291">
            <a:extLst>
              <a:ext uri="{FF2B5EF4-FFF2-40B4-BE49-F238E27FC236}">
                <a16:creationId xmlns:a16="http://schemas.microsoft.com/office/drawing/2014/main" id="{394FD868-9B28-19B1-03EF-FC4948B0E503}"/>
              </a:ext>
            </a:extLst>
          </p:cNvPr>
          <p:cNvGrpSpPr/>
          <p:nvPr/>
        </p:nvGrpSpPr>
        <p:grpSpPr>
          <a:xfrm>
            <a:off x="355598" y="345508"/>
            <a:ext cx="3349755" cy="667148"/>
            <a:chOff x="355598" y="345508"/>
            <a:chExt cx="3349755" cy="667148"/>
          </a:xfrm>
        </p:grpSpPr>
        <p:sp>
          <p:nvSpPr>
            <p:cNvPr id="237" name="CuadroTexto 236">
              <a:extLst>
                <a:ext uri="{FF2B5EF4-FFF2-40B4-BE49-F238E27FC236}">
                  <a16:creationId xmlns:a16="http://schemas.microsoft.com/office/drawing/2014/main" id="{AA38E3D8-7C04-8F1E-6A0D-7EFD7CE8D85B}"/>
                </a:ext>
              </a:extLst>
            </p:cNvPr>
            <p:cNvSpPr txBox="1"/>
            <p:nvPr/>
          </p:nvSpPr>
          <p:spPr>
            <a:xfrm>
              <a:off x="355598" y="345508"/>
              <a:ext cx="3349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LEMON MILK Bold" panose="00000800000000000000" pitchFamily="50" charset="0"/>
                </a:rPr>
                <a:t>title</a:t>
              </a:r>
              <a:endParaRPr lang="es-CO" sz="2400" dirty="0">
                <a:latin typeface="LEMON MILK Bold" panose="00000800000000000000" pitchFamily="50" charset="0"/>
              </a:endParaRPr>
            </a:p>
          </p:txBody>
        </p:sp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78F20793-DC83-9806-D928-25219D841855}"/>
                </a:ext>
              </a:extLst>
            </p:cNvPr>
            <p:cNvSpPr txBox="1"/>
            <p:nvPr/>
          </p:nvSpPr>
          <p:spPr>
            <a:xfrm>
              <a:off x="357130" y="726616"/>
              <a:ext cx="1236716" cy="28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ES" sz="1400" dirty="0" err="1">
                  <a:latin typeface="LEMON MILK Light" panose="00000400000000000000" pitchFamily="50" charset="0"/>
                </a:rPr>
                <a:t>caption</a:t>
              </a:r>
              <a:endParaRPr lang="es-ES" sz="1400" dirty="0">
                <a:latin typeface="LEMON MILK Light" panose="00000400000000000000" pitchFamily="50" charset="0"/>
              </a:endParaRPr>
            </a:p>
          </p:txBody>
        </p:sp>
        <p:sp>
          <p:nvSpPr>
            <p:cNvPr id="240" name="Rectángulo 239">
              <a:extLst>
                <a:ext uri="{FF2B5EF4-FFF2-40B4-BE49-F238E27FC236}">
                  <a16:creationId xmlns:a16="http://schemas.microsoft.com/office/drawing/2014/main" id="{C5E6B62D-D228-EB22-7939-1B14C50D9F3B}"/>
                </a:ext>
              </a:extLst>
            </p:cNvPr>
            <p:cNvSpPr/>
            <p:nvPr/>
          </p:nvSpPr>
          <p:spPr>
            <a:xfrm>
              <a:off x="355598" y="420813"/>
              <a:ext cx="45719" cy="504000"/>
            </a:xfrm>
            <a:prstGeom prst="rect">
              <a:avLst/>
            </a:prstGeom>
            <a:gradFill flip="none" rotWithShape="1">
              <a:gsLst>
                <a:gs pos="0">
                  <a:srgbClr val="93EDE9"/>
                </a:gs>
                <a:gs pos="89000">
                  <a:srgbClr val="2D51A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91" name="Grupo 290">
            <a:extLst>
              <a:ext uri="{FF2B5EF4-FFF2-40B4-BE49-F238E27FC236}">
                <a16:creationId xmlns:a16="http://schemas.microsoft.com/office/drawing/2014/main" id="{26E4B813-49CE-8D14-30C3-343D73ABF259}"/>
              </a:ext>
            </a:extLst>
          </p:cNvPr>
          <p:cNvGrpSpPr/>
          <p:nvPr/>
        </p:nvGrpSpPr>
        <p:grpSpPr>
          <a:xfrm>
            <a:off x="511701" y="593388"/>
            <a:ext cx="8088848" cy="4886998"/>
            <a:chOff x="502509" y="754291"/>
            <a:chExt cx="8088848" cy="488699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8E6C7BD-F0EC-8E05-0D77-D69B22DBA72D}"/>
                </a:ext>
              </a:extLst>
            </p:cNvPr>
            <p:cNvGrpSpPr/>
            <p:nvPr/>
          </p:nvGrpSpPr>
          <p:grpSpPr>
            <a:xfrm>
              <a:off x="3952136" y="754291"/>
              <a:ext cx="1207706" cy="1016878"/>
              <a:chOff x="3952136" y="754291"/>
              <a:chExt cx="1207706" cy="1016878"/>
            </a:xfrm>
          </p:grpSpPr>
          <p:sp>
            <p:nvSpPr>
              <p:cNvPr id="7" name="Rectángulo: esquinas redondeadas 6">
                <a:extLst>
                  <a:ext uri="{FF2B5EF4-FFF2-40B4-BE49-F238E27FC236}">
                    <a16:creationId xmlns:a16="http://schemas.microsoft.com/office/drawing/2014/main" id="{F37019A2-3AC8-94C4-B7BB-849EB7A351C2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93EDE9"/>
                    </a:gs>
                    <a:gs pos="89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" name="Rectángulo: esquinas redondeadas 2">
                <a:extLst>
                  <a:ext uri="{FF2B5EF4-FFF2-40B4-BE49-F238E27FC236}">
                    <a16:creationId xmlns:a16="http://schemas.microsoft.com/office/drawing/2014/main" id="{EED16161-2542-0832-C8E4-9AC67576F722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93EDE9"/>
                    </a:gs>
                    <a:gs pos="100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" name="Rectángulo: esquinas redondeadas 3">
                <a:extLst>
                  <a:ext uri="{FF2B5EF4-FFF2-40B4-BE49-F238E27FC236}">
                    <a16:creationId xmlns:a16="http://schemas.microsoft.com/office/drawing/2014/main" id="{A05B89EC-BB52-EC48-AFC0-B4C3626E96F8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88F371DD-5339-6FC4-A0A1-3901648373FC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ABA14C4E-7304-5D4E-735F-3AD443AF7C01}"/>
                </a:ext>
              </a:extLst>
            </p:cNvPr>
            <p:cNvSpPr/>
            <p:nvPr/>
          </p:nvSpPr>
          <p:spPr>
            <a:xfrm>
              <a:off x="2976995" y="1948251"/>
              <a:ext cx="728358" cy="145175"/>
            </a:xfrm>
            <a:prstGeom prst="roundRect">
              <a:avLst>
                <a:gd name="adj" fmla="val 31609"/>
              </a:avLst>
            </a:prstGeom>
            <a:gradFill>
              <a:gsLst>
                <a:gs pos="0">
                  <a:srgbClr val="B375E2"/>
                </a:gs>
                <a:gs pos="100000">
                  <a:srgbClr val="4B358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E4611C99-9EE1-C89D-086F-2F7B0670094F}"/>
                </a:ext>
              </a:extLst>
            </p:cNvPr>
            <p:cNvSpPr txBox="1"/>
            <p:nvPr/>
          </p:nvSpPr>
          <p:spPr>
            <a:xfrm>
              <a:off x="2943688" y="1897872"/>
              <a:ext cx="794971" cy="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700" b="1" dirty="0">
                  <a:solidFill>
                    <a:schemeClr val="bg1"/>
                  </a:solidFill>
                  <a:latin typeface="Quicksand" pitchFamily="2" charset="0"/>
                </a:rPr>
                <a:t>DEPARTMENT</a:t>
              </a:r>
              <a:endParaRPr lang="es-CO" sz="7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919F8E52-0C35-648C-DA3D-6C4965A231EF}"/>
                </a:ext>
              </a:extLst>
            </p:cNvPr>
            <p:cNvSpPr/>
            <p:nvPr/>
          </p:nvSpPr>
          <p:spPr>
            <a:xfrm>
              <a:off x="4191810" y="1948250"/>
              <a:ext cx="728358" cy="145175"/>
            </a:xfrm>
            <a:prstGeom prst="roundRect">
              <a:avLst>
                <a:gd name="adj" fmla="val 31609"/>
              </a:avLst>
            </a:prstGeom>
            <a:gradFill>
              <a:gsLst>
                <a:gs pos="0">
                  <a:srgbClr val="93EDE9"/>
                </a:gs>
                <a:gs pos="100000">
                  <a:srgbClr val="2D51A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021CA70-8A08-1E7E-FBEB-7071D9FAAF2A}"/>
                </a:ext>
              </a:extLst>
            </p:cNvPr>
            <p:cNvSpPr/>
            <p:nvPr/>
          </p:nvSpPr>
          <p:spPr>
            <a:xfrm>
              <a:off x="5351199" y="1948250"/>
              <a:ext cx="728358" cy="145175"/>
            </a:xfrm>
            <a:prstGeom prst="roundRect">
              <a:avLst>
                <a:gd name="adj" fmla="val 31609"/>
              </a:avLst>
            </a:prstGeom>
            <a:gradFill>
              <a:gsLst>
                <a:gs pos="0">
                  <a:srgbClr val="B8DDAF"/>
                </a:gs>
                <a:gs pos="100000">
                  <a:srgbClr val="72D9C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4F1EA4F-F8CB-D6E9-D36B-C7E75C1175CA}"/>
                </a:ext>
              </a:extLst>
            </p:cNvPr>
            <p:cNvSpPr txBox="1"/>
            <p:nvPr/>
          </p:nvSpPr>
          <p:spPr>
            <a:xfrm>
              <a:off x="4158503" y="1897872"/>
              <a:ext cx="794971" cy="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700" b="1" dirty="0">
                  <a:solidFill>
                    <a:schemeClr val="bg1"/>
                  </a:solidFill>
                  <a:latin typeface="Quicksand" pitchFamily="2" charset="0"/>
                </a:rPr>
                <a:t>DEPARTMENT</a:t>
              </a:r>
              <a:endParaRPr lang="es-CO" sz="7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E0B4BFC-189B-6E7B-56FA-93EFEF89E195}"/>
                </a:ext>
              </a:extLst>
            </p:cNvPr>
            <p:cNvSpPr txBox="1"/>
            <p:nvPr/>
          </p:nvSpPr>
          <p:spPr>
            <a:xfrm>
              <a:off x="5317892" y="1897872"/>
              <a:ext cx="794971" cy="229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700" b="1" dirty="0">
                  <a:solidFill>
                    <a:schemeClr val="bg1"/>
                  </a:solidFill>
                  <a:latin typeface="Quicksand" pitchFamily="2" charset="0"/>
                </a:rPr>
                <a:t>DEPARTMENT</a:t>
              </a:r>
              <a:endParaRPr lang="es-CO" sz="7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320EDDE-1B48-2D4E-6117-44B81B0287D5}"/>
                </a:ext>
              </a:extLst>
            </p:cNvPr>
            <p:cNvGrpSpPr/>
            <p:nvPr/>
          </p:nvGrpSpPr>
          <p:grpSpPr>
            <a:xfrm>
              <a:off x="2731714" y="2196606"/>
              <a:ext cx="1207706" cy="1016878"/>
              <a:chOff x="3952136" y="754291"/>
              <a:chExt cx="1207706" cy="1016878"/>
            </a:xfrm>
          </p:grpSpPr>
          <p:sp>
            <p:nvSpPr>
              <p:cNvPr id="16" name="Rectángulo: esquinas redondeadas 6">
                <a:extLst>
                  <a:ext uri="{FF2B5EF4-FFF2-40B4-BE49-F238E27FC236}">
                    <a16:creationId xmlns:a16="http://schemas.microsoft.com/office/drawing/2014/main" id="{F12A4E7E-1DB8-0A58-34E6-F91B1311ED68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375E2"/>
                    </a:gs>
                    <a:gs pos="89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7" name="Rectángulo: esquinas redondeadas 16">
                <a:extLst>
                  <a:ext uri="{FF2B5EF4-FFF2-40B4-BE49-F238E27FC236}">
                    <a16:creationId xmlns:a16="http://schemas.microsoft.com/office/drawing/2014/main" id="{6EB7F08D-1AC7-863A-FF9F-3FE760F3374C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375E2"/>
                    </a:gs>
                    <a:gs pos="100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8" name="Rectángulo: esquinas redondeadas 17">
                <a:extLst>
                  <a:ext uri="{FF2B5EF4-FFF2-40B4-BE49-F238E27FC236}">
                    <a16:creationId xmlns:a16="http://schemas.microsoft.com/office/drawing/2014/main" id="{EE544307-CB3C-2927-E4A0-BC85B47BF9BB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F9EE455-A740-C969-2483-7F4D51E8FD3E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30F73200-90FD-5B50-3E07-D08636B33E17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D52F0E8D-34C0-A108-DDF6-582430A4E956}"/>
                </a:ext>
              </a:extLst>
            </p:cNvPr>
            <p:cNvGrpSpPr/>
            <p:nvPr/>
          </p:nvGrpSpPr>
          <p:grpSpPr>
            <a:xfrm>
              <a:off x="1620241" y="3388965"/>
              <a:ext cx="1207706" cy="1016878"/>
              <a:chOff x="3952136" y="754291"/>
              <a:chExt cx="1207706" cy="1016878"/>
            </a:xfrm>
          </p:grpSpPr>
          <p:sp>
            <p:nvSpPr>
              <p:cNvPr id="22" name="Rectángulo: esquinas redondeadas 6">
                <a:extLst>
                  <a:ext uri="{FF2B5EF4-FFF2-40B4-BE49-F238E27FC236}">
                    <a16:creationId xmlns:a16="http://schemas.microsoft.com/office/drawing/2014/main" id="{73D6DF98-F079-9A16-B26A-F68FB50B7199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375E2"/>
                    </a:gs>
                    <a:gs pos="89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Rectángulo: esquinas redondeadas 22">
                <a:extLst>
                  <a:ext uri="{FF2B5EF4-FFF2-40B4-BE49-F238E27FC236}">
                    <a16:creationId xmlns:a16="http://schemas.microsoft.com/office/drawing/2014/main" id="{3F4AEE4F-1739-3ADF-A5AA-833BCC1B113A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375E2"/>
                    </a:gs>
                    <a:gs pos="100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" name="Rectángulo: esquinas redondeadas 23">
                <a:extLst>
                  <a:ext uri="{FF2B5EF4-FFF2-40B4-BE49-F238E27FC236}">
                    <a16:creationId xmlns:a16="http://schemas.microsoft.com/office/drawing/2014/main" id="{4C7D7370-66F2-06CF-32B7-F47148D0D17D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2BA32D6C-B2AE-402C-889E-31515A7CFC80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05E2B42-5370-617E-8EBE-437E434430C5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1945765-D33D-39EE-E049-44A8A054C8E8}"/>
                </a:ext>
              </a:extLst>
            </p:cNvPr>
            <p:cNvGrpSpPr/>
            <p:nvPr/>
          </p:nvGrpSpPr>
          <p:grpSpPr>
            <a:xfrm>
              <a:off x="2731714" y="3388965"/>
              <a:ext cx="1207706" cy="1016878"/>
              <a:chOff x="3952136" y="754291"/>
              <a:chExt cx="1207706" cy="1016878"/>
            </a:xfrm>
          </p:grpSpPr>
          <p:sp>
            <p:nvSpPr>
              <p:cNvPr id="28" name="Rectángulo: esquinas redondeadas 6">
                <a:extLst>
                  <a:ext uri="{FF2B5EF4-FFF2-40B4-BE49-F238E27FC236}">
                    <a16:creationId xmlns:a16="http://schemas.microsoft.com/office/drawing/2014/main" id="{05333D4E-400F-5009-A23A-924457827F4A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375E2"/>
                    </a:gs>
                    <a:gs pos="89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9" name="Rectángulo: esquinas redondeadas 28">
                <a:extLst>
                  <a:ext uri="{FF2B5EF4-FFF2-40B4-BE49-F238E27FC236}">
                    <a16:creationId xmlns:a16="http://schemas.microsoft.com/office/drawing/2014/main" id="{97AA19C5-7D45-4BF7-D1A4-23E409C98293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375E2"/>
                    </a:gs>
                    <a:gs pos="100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0" name="Rectángulo: esquinas redondeadas 29">
                <a:extLst>
                  <a:ext uri="{FF2B5EF4-FFF2-40B4-BE49-F238E27FC236}">
                    <a16:creationId xmlns:a16="http://schemas.microsoft.com/office/drawing/2014/main" id="{E9C6BA47-3E75-094F-AD06-19A2F361CBA6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234BCC49-0720-492D-BFC6-F1A80736755A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006202C1-C246-7BFB-1BE6-894A90CCECF6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FA0EF6F5-521F-5416-918D-4E8590E54D61}"/>
                </a:ext>
              </a:extLst>
            </p:cNvPr>
            <p:cNvGrpSpPr/>
            <p:nvPr/>
          </p:nvGrpSpPr>
          <p:grpSpPr>
            <a:xfrm>
              <a:off x="1620241" y="4624411"/>
              <a:ext cx="1207706" cy="1016878"/>
              <a:chOff x="3952136" y="754291"/>
              <a:chExt cx="1207706" cy="1016878"/>
            </a:xfrm>
          </p:grpSpPr>
          <p:sp>
            <p:nvSpPr>
              <p:cNvPr id="34" name="Rectángulo: esquinas redondeadas 6">
                <a:extLst>
                  <a:ext uri="{FF2B5EF4-FFF2-40B4-BE49-F238E27FC236}">
                    <a16:creationId xmlns:a16="http://schemas.microsoft.com/office/drawing/2014/main" id="{2211F3EB-8C8B-6ACB-847E-00DF23604C27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375E2"/>
                    </a:gs>
                    <a:gs pos="89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5" name="Rectángulo: esquinas redondeadas 34">
                <a:extLst>
                  <a:ext uri="{FF2B5EF4-FFF2-40B4-BE49-F238E27FC236}">
                    <a16:creationId xmlns:a16="http://schemas.microsoft.com/office/drawing/2014/main" id="{9E21D53A-D477-896A-23BF-C330337E12FA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375E2"/>
                    </a:gs>
                    <a:gs pos="100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F026085B-AC37-194A-AF8D-A4E381106043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E44BE295-F40B-CE83-AAC9-0D90AE65EF0A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846D8BA4-5A75-6363-EF67-76BF6A9E8747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44865CB4-DF64-F0F1-BE05-DC2F19EA5836}"/>
                </a:ext>
              </a:extLst>
            </p:cNvPr>
            <p:cNvGrpSpPr/>
            <p:nvPr/>
          </p:nvGrpSpPr>
          <p:grpSpPr>
            <a:xfrm>
              <a:off x="2731714" y="4624411"/>
              <a:ext cx="1207706" cy="1016878"/>
              <a:chOff x="3952136" y="754291"/>
              <a:chExt cx="1207706" cy="1016878"/>
            </a:xfrm>
          </p:grpSpPr>
          <p:sp>
            <p:nvSpPr>
              <p:cNvPr id="40" name="Rectángulo: esquinas redondeadas 6">
                <a:extLst>
                  <a:ext uri="{FF2B5EF4-FFF2-40B4-BE49-F238E27FC236}">
                    <a16:creationId xmlns:a16="http://schemas.microsoft.com/office/drawing/2014/main" id="{526D5FF6-6BDF-2FCD-66D6-CD5D73F95AA9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375E2"/>
                    </a:gs>
                    <a:gs pos="89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FF691A24-5066-C4EE-4CE4-AD455A2ACFF0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375E2"/>
                    </a:gs>
                    <a:gs pos="100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2" name="Rectángulo: esquinas redondeadas 41">
                <a:extLst>
                  <a:ext uri="{FF2B5EF4-FFF2-40B4-BE49-F238E27FC236}">
                    <a16:creationId xmlns:a16="http://schemas.microsoft.com/office/drawing/2014/main" id="{C873B11B-6101-EB3D-8C3E-8A46B7A85314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E69E4FF9-43E2-337F-3010-2ADEEE1D63B9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B8A0F403-F918-AB78-3C9F-F5DE9F7173E8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CCF7113A-E4F7-1C72-1731-BE43DDB05B40}"/>
                </a:ext>
              </a:extLst>
            </p:cNvPr>
            <p:cNvGrpSpPr/>
            <p:nvPr/>
          </p:nvGrpSpPr>
          <p:grpSpPr>
            <a:xfrm>
              <a:off x="502509" y="4624411"/>
              <a:ext cx="1207706" cy="1016878"/>
              <a:chOff x="3952136" y="754291"/>
              <a:chExt cx="1207706" cy="1016878"/>
            </a:xfrm>
          </p:grpSpPr>
          <p:sp>
            <p:nvSpPr>
              <p:cNvPr id="48" name="Rectángulo: esquinas redondeadas 6">
                <a:extLst>
                  <a:ext uri="{FF2B5EF4-FFF2-40B4-BE49-F238E27FC236}">
                    <a16:creationId xmlns:a16="http://schemas.microsoft.com/office/drawing/2014/main" id="{396633A9-573F-C0C2-4BD0-E596734B4605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375E2"/>
                    </a:gs>
                    <a:gs pos="89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9" name="Rectángulo: esquinas redondeadas 48">
                <a:extLst>
                  <a:ext uri="{FF2B5EF4-FFF2-40B4-BE49-F238E27FC236}">
                    <a16:creationId xmlns:a16="http://schemas.microsoft.com/office/drawing/2014/main" id="{83B1F664-F418-247B-DE11-84B56FE0F858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375E2"/>
                    </a:gs>
                    <a:gs pos="100000">
                      <a:srgbClr val="4B358C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0" name="Rectángulo: esquinas redondeadas 49">
                <a:extLst>
                  <a:ext uri="{FF2B5EF4-FFF2-40B4-BE49-F238E27FC236}">
                    <a16:creationId xmlns:a16="http://schemas.microsoft.com/office/drawing/2014/main" id="{0E8CDAE5-AABD-96A2-CD3C-495C431CFE01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CE4C2CCE-45D8-AD2D-C8B2-F54EFEAB2CC6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9725D575-ED43-5FE9-1D18-774685445765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F316610C-2913-29CD-0808-B0C8DADEB60D}"/>
                </a:ext>
              </a:extLst>
            </p:cNvPr>
            <p:cNvGrpSpPr/>
            <p:nvPr/>
          </p:nvGrpSpPr>
          <p:grpSpPr>
            <a:xfrm>
              <a:off x="3952135" y="2201023"/>
              <a:ext cx="1207706" cy="1016878"/>
              <a:chOff x="3952136" y="754291"/>
              <a:chExt cx="1207706" cy="1016878"/>
            </a:xfrm>
          </p:grpSpPr>
          <p:sp>
            <p:nvSpPr>
              <p:cNvPr id="60" name="Rectángulo: esquinas redondeadas 6">
                <a:extLst>
                  <a:ext uri="{FF2B5EF4-FFF2-40B4-BE49-F238E27FC236}">
                    <a16:creationId xmlns:a16="http://schemas.microsoft.com/office/drawing/2014/main" id="{6E323D49-FCE0-7EAD-43F9-653D36929B4C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93EDE9"/>
                    </a:gs>
                    <a:gs pos="89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Rectángulo: esquinas redondeadas 60">
                <a:extLst>
                  <a:ext uri="{FF2B5EF4-FFF2-40B4-BE49-F238E27FC236}">
                    <a16:creationId xmlns:a16="http://schemas.microsoft.com/office/drawing/2014/main" id="{090647B4-626C-A818-A1A2-953FA9DA4361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93EDE9"/>
                    </a:gs>
                    <a:gs pos="100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2" name="Rectángulo: esquinas redondeadas 61">
                <a:extLst>
                  <a:ext uri="{FF2B5EF4-FFF2-40B4-BE49-F238E27FC236}">
                    <a16:creationId xmlns:a16="http://schemas.microsoft.com/office/drawing/2014/main" id="{150389A1-D999-0EA6-7D3B-757D5DB33217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62E2BE5B-49DE-704F-86C8-FEB6BE6D5576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92" name="CuadroTexto 191">
                <a:extLst>
                  <a:ext uri="{FF2B5EF4-FFF2-40B4-BE49-F238E27FC236}">
                    <a16:creationId xmlns:a16="http://schemas.microsoft.com/office/drawing/2014/main" id="{8B47FB58-B16B-1723-7C6E-10C1536ECFEB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193" name="Grupo 192">
              <a:extLst>
                <a:ext uri="{FF2B5EF4-FFF2-40B4-BE49-F238E27FC236}">
                  <a16:creationId xmlns:a16="http://schemas.microsoft.com/office/drawing/2014/main" id="{4BDBAA31-EED7-003A-4665-2A2195789BF0}"/>
                </a:ext>
              </a:extLst>
            </p:cNvPr>
            <p:cNvGrpSpPr/>
            <p:nvPr/>
          </p:nvGrpSpPr>
          <p:grpSpPr>
            <a:xfrm>
              <a:off x="3952135" y="3392604"/>
              <a:ext cx="1207706" cy="1016878"/>
              <a:chOff x="3952136" y="754291"/>
              <a:chExt cx="1207706" cy="1016878"/>
            </a:xfrm>
          </p:grpSpPr>
          <p:sp>
            <p:nvSpPr>
              <p:cNvPr id="194" name="Rectángulo: esquinas redondeadas 6">
                <a:extLst>
                  <a:ext uri="{FF2B5EF4-FFF2-40B4-BE49-F238E27FC236}">
                    <a16:creationId xmlns:a16="http://schemas.microsoft.com/office/drawing/2014/main" id="{43D00497-99DC-4E62-8AFA-13AD9834076A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93EDE9"/>
                    </a:gs>
                    <a:gs pos="89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5" name="Rectángulo: esquinas redondeadas 194">
                <a:extLst>
                  <a:ext uri="{FF2B5EF4-FFF2-40B4-BE49-F238E27FC236}">
                    <a16:creationId xmlns:a16="http://schemas.microsoft.com/office/drawing/2014/main" id="{44B8C543-73D4-A3DA-F773-F76A022CADDD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93EDE9"/>
                    </a:gs>
                    <a:gs pos="100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6" name="Rectángulo: esquinas redondeadas 195">
                <a:extLst>
                  <a:ext uri="{FF2B5EF4-FFF2-40B4-BE49-F238E27FC236}">
                    <a16:creationId xmlns:a16="http://schemas.microsoft.com/office/drawing/2014/main" id="{EE8BEB45-42FF-5BCD-0DEA-5CAC0168E690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7" name="CuadroTexto 196">
                <a:extLst>
                  <a:ext uri="{FF2B5EF4-FFF2-40B4-BE49-F238E27FC236}">
                    <a16:creationId xmlns:a16="http://schemas.microsoft.com/office/drawing/2014/main" id="{5EFE5805-E9CD-92B4-54E1-2D19F2C6B5A0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198" name="CuadroTexto 197">
                <a:extLst>
                  <a:ext uri="{FF2B5EF4-FFF2-40B4-BE49-F238E27FC236}">
                    <a16:creationId xmlns:a16="http://schemas.microsoft.com/office/drawing/2014/main" id="{59FF98D4-CFF5-4F7F-3DCE-36DC99A318DA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199" name="Grupo 198">
              <a:extLst>
                <a:ext uri="{FF2B5EF4-FFF2-40B4-BE49-F238E27FC236}">
                  <a16:creationId xmlns:a16="http://schemas.microsoft.com/office/drawing/2014/main" id="{EDE8FD34-9882-5990-CEC7-E1B8469022C1}"/>
                </a:ext>
              </a:extLst>
            </p:cNvPr>
            <p:cNvGrpSpPr/>
            <p:nvPr/>
          </p:nvGrpSpPr>
          <p:grpSpPr>
            <a:xfrm>
              <a:off x="3952135" y="4620670"/>
              <a:ext cx="1207706" cy="1016878"/>
              <a:chOff x="3952136" y="754291"/>
              <a:chExt cx="1207706" cy="1016878"/>
            </a:xfrm>
          </p:grpSpPr>
          <p:sp>
            <p:nvSpPr>
              <p:cNvPr id="200" name="Rectángulo: esquinas redondeadas 6">
                <a:extLst>
                  <a:ext uri="{FF2B5EF4-FFF2-40B4-BE49-F238E27FC236}">
                    <a16:creationId xmlns:a16="http://schemas.microsoft.com/office/drawing/2014/main" id="{7C102612-9829-D790-010C-862EA5F7F563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93EDE9"/>
                    </a:gs>
                    <a:gs pos="89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1" name="Rectángulo: esquinas redondeadas 200">
                <a:extLst>
                  <a:ext uri="{FF2B5EF4-FFF2-40B4-BE49-F238E27FC236}">
                    <a16:creationId xmlns:a16="http://schemas.microsoft.com/office/drawing/2014/main" id="{05D54F75-214E-FA34-3423-72972FD39026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93EDE9"/>
                    </a:gs>
                    <a:gs pos="100000">
                      <a:srgbClr val="2D51A1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2" name="Rectángulo: esquinas redondeadas 201">
                <a:extLst>
                  <a:ext uri="{FF2B5EF4-FFF2-40B4-BE49-F238E27FC236}">
                    <a16:creationId xmlns:a16="http://schemas.microsoft.com/office/drawing/2014/main" id="{FE33C6EC-6DD9-F5FF-2C53-4ACA220B4DFE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3" name="CuadroTexto 202">
                <a:extLst>
                  <a:ext uri="{FF2B5EF4-FFF2-40B4-BE49-F238E27FC236}">
                    <a16:creationId xmlns:a16="http://schemas.microsoft.com/office/drawing/2014/main" id="{BDA4E4E6-0938-8AF8-03C1-D097118896E4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04" name="CuadroTexto 203">
                <a:extLst>
                  <a:ext uri="{FF2B5EF4-FFF2-40B4-BE49-F238E27FC236}">
                    <a16:creationId xmlns:a16="http://schemas.microsoft.com/office/drawing/2014/main" id="{DD3DC756-DD29-7D9A-13F6-C418BCD914C0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05" name="Grupo 204">
              <a:extLst>
                <a:ext uri="{FF2B5EF4-FFF2-40B4-BE49-F238E27FC236}">
                  <a16:creationId xmlns:a16="http://schemas.microsoft.com/office/drawing/2014/main" id="{6E1ABC8F-ACF7-1133-484A-294CB8DCDCC0}"/>
                </a:ext>
              </a:extLst>
            </p:cNvPr>
            <p:cNvGrpSpPr/>
            <p:nvPr/>
          </p:nvGrpSpPr>
          <p:grpSpPr>
            <a:xfrm>
              <a:off x="5135780" y="2198135"/>
              <a:ext cx="1207706" cy="1016878"/>
              <a:chOff x="3952136" y="754291"/>
              <a:chExt cx="1207706" cy="1016878"/>
            </a:xfrm>
          </p:grpSpPr>
          <p:sp>
            <p:nvSpPr>
              <p:cNvPr id="206" name="Rectángulo: esquinas redondeadas 6">
                <a:extLst>
                  <a:ext uri="{FF2B5EF4-FFF2-40B4-BE49-F238E27FC236}">
                    <a16:creationId xmlns:a16="http://schemas.microsoft.com/office/drawing/2014/main" id="{8FEF9250-FA5E-E692-E19F-7B21CDB03024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8DDAF"/>
                    </a:gs>
                    <a:gs pos="89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7" name="Rectángulo: esquinas redondeadas 206">
                <a:extLst>
                  <a:ext uri="{FF2B5EF4-FFF2-40B4-BE49-F238E27FC236}">
                    <a16:creationId xmlns:a16="http://schemas.microsoft.com/office/drawing/2014/main" id="{DDF96163-DD1B-D464-D14F-3B8E5CDF4713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8DDAF"/>
                    </a:gs>
                    <a:gs pos="100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8" name="Rectángulo: esquinas redondeadas 207">
                <a:extLst>
                  <a:ext uri="{FF2B5EF4-FFF2-40B4-BE49-F238E27FC236}">
                    <a16:creationId xmlns:a16="http://schemas.microsoft.com/office/drawing/2014/main" id="{8349195B-2C4F-F980-16AE-C37BEB535B03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9" name="CuadroTexto 208">
                <a:extLst>
                  <a:ext uri="{FF2B5EF4-FFF2-40B4-BE49-F238E27FC236}">
                    <a16:creationId xmlns:a16="http://schemas.microsoft.com/office/drawing/2014/main" id="{93040677-A0F8-1A85-7755-0FB2EB64A3E1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10" name="CuadroTexto 209">
                <a:extLst>
                  <a:ext uri="{FF2B5EF4-FFF2-40B4-BE49-F238E27FC236}">
                    <a16:creationId xmlns:a16="http://schemas.microsoft.com/office/drawing/2014/main" id="{2E29F8AC-03BB-3A1C-33A3-B8FDEF80CBCB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11" name="Grupo 210">
              <a:extLst>
                <a:ext uri="{FF2B5EF4-FFF2-40B4-BE49-F238E27FC236}">
                  <a16:creationId xmlns:a16="http://schemas.microsoft.com/office/drawing/2014/main" id="{DDDF44A5-E9D1-5762-1A69-75E9F1427B95}"/>
                </a:ext>
              </a:extLst>
            </p:cNvPr>
            <p:cNvGrpSpPr/>
            <p:nvPr/>
          </p:nvGrpSpPr>
          <p:grpSpPr>
            <a:xfrm>
              <a:off x="5135780" y="3388965"/>
              <a:ext cx="1207706" cy="1016878"/>
              <a:chOff x="3952136" y="754291"/>
              <a:chExt cx="1207706" cy="1016878"/>
            </a:xfrm>
          </p:grpSpPr>
          <p:sp>
            <p:nvSpPr>
              <p:cNvPr id="212" name="Rectángulo: esquinas redondeadas 6">
                <a:extLst>
                  <a:ext uri="{FF2B5EF4-FFF2-40B4-BE49-F238E27FC236}">
                    <a16:creationId xmlns:a16="http://schemas.microsoft.com/office/drawing/2014/main" id="{69CE69AB-ABAA-966C-BDBB-DA7E8C2F7BFE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8DDAF"/>
                    </a:gs>
                    <a:gs pos="89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3" name="Rectángulo: esquinas redondeadas 212">
                <a:extLst>
                  <a:ext uri="{FF2B5EF4-FFF2-40B4-BE49-F238E27FC236}">
                    <a16:creationId xmlns:a16="http://schemas.microsoft.com/office/drawing/2014/main" id="{4893E1DA-76DE-9C65-F6DD-34B7708576CE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8DDAF"/>
                    </a:gs>
                    <a:gs pos="100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4" name="Rectángulo: esquinas redondeadas 213">
                <a:extLst>
                  <a:ext uri="{FF2B5EF4-FFF2-40B4-BE49-F238E27FC236}">
                    <a16:creationId xmlns:a16="http://schemas.microsoft.com/office/drawing/2014/main" id="{7C39EA61-FBF6-55D8-93B1-1B2E067DADB2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5" name="CuadroTexto 214">
                <a:extLst>
                  <a:ext uri="{FF2B5EF4-FFF2-40B4-BE49-F238E27FC236}">
                    <a16:creationId xmlns:a16="http://schemas.microsoft.com/office/drawing/2014/main" id="{15BC0522-0FB5-7C38-DD89-42E262E005C5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16" name="CuadroTexto 215">
                <a:extLst>
                  <a:ext uri="{FF2B5EF4-FFF2-40B4-BE49-F238E27FC236}">
                    <a16:creationId xmlns:a16="http://schemas.microsoft.com/office/drawing/2014/main" id="{1224C7FB-0D98-B3CC-7970-42B770119764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17" name="Grupo 216">
              <a:extLst>
                <a:ext uri="{FF2B5EF4-FFF2-40B4-BE49-F238E27FC236}">
                  <a16:creationId xmlns:a16="http://schemas.microsoft.com/office/drawing/2014/main" id="{81757F67-F3BC-2EAD-D554-70A0F588D72D}"/>
                </a:ext>
              </a:extLst>
            </p:cNvPr>
            <p:cNvGrpSpPr/>
            <p:nvPr/>
          </p:nvGrpSpPr>
          <p:grpSpPr>
            <a:xfrm>
              <a:off x="6253512" y="3388965"/>
              <a:ext cx="1207706" cy="1016878"/>
              <a:chOff x="3952136" y="754291"/>
              <a:chExt cx="1207706" cy="1016878"/>
            </a:xfrm>
          </p:grpSpPr>
          <p:sp>
            <p:nvSpPr>
              <p:cNvPr id="218" name="Rectángulo: esquinas redondeadas 6">
                <a:extLst>
                  <a:ext uri="{FF2B5EF4-FFF2-40B4-BE49-F238E27FC236}">
                    <a16:creationId xmlns:a16="http://schemas.microsoft.com/office/drawing/2014/main" id="{2921D262-247C-8ACC-C89F-75FF1CC3C171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8DDAF"/>
                    </a:gs>
                    <a:gs pos="89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9" name="Rectángulo: esquinas redondeadas 218">
                <a:extLst>
                  <a:ext uri="{FF2B5EF4-FFF2-40B4-BE49-F238E27FC236}">
                    <a16:creationId xmlns:a16="http://schemas.microsoft.com/office/drawing/2014/main" id="{2E07570D-FD5C-2A11-660F-6771B3AC515F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8DDAF"/>
                    </a:gs>
                    <a:gs pos="100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0" name="Rectángulo: esquinas redondeadas 219">
                <a:extLst>
                  <a:ext uri="{FF2B5EF4-FFF2-40B4-BE49-F238E27FC236}">
                    <a16:creationId xmlns:a16="http://schemas.microsoft.com/office/drawing/2014/main" id="{28FA3B02-8858-93D9-8577-A94EC4F02DAA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1" name="CuadroTexto 220">
                <a:extLst>
                  <a:ext uri="{FF2B5EF4-FFF2-40B4-BE49-F238E27FC236}">
                    <a16:creationId xmlns:a16="http://schemas.microsoft.com/office/drawing/2014/main" id="{73E53D7B-1A2A-5C2F-8AFD-182E360633FF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22" name="CuadroTexto 221">
                <a:extLst>
                  <a:ext uri="{FF2B5EF4-FFF2-40B4-BE49-F238E27FC236}">
                    <a16:creationId xmlns:a16="http://schemas.microsoft.com/office/drawing/2014/main" id="{360568C4-C7D1-2C27-E289-79E139BDCACA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23" name="Grupo 222">
              <a:extLst>
                <a:ext uri="{FF2B5EF4-FFF2-40B4-BE49-F238E27FC236}">
                  <a16:creationId xmlns:a16="http://schemas.microsoft.com/office/drawing/2014/main" id="{0496E2BD-C108-C7B2-CDC8-EB1D4626867F}"/>
                </a:ext>
              </a:extLst>
            </p:cNvPr>
            <p:cNvGrpSpPr/>
            <p:nvPr/>
          </p:nvGrpSpPr>
          <p:grpSpPr>
            <a:xfrm>
              <a:off x="5135780" y="4616280"/>
              <a:ext cx="1207706" cy="1016878"/>
              <a:chOff x="3952136" y="754291"/>
              <a:chExt cx="1207706" cy="1016878"/>
            </a:xfrm>
          </p:grpSpPr>
          <p:sp>
            <p:nvSpPr>
              <p:cNvPr id="224" name="Rectángulo: esquinas redondeadas 6">
                <a:extLst>
                  <a:ext uri="{FF2B5EF4-FFF2-40B4-BE49-F238E27FC236}">
                    <a16:creationId xmlns:a16="http://schemas.microsoft.com/office/drawing/2014/main" id="{D82C763C-286B-8A9A-49EC-EEA18702B96C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8DDAF"/>
                    </a:gs>
                    <a:gs pos="89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5" name="Rectángulo: esquinas redondeadas 224">
                <a:extLst>
                  <a:ext uri="{FF2B5EF4-FFF2-40B4-BE49-F238E27FC236}">
                    <a16:creationId xmlns:a16="http://schemas.microsoft.com/office/drawing/2014/main" id="{EEC29F57-BB35-6FB5-81EF-146D9CE6CC58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8DDAF"/>
                    </a:gs>
                    <a:gs pos="100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6" name="Rectángulo: esquinas redondeadas 225">
                <a:extLst>
                  <a:ext uri="{FF2B5EF4-FFF2-40B4-BE49-F238E27FC236}">
                    <a16:creationId xmlns:a16="http://schemas.microsoft.com/office/drawing/2014/main" id="{3FC1C9B6-00B6-C224-75D7-378D2DA8CBEA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27" name="CuadroTexto 226">
                <a:extLst>
                  <a:ext uri="{FF2B5EF4-FFF2-40B4-BE49-F238E27FC236}">
                    <a16:creationId xmlns:a16="http://schemas.microsoft.com/office/drawing/2014/main" id="{3D74008C-C02A-38C2-AFA1-170A39258E76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28" name="CuadroTexto 227">
                <a:extLst>
                  <a:ext uri="{FF2B5EF4-FFF2-40B4-BE49-F238E27FC236}">
                    <a16:creationId xmlns:a16="http://schemas.microsoft.com/office/drawing/2014/main" id="{A712D0D4-0307-79A4-88D3-C867C19F4AA5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29" name="Grupo 228">
              <a:extLst>
                <a:ext uri="{FF2B5EF4-FFF2-40B4-BE49-F238E27FC236}">
                  <a16:creationId xmlns:a16="http://schemas.microsoft.com/office/drawing/2014/main" id="{7C04A51C-FA03-5FBE-2AE6-D74C0B6A0C51}"/>
                </a:ext>
              </a:extLst>
            </p:cNvPr>
            <p:cNvGrpSpPr/>
            <p:nvPr/>
          </p:nvGrpSpPr>
          <p:grpSpPr>
            <a:xfrm>
              <a:off x="6253512" y="4616280"/>
              <a:ext cx="1207706" cy="1016878"/>
              <a:chOff x="3952136" y="754291"/>
              <a:chExt cx="1207706" cy="1016878"/>
            </a:xfrm>
          </p:grpSpPr>
          <p:sp>
            <p:nvSpPr>
              <p:cNvPr id="230" name="Rectángulo: esquinas redondeadas 6">
                <a:extLst>
                  <a:ext uri="{FF2B5EF4-FFF2-40B4-BE49-F238E27FC236}">
                    <a16:creationId xmlns:a16="http://schemas.microsoft.com/office/drawing/2014/main" id="{FF34A80A-3FCD-3106-5362-C45590F750E5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8DDAF"/>
                    </a:gs>
                    <a:gs pos="89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1" name="Rectángulo: esquinas redondeadas 230">
                <a:extLst>
                  <a:ext uri="{FF2B5EF4-FFF2-40B4-BE49-F238E27FC236}">
                    <a16:creationId xmlns:a16="http://schemas.microsoft.com/office/drawing/2014/main" id="{44F8D32A-7AD2-549D-DAE0-F3420144531D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8DDAF"/>
                    </a:gs>
                    <a:gs pos="100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2" name="Rectángulo: esquinas redondeadas 231">
                <a:extLst>
                  <a:ext uri="{FF2B5EF4-FFF2-40B4-BE49-F238E27FC236}">
                    <a16:creationId xmlns:a16="http://schemas.microsoft.com/office/drawing/2014/main" id="{520DDD6C-75BA-7429-19B1-8C0E8C94A913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3" name="CuadroTexto 232">
                <a:extLst>
                  <a:ext uri="{FF2B5EF4-FFF2-40B4-BE49-F238E27FC236}">
                    <a16:creationId xmlns:a16="http://schemas.microsoft.com/office/drawing/2014/main" id="{EE4F9538-D779-8D37-E345-0AE276D637CA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34" name="CuadroTexto 233">
                <a:extLst>
                  <a:ext uri="{FF2B5EF4-FFF2-40B4-BE49-F238E27FC236}">
                    <a16:creationId xmlns:a16="http://schemas.microsoft.com/office/drawing/2014/main" id="{1E6557C6-54D6-0839-E43B-AAEFE144CA2E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35" name="Grupo 234">
              <a:extLst>
                <a:ext uri="{FF2B5EF4-FFF2-40B4-BE49-F238E27FC236}">
                  <a16:creationId xmlns:a16="http://schemas.microsoft.com/office/drawing/2014/main" id="{2B0C9054-00E0-59B6-7B93-2CD61F5714FD}"/>
                </a:ext>
              </a:extLst>
            </p:cNvPr>
            <p:cNvGrpSpPr/>
            <p:nvPr/>
          </p:nvGrpSpPr>
          <p:grpSpPr>
            <a:xfrm>
              <a:off x="7383651" y="4616280"/>
              <a:ext cx="1207706" cy="1016878"/>
              <a:chOff x="3952136" y="754291"/>
              <a:chExt cx="1207706" cy="1016878"/>
            </a:xfrm>
          </p:grpSpPr>
          <p:sp>
            <p:nvSpPr>
              <p:cNvPr id="236" name="Rectángulo: esquinas redondeadas 6">
                <a:extLst>
                  <a:ext uri="{FF2B5EF4-FFF2-40B4-BE49-F238E27FC236}">
                    <a16:creationId xmlns:a16="http://schemas.microsoft.com/office/drawing/2014/main" id="{FFF50789-41CA-B6BB-85A9-9952F9598833}"/>
                  </a:ext>
                </a:extLst>
              </p:cNvPr>
              <p:cNvSpPr/>
              <p:nvPr/>
            </p:nvSpPr>
            <p:spPr>
              <a:xfrm>
                <a:off x="4203766" y="754291"/>
                <a:ext cx="705641" cy="273266"/>
              </a:xfrm>
              <a:custGeom>
                <a:avLst/>
                <a:gdLst>
                  <a:gd name="connsiteX0" fmla="*/ 0 w 700921"/>
                  <a:gd name="connsiteY0" fmla="*/ 104962 h 629762"/>
                  <a:gd name="connsiteX1" fmla="*/ 104962 w 700921"/>
                  <a:gd name="connsiteY1" fmla="*/ 0 h 629762"/>
                  <a:gd name="connsiteX2" fmla="*/ 595959 w 700921"/>
                  <a:gd name="connsiteY2" fmla="*/ 0 h 629762"/>
                  <a:gd name="connsiteX3" fmla="*/ 700921 w 700921"/>
                  <a:gd name="connsiteY3" fmla="*/ 104962 h 629762"/>
                  <a:gd name="connsiteX4" fmla="*/ 700921 w 700921"/>
                  <a:gd name="connsiteY4" fmla="*/ 524800 h 629762"/>
                  <a:gd name="connsiteX5" fmla="*/ 595959 w 700921"/>
                  <a:gd name="connsiteY5" fmla="*/ 629762 h 629762"/>
                  <a:gd name="connsiteX6" fmla="*/ 104962 w 700921"/>
                  <a:gd name="connsiteY6" fmla="*/ 629762 h 629762"/>
                  <a:gd name="connsiteX7" fmla="*/ 0 w 700921"/>
                  <a:gd name="connsiteY7" fmla="*/ 524800 h 629762"/>
                  <a:gd name="connsiteX8" fmla="*/ 0 w 700921"/>
                  <a:gd name="connsiteY8" fmla="*/ 104962 h 629762"/>
                  <a:gd name="connsiteX0" fmla="*/ 104962 w 700921"/>
                  <a:gd name="connsiteY0" fmla="*/ 629762 h 721202"/>
                  <a:gd name="connsiteX1" fmla="*/ 0 w 700921"/>
                  <a:gd name="connsiteY1" fmla="*/ 524800 h 721202"/>
                  <a:gd name="connsiteX2" fmla="*/ 0 w 700921"/>
                  <a:gd name="connsiteY2" fmla="*/ 104962 h 721202"/>
                  <a:gd name="connsiteX3" fmla="*/ 104962 w 700921"/>
                  <a:gd name="connsiteY3" fmla="*/ 0 h 721202"/>
                  <a:gd name="connsiteX4" fmla="*/ 595959 w 700921"/>
                  <a:gd name="connsiteY4" fmla="*/ 0 h 721202"/>
                  <a:gd name="connsiteX5" fmla="*/ 700921 w 700921"/>
                  <a:gd name="connsiteY5" fmla="*/ 104962 h 721202"/>
                  <a:gd name="connsiteX6" fmla="*/ 700921 w 700921"/>
                  <a:gd name="connsiteY6" fmla="*/ 524800 h 721202"/>
                  <a:gd name="connsiteX7" fmla="*/ 687399 w 700921"/>
                  <a:gd name="connsiteY7" fmla="*/ 721202 h 721202"/>
                  <a:gd name="connsiteX0" fmla="*/ 104962 w 700921"/>
                  <a:gd name="connsiteY0" fmla="*/ 629762 h 629762"/>
                  <a:gd name="connsiteX1" fmla="*/ 0 w 700921"/>
                  <a:gd name="connsiteY1" fmla="*/ 524800 h 629762"/>
                  <a:gd name="connsiteX2" fmla="*/ 0 w 700921"/>
                  <a:gd name="connsiteY2" fmla="*/ 104962 h 629762"/>
                  <a:gd name="connsiteX3" fmla="*/ 104962 w 700921"/>
                  <a:gd name="connsiteY3" fmla="*/ 0 h 629762"/>
                  <a:gd name="connsiteX4" fmla="*/ 595959 w 700921"/>
                  <a:gd name="connsiteY4" fmla="*/ 0 h 629762"/>
                  <a:gd name="connsiteX5" fmla="*/ 700921 w 700921"/>
                  <a:gd name="connsiteY5" fmla="*/ 104962 h 629762"/>
                  <a:gd name="connsiteX6" fmla="*/ 700921 w 700921"/>
                  <a:gd name="connsiteY6" fmla="*/ 524800 h 629762"/>
                  <a:gd name="connsiteX0" fmla="*/ 0 w 700921"/>
                  <a:gd name="connsiteY0" fmla="*/ 524800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7116 w 700921"/>
                  <a:gd name="connsiteY0" fmla="*/ 247277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615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7117 w 700921"/>
                  <a:gd name="connsiteY0" fmla="*/ 253195 h 524800"/>
                  <a:gd name="connsiteX1" fmla="*/ 0 w 700921"/>
                  <a:gd name="connsiteY1" fmla="*/ 104962 h 524800"/>
                  <a:gd name="connsiteX2" fmla="*/ 104962 w 700921"/>
                  <a:gd name="connsiteY2" fmla="*/ 0 h 524800"/>
                  <a:gd name="connsiteX3" fmla="*/ 595959 w 700921"/>
                  <a:gd name="connsiteY3" fmla="*/ 0 h 524800"/>
                  <a:gd name="connsiteX4" fmla="*/ 700921 w 700921"/>
                  <a:gd name="connsiteY4" fmla="*/ 104962 h 524800"/>
                  <a:gd name="connsiteX5" fmla="*/ 700921 w 700921"/>
                  <a:gd name="connsiteY5" fmla="*/ 524800 h 524800"/>
                  <a:gd name="connsiteX0" fmla="*/ 0 w 702682"/>
                  <a:gd name="connsiteY0" fmla="*/ 253195 h 524800"/>
                  <a:gd name="connsiteX1" fmla="*/ 1761 w 702682"/>
                  <a:gd name="connsiteY1" fmla="*/ 104962 h 524800"/>
                  <a:gd name="connsiteX2" fmla="*/ 106723 w 702682"/>
                  <a:gd name="connsiteY2" fmla="*/ 0 h 524800"/>
                  <a:gd name="connsiteX3" fmla="*/ 597720 w 702682"/>
                  <a:gd name="connsiteY3" fmla="*/ 0 h 524800"/>
                  <a:gd name="connsiteX4" fmla="*/ 702682 w 702682"/>
                  <a:gd name="connsiteY4" fmla="*/ 104962 h 524800"/>
                  <a:gd name="connsiteX5" fmla="*/ 702682 w 702682"/>
                  <a:gd name="connsiteY5" fmla="*/ 524800 h 524800"/>
                  <a:gd name="connsiteX0" fmla="*/ 0 w 705641"/>
                  <a:gd name="connsiteY0" fmla="*/ 253195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9113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7117 w 703880"/>
                  <a:gd name="connsiteY0" fmla="*/ 262073 h 273266"/>
                  <a:gd name="connsiteX1" fmla="*/ 0 w 703880"/>
                  <a:gd name="connsiteY1" fmla="*/ 104962 h 273266"/>
                  <a:gd name="connsiteX2" fmla="*/ 104962 w 703880"/>
                  <a:gd name="connsiteY2" fmla="*/ 0 h 273266"/>
                  <a:gd name="connsiteX3" fmla="*/ 595959 w 703880"/>
                  <a:gd name="connsiteY3" fmla="*/ 0 h 273266"/>
                  <a:gd name="connsiteX4" fmla="*/ 700921 w 703880"/>
                  <a:gd name="connsiteY4" fmla="*/ 104962 h 273266"/>
                  <a:gd name="connsiteX5" fmla="*/ 703880 w 703880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  <a:gd name="connsiteX0" fmla="*/ 0 w 705641"/>
                  <a:gd name="connsiteY0" fmla="*/ 256154 h 273266"/>
                  <a:gd name="connsiteX1" fmla="*/ 1761 w 705641"/>
                  <a:gd name="connsiteY1" fmla="*/ 104962 h 273266"/>
                  <a:gd name="connsiteX2" fmla="*/ 106723 w 705641"/>
                  <a:gd name="connsiteY2" fmla="*/ 0 h 273266"/>
                  <a:gd name="connsiteX3" fmla="*/ 597720 w 705641"/>
                  <a:gd name="connsiteY3" fmla="*/ 0 h 273266"/>
                  <a:gd name="connsiteX4" fmla="*/ 702682 w 705641"/>
                  <a:gd name="connsiteY4" fmla="*/ 104962 h 273266"/>
                  <a:gd name="connsiteX5" fmla="*/ 705641 w 705641"/>
                  <a:gd name="connsiteY5" fmla="*/ 273266 h 273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5641" h="273266">
                    <a:moveTo>
                      <a:pt x="0" y="256154"/>
                    </a:moveTo>
                    <a:lnTo>
                      <a:pt x="1761" y="104962"/>
                    </a:lnTo>
                    <a:cubicBezTo>
                      <a:pt x="1761" y="46993"/>
                      <a:pt x="48754" y="0"/>
                      <a:pt x="106723" y="0"/>
                    </a:cubicBezTo>
                    <a:lnTo>
                      <a:pt x="597720" y="0"/>
                    </a:lnTo>
                    <a:cubicBezTo>
                      <a:pt x="655689" y="0"/>
                      <a:pt x="702682" y="46993"/>
                      <a:pt x="702682" y="104962"/>
                    </a:cubicBezTo>
                    <a:cubicBezTo>
                      <a:pt x="703668" y="161063"/>
                      <a:pt x="704655" y="217165"/>
                      <a:pt x="705641" y="273266"/>
                    </a:cubicBezTo>
                  </a:path>
                </a:pathLst>
              </a:custGeom>
              <a:noFill/>
              <a:ln w="79375">
                <a:gradFill flip="none" rotWithShape="1">
                  <a:gsLst>
                    <a:gs pos="0">
                      <a:srgbClr val="B8DDAF"/>
                    </a:gs>
                    <a:gs pos="89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9" name="Rectángulo: esquinas redondeadas 238">
                <a:extLst>
                  <a:ext uri="{FF2B5EF4-FFF2-40B4-BE49-F238E27FC236}">
                    <a16:creationId xmlns:a16="http://schemas.microsoft.com/office/drawing/2014/main" id="{590F4EBE-0243-FDD2-294B-17DF26A157E6}"/>
                  </a:ext>
                </a:extLst>
              </p:cNvPr>
              <p:cNvSpPr/>
              <p:nvPr/>
            </p:nvSpPr>
            <p:spPr>
              <a:xfrm>
                <a:off x="4205528" y="754291"/>
                <a:ext cx="700922" cy="668900"/>
              </a:xfrm>
              <a:prstGeom prst="round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rgbClr val="B8DDAF"/>
                    </a:gs>
                    <a:gs pos="100000">
                      <a:srgbClr val="72D9C5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1" name="Rectángulo: esquinas redondeadas 240">
                <a:extLst>
                  <a:ext uri="{FF2B5EF4-FFF2-40B4-BE49-F238E27FC236}">
                    <a16:creationId xmlns:a16="http://schemas.microsoft.com/office/drawing/2014/main" id="{D19D15FC-E721-D597-FC95-7A1F06FF2DDF}"/>
                  </a:ext>
                </a:extLst>
              </p:cNvPr>
              <p:cNvSpPr/>
              <p:nvPr/>
            </p:nvSpPr>
            <p:spPr>
              <a:xfrm>
                <a:off x="4242887" y="807173"/>
                <a:ext cx="626204" cy="576880"/>
              </a:xfrm>
              <a:prstGeom prst="roundRect">
                <a:avLst/>
              </a:prstGeom>
              <a:blipFill dpi="0" rotWithShape="0">
                <a:blip r:embed="rId3"/>
                <a:srcRect/>
                <a:tile tx="44450" ty="19050" sx="14000" sy="14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42" name="CuadroTexto 241">
                <a:extLst>
                  <a:ext uri="{FF2B5EF4-FFF2-40B4-BE49-F238E27FC236}">
                    <a16:creationId xmlns:a16="http://schemas.microsoft.com/office/drawing/2014/main" id="{42A3AC1B-CA6E-D0BA-CFD8-D009E7005CAB}"/>
                  </a:ext>
                </a:extLst>
              </p:cNvPr>
              <p:cNvSpPr txBox="1"/>
              <p:nvPr/>
            </p:nvSpPr>
            <p:spPr>
              <a:xfrm>
                <a:off x="3952136" y="1449937"/>
                <a:ext cx="1207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es-ES" sz="1100" b="1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JOB POSITION </a:t>
                </a:r>
                <a:endParaRPr lang="es-CO" sz="1100" b="1" dirty="0">
                  <a:solidFill>
                    <a:sysClr val="windowText" lastClr="000000"/>
                  </a:solidFill>
                  <a:latin typeface="Quicksand" pitchFamily="2" charset="0"/>
                </a:endParaRPr>
              </a:p>
            </p:txBody>
          </p:sp>
          <p:sp>
            <p:nvSpPr>
              <p:cNvPr id="243" name="CuadroTexto 242">
                <a:extLst>
                  <a:ext uri="{FF2B5EF4-FFF2-40B4-BE49-F238E27FC236}">
                    <a16:creationId xmlns:a16="http://schemas.microsoft.com/office/drawing/2014/main" id="{C99A519E-AB55-C22D-211B-4DAD728A9569}"/>
                  </a:ext>
                </a:extLst>
              </p:cNvPr>
              <p:cNvSpPr txBox="1"/>
              <p:nvPr/>
            </p:nvSpPr>
            <p:spPr>
              <a:xfrm>
                <a:off x="4079469" y="1576244"/>
                <a:ext cx="953040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Write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text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 </a:t>
                </a:r>
                <a:r>
                  <a:rPr lang="es-ES" sz="700" dirty="0" err="1">
                    <a:solidFill>
                      <a:sysClr val="windowText" lastClr="000000"/>
                    </a:solidFill>
                    <a:latin typeface="Quicksand" pitchFamily="2" charset="0"/>
                  </a:rPr>
                  <a:t>here</a:t>
                </a:r>
                <a:r>
                  <a:rPr lang="es-ES" sz="700" dirty="0">
                    <a:solidFill>
                      <a:sysClr val="windowText" lastClr="000000"/>
                    </a:solidFill>
                    <a:latin typeface="Quicksand" pitchFamily="2" charset="0"/>
                  </a:rPr>
                  <a:t>.</a:t>
                </a:r>
              </a:p>
            </p:txBody>
          </p:sp>
        </p:grpSp>
        <p:grpSp>
          <p:nvGrpSpPr>
            <p:cNvPr id="250" name="Grupo 249">
              <a:extLst>
                <a:ext uri="{FF2B5EF4-FFF2-40B4-BE49-F238E27FC236}">
                  <a16:creationId xmlns:a16="http://schemas.microsoft.com/office/drawing/2014/main" id="{B8E59F56-DD80-F9A1-8D79-A064956481FE}"/>
                </a:ext>
              </a:extLst>
            </p:cNvPr>
            <p:cNvGrpSpPr/>
            <p:nvPr/>
          </p:nvGrpSpPr>
          <p:grpSpPr>
            <a:xfrm>
              <a:off x="3305951" y="1809616"/>
              <a:ext cx="2412000" cy="45719"/>
              <a:chOff x="3305951" y="1809616"/>
              <a:chExt cx="2412000" cy="45719"/>
            </a:xfrm>
          </p:grpSpPr>
          <p:sp>
            <p:nvSpPr>
              <p:cNvPr id="244" name="Rectángulo 243">
                <a:extLst>
                  <a:ext uri="{FF2B5EF4-FFF2-40B4-BE49-F238E27FC236}">
                    <a16:creationId xmlns:a16="http://schemas.microsoft.com/office/drawing/2014/main" id="{4A57EAF8-201B-76BD-8461-0901A318E471}"/>
                  </a:ext>
                </a:extLst>
              </p:cNvPr>
              <p:cNvSpPr/>
              <p:nvPr/>
            </p:nvSpPr>
            <p:spPr>
              <a:xfrm>
                <a:off x="3305951" y="1809616"/>
                <a:ext cx="2412000" cy="45719"/>
              </a:xfrm>
              <a:custGeom>
                <a:avLst/>
                <a:gdLst>
                  <a:gd name="connsiteX0" fmla="*/ 0 w 2433028"/>
                  <a:gd name="connsiteY0" fmla="*/ 0 h 45719"/>
                  <a:gd name="connsiteX1" fmla="*/ 2433028 w 2433028"/>
                  <a:gd name="connsiteY1" fmla="*/ 0 h 45719"/>
                  <a:gd name="connsiteX2" fmla="*/ 2433028 w 2433028"/>
                  <a:gd name="connsiteY2" fmla="*/ 45719 h 45719"/>
                  <a:gd name="connsiteX3" fmla="*/ 0 w 2433028"/>
                  <a:gd name="connsiteY3" fmla="*/ 45719 h 45719"/>
                  <a:gd name="connsiteX4" fmla="*/ 0 w 2433028"/>
                  <a:gd name="connsiteY4" fmla="*/ 0 h 4571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441340"/>
                  <a:gd name="connsiteY0" fmla="*/ 45719 h 50834"/>
                  <a:gd name="connsiteX1" fmla="*/ 0 w 2441340"/>
                  <a:gd name="connsiteY1" fmla="*/ 0 h 50834"/>
                  <a:gd name="connsiteX2" fmla="*/ 2433028 w 2441340"/>
                  <a:gd name="connsiteY2" fmla="*/ 0 h 50834"/>
                  <a:gd name="connsiteX3" fmla="*/ 2441340 w 2441340"/>
                  <a:gd name="connsiteY3" fmla="*/ 50834 h 50834"/>
                  <a:gd name="connsiteX0" fmla="*/ 0 w 2433028"/>
                  <a:gd name="connsiteY0" fmla="*/ 45719 h 45719"/>
                  <a:gd name="connsiteX1" fmla="*/ 0 w 2433028"/>
                  <a:gd name="connsiteY1" fmla="*/ 0 h 45719"/>
                  <a:gd name="connsiteX2" fmla="*/ 2433028 w 2433028"/>
                  <a:gd name="connsiteY2" fmla="*/ 0 h 45719"/>
                  <a:gd name="connsiteX3" fmla="*/ 2431748 w 2433028"/>
                  <a:gd name="connsiteY3" fmla="*/ 4444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3028" h="45719">
                    <a:moveTo>
                      <a:pt x="0" y="45719"/>
                    </a:moveTo>
                    <a:lnTo>
                      <a:pt x="0" y="0"/>
                    </a:lnTo>
                    <a:lnTo>
                      <a:pt x="2433028" y="0"/>
                    </a:lnTo>
                    <a:cubicBezTo>
                      <a:pt x="2432601" y="14813"/>
                      <a:pt x="2432175" y="29627"/>
                      <a:pt x="2431748" y="4444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246" name="Conector recto 245">
                <a:extLst>
                  <a:ext uri="{FF2B5EF4-FFF2-40B4-BE49-F238E27FC236}">
                    <a16:creationId xmlns:a16="http://schemas.microsoft.com/office/drawing/2014/main" id="{19957F85-29A5-B7B7-EAE3-3DD460F0A124}"/>
                  </a:ext>
                </a:extLst>
              </p:cNvPr>
              <p:cNvCxnSpPr/>
              <p:nvPr/>
            </p:nvCxnSpPr>
            <p:spPr>
              <a:xfrm>
                <a:off x="4517648" y="1809616"/>
                <a:ext cx="0" cy="4571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BDE5FC68-92A9-B63B-839A-5C0219477A4E}"/>
                </a:ext>
              </a:extLst>
            </p:cNvPr>
            <p:cNvSpPr/>
            <p:nvPr/>
          </p:nvSpPr>
          <p:spPr>
            <a:xfrm>
              <a:off x="3296951" y="1848977"/>
              <a:ext cx="1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8" name="Elipse 247">
              <a:extLst>
                <a:ext uri="{FF2B5EF4-FFF2-40B4-BE49-F238E27FC236}">
                  <a16:creationId xmlns:a16="http://schemas.microsoft.com/office/drawing/2014/main" id="{BBEC0FBF-2177-656F-8EBF-4CACCCA5B0E4}"/>
                </a:ext>
              </a:extLst>
            </p:cNvPr>
            <p:cNvSpPr/>
            <p:nvPr/>
          </p:nvSpPr>
          <p:spPr>
            <a:xfrm>
              <a:off x="4508648" y="1847713"/>
              <a:ext cx="1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9" name="Elipse 248">
              <a:extLst>
                <a:ext uri="{FF2B5EF4-FFF2-40B4-BE49-F238E27FC236}">
                  <a16:creationId xmlns:a16="http://schemas.microsoft.com/office/drawing/2014/main" id="{DD9D14AA-8E87-503E-C986-77484267CC98}"/>
                </a:ext>
              </a:extLst>
            </p:cNvPr>
            <p:cNvSpPr/>
            <p:nvPr/>
          </p:nvSpPr>
          <p:spPr>
            <a:xfrm>
              <a:off x="5708148" y="1841639"/>
              <a:ext cx="1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84" name="Grupo 283">
              <a:extLst>
                <a:ext uri="{FF2B5EF4-FFF2-40B4-BE49-F238E27FC236}">
                  <a16:creationId xmlns:a16="http://schemas.microsoft.com/office/drawing/2014/main" id="{492609C6-7C9C-184C-DC6D-33BF03D8324D}"/>
                </a:ext>
              </a:extLst>
            </p:cNvPr>
            <p:cNvGrpSpPr/>
            <p:nvPr/>
          </p:nvGrpSpPr>
          <p:grpSpPr>
            <a:xfrm>
              <a:off x="4542095" y="3232078"/>
              <a:ext cx="18000" cy="56097"/>
              <a:chOff x="4542095" y="3232078"/>
              <a:chExt cx="18000" cy="56097"/>
            </a:xfrm>
          </p:grpSpPr>
          <p:cxnSp>
            <p:nvCxnSpPr>
              <p:cNvPr id="253" name="Conector recto 252">
                <a:extLst>
                  <a:ext uri="{FF2B5EF4-FFF2-40B4-BE49-F238E27FC236}">
                    <a16:creationId xmlns:a16="http://schemas.microsoft.com/office/drawing/2014/main" id="{15E74EF2-B28F-9F66-4226-FCC7A54937D6}"/>
                  </a:ext>
                </a:extLst>
              </p:cNvPr>
              <p:cNvCxnSpPr/>
              <p:nvPr/>
            </p:nvCxnSpPr>
            <p:spPr>
              <a:xfrm>
                <a:off x="4551095" y="3232078"/>
                <a:ext cx="0" cy="4571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Elipse 254">
                <a:extLst>
                  <a:ext uri="{FF2B5EF4-FFF2-40B4-BE49-F238E27FC236}">
                    <a16:creationId xmlns:a16="http://schemas.microsoft.com/office/drawing/2014/main" id="{75FEBF2C-D362-F185-CD99-2716AB949BB4}"/>
                  </a:ext>
                </a:extLst>
              </p:cNvPr>
              <p:cNvSpPr/>
              <p:nvPr/>
            </p:nvSpPr>
            <p:spPr>
              <a:xfrm>
                <a:off x="4542095" y="3270175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C1742BFA-F6EB-44BB-896D-F2A3484209E1}"/>
                </a:ext>
              </a:extLst>
            </p:cNvPr>
            <p:cNvGrpSpPr/>
            <p:nvPr/>
          </p:nvGrpSpPr>
          <p:grpSpPr>
            <a:xfrm>
              <a:off x="2243638" y="3232078"/>
              <a:ext cx="1136088" cy="57361"/>
              <a:chOff x="2243638" y="3232078"/>
              <a:chExt cx="1136088" cy="57361"/>
            </a:xfrm>
          </p:grpSpPr>
          <p:sp>
            <p:nvSpPr>
              <p:cNvPr id="252" name="Rectángulo 243">
                <a:extLst>
                  <a:ext uri="{FF2B5EF4-FFF2-40B4-BE49-F238E27FC236}">
                    <a16:creationId xmlns:a16="http://schemas.microsoft.com/office/drawing/2014/main" id="{AF5B68BA-3626-8BEF-BE27-628C60A87545}"/>
                  </a:ext>
                </a:extLst>
              </p:cNvPr>
              <p:cNvSpPr/>
              <p:nvPr/>
            </p:nvSpPr>
            <p:spPr>
              <a:xfrm>
                <a:off x="2252638" y="3232078"/>
                <a:ext cx="1116000" cy="45719"/>
              </a:xfrm>
              <a:custGeom>
                <a:avLst/>
                <a:gdLst>
                  <a:gd name="connsiteX0" fmla="*/ 0 w 2433028"/>
                  <a:gd name="connsiteY0" fmla="*/ 0 h 45719"/>
                  <a:gd name="connsiteX1" fmla="*/ 2433028 w 2433028"/>
                  <a:gd name="connsiteY1" fmla="*/ 0 h 45719"/>
                  <a:gd name="connsiteX2" fmla="*/ 2433028 w 2433028"/>
                  <a:gd name="connsiteY2" fmla="*/ 45719 h 45719"/>
                  <a:gd name="connsiteX3" fmla="*/ 0 w 2433028"/>
                  <a:gd name="connsiteY3" fmla="*/ 45719 h 45719"/>
                  <a:gd name="connsiteX4" fmla="*/ 0 w 2433028"/>
                  <a:gd name="connsiteY4" fmla="*/ 0 h 4571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441340"/>
                  <a:gd name="connsiteY0" fmla="*/ 45719 h 50834"/>
                  <a:gd name="connsiteX1" fmla="*/ 0 w 2441340"/>
                  <a:gd name="connsiteY1" fmla="*/ 0 h 50834"/>
                  <a:gd name="connsiteX2" fmla="*/ 2433028 w 2441340"/>
                  <a:gd name="connsiteY2" fmla="*/ 0 h 50834"/>
                  <a:gd name="connsiteX3" fmla="*/ 2441340 w 2441340"/>
                  <a:gd name="connsiteY3" fmla="*/ 50834 h 50834"/>
                  <a:gd name="connsiteX0" fmla="*/ 0 w 2433028"/>
                  <a:gd name="connsiteY0" fmla="*/ 45719 h 45719"/>
                  <a:gd name="connsiteX1" fmla="*/ 0 w 2433028"/>
                  <a:gd name="connsiteY1" fmla="*/ 0 h 45719"/>
                  <a:gd name="connsiteX2" fmla="*/ 2433028 w 2433028"/>
                  <a:gd name="connsiteY2" fmla="*/ 0 h 45719"/>
                  <a:gd name="connsiteX3" fmla="*/ 2431748 w 2433028"/>
                  <a:gd name="connsiteY3" fmla="*/ 4444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3028" h="45719">
                    <a:moveTo>
                      <a:pt x="0" y="45719"/>
                    </a:moveTo>
                    <a:lnTo>
                      <a:pt x="0" y="0"/>
                    </a:lnTo>
                    <a:lnTo>
                      <a:pt x="2433028" y="0"/>
                    </a:lnTo>
                    <a:cubicBezTo>
                      <a:pt x="2432601" y="14813"/>
                      <a:pt x="2432175" y="29627"/>
                      <a:pt x="2431748" y="4444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4" name="Elipse 253">
                <a:extLst>
                  <a:ext uri="{FF2B5EF4-FFF2-40B4-BE49-F238E27FC236}">
                    <a16:creationId xmlns:a16="http://schemas.microsoft.com/office/drawing/2014/main" id="{85AFED25-F06B-FA42-84E2-25F235287B33}"/>
                  </a:ext>
                </a:extLst>
              </p:cNvPr>
              <p:cNvSpPr/>
              <p:nvPr/>
            </p:nvSpPr>
            <p:spPr>
              <a:xfrm>
                <a:off x="2243638" y="3271439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BC18DEBF-29B0-14E1-D22A-7D9D950300D5}"/>
                  </a:ext>
                </a:extLst>
              </p:cNvPr>
              <p:cNvSpPr/>
              <p:nvPr/>
            </p:nvSpPr>
            <p:spPr>
              <a:xfrm>
                <a:off x="3361726" y="3264101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263" name="Grupo 262">
              <a:extLst>
                <a:ext uri="{FF2B5EF4-FFF2-40B4-BE49-F238E27FC236}">
                  <a16:creationId xmlns:a16="http://schemas.microsoft.com/office/drawing/2014/main" id="{9DF3D2D1-E041-4484-CA88-9C15733564DA}"/>
                </a:ext>
              </a:extLst>
            </p:cNvPr>
            <p:cNvGrpSpPr/>
            <p:nvPr/>
          </p:nvGrpSpPr>
          <p:grpSpPr>
            <a:xfrm>
              <a:off x="5729091" y="4448222"/>
              <a:ext cx="2250000" cy="45719"/>
              <a:chOff x="3305951" y="1809616"/>
              <a:chExt cx="2268000" cy="45719"/>
            </a:xfrm>
          </p:grpSpPr>
          <p:sp>
            <p:nvSpPr>
              <p:cNvPr id="264" name="Rectángulo 243">
                <a:extLst>
                  <a:ext uri="{FF2B5EF4-FFF2-40B4-BE49-F238E27FC236}">
                    <a16:creationId xmlns:a16="http://schemas.microsoft.com/office/drawing/2014/main" id="{16D26157-7AC5-3835-6065-AE402DB52E16}"/>
                  </a:ext>
                </a:extLst>
              </p:cNvPr>
              <p:cNvSpPr/>
              <p:nvPr/>
            </p:nvSpPr>
            <p:spPr>
              <a:xfrm>
                <a:off x="3305951" y="1809616"/>
                <a:ext cx="2268000" cy="45719"/>
              </a:xfrm>
              <a:custGeom>
                <a:avLst/>
                <a:gdLst>
                  <a:gd name="connsiteX0" fmla="*/ 0 w 2433028"/>
                  <a:gd name="connsiteY0" fmla="*/ 0 h 45719"/>
                  <a:gd name="connsiteX1" fmla="*/ 2433028 w 2433028"/>
                  <a:gd name="connsiteY1" fmla="*/ 0 h 45719"/>
                  <a:gd name="connsiteX2" fmla="*/ 2433028 w 2433028"/>
                  <a:gd name="connsiteY2" fmla="*/ 45719 h 45719"/>
                  <a:gd name="connsiteX3" fmla="*/ 0 w 2433028"/>
                  <a:gd name="connsiteY3" fmla="*/ 45719 h 45719"/>
                  <a:gd name="connsiteX4" fmla="*/ 0 w 2433028"/>
                  <a:gd name="connsiteY4" fmla="*/ 0 h 4571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441340"/>
                  <a:gd name="connsiteY0" fmla="*/ 45719 h 50834"/>
                  <a:gd name="connsiteX1" fmla="*/ 0 w 2441340"/>
                  <a:gd name="connsiteY1" fmla="*/ 0 h 50834"/>
                  <a:gd name="connsiteX2" fmla="*/ 2433028 w 2441340"/>
                  <a:gd name="connsiteY2" fmla="*/ 0 h 50834"/>
                  <a:gd name="connsiteX3" fmla="*/ 2441340 w 2441340"/>
                  <a:gd name="connsiteY3" fmla="*/ 50834 h 50834"/>
                  <a:gd name="connsiteX0" fmla="*/ 0 w 2433028"/>
                  <a:gd name="connsiteY0" fmla="*/ 45719 h 45719"/>
                  <a:gd name="connsiteX1" fmla="*/ 0 w 2433028"/>
                  <a:gd name="connsiteY1" fmla="*/ 0 h 45719"/>
                  <a:gd name="connsiteX2" fmla="*/ 2433028 w 2433028"/>
                  <a:gd name="connsiteY2" fmla="*/ 0 h 45719"/>
                  <a:gd name="connsiteX3" fmla="*/ 2431748 w 2433028"/>
                  <a:gd name="connsiteY3" fmla="*/ 4444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3028" h="45719">
                    <a:moveTo>
                      <a:pt x="0" y="45719"/>
                    </a:moveTo>
                    <a:lnTo>
                      <a:pt x="0" y="0"/>
                    </a:lnTo>
                    <a:lnTo>
                      <a:pt x="2433028" y="0"/>
                    </a:lnTo>
                    <a:cubicBezTo>
                      <a:pt x="2432601" y="14813"/>
                      <a:pt x="2432175" y="29627"/>
                      <a:pt x="2431748" y="4444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cxnSp>
            <p:nvCxnSpPr>
              <p:cNvPr id="265" name="Conector recto 264">
                <a:extLst>
                  <a:ext uri="{FF2B5EF4-FFF2-40B4-BE49-F238E27FC236}">
                    <a16:creationId xmlns:a16="http://schemas.microsoft.com/office/drawing/2014/main" id="{FC1DECF8-B024-3090-BE92-AC4E18057E79}"/>
                  </a:ext>
                </a:extLst>
              </p:cNvPr>
              <p:cNvCxnSpPr/>
              <p:nvPr/>
            </p:nvCxnSpPr>
            <p:spPr>
              <a:xfrm>
                <a:off x="4416870" y="1809616"/>
                <a:ext cx="0" cy="4571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Elipse 265">
              <a:extLst>
                <a:ext uri="{FF2B5EF4-FFF2-40B4-BE49-F238E27FC236}">
                  <a16:creationId xmlns:a16="http://schemas.microsoft.com/office/drawing/2014/main" id="{896F62E0-AD3C-9C2C-EB05-6692E732A7DD}"/>
                </a:ext>
              </a:extLst>
            </p:cNvPr>
            <p:cNvSpPr/>
            <p:nvPr/>
          </p:nvSpPr>
          <p:spPr>
            <a:xfrm>
              <a:off x="5723734" y="4487583"/>
              <a:ext cx="1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7" name="Elipse 266">
              <a:extLst>
                <a:ext uri="{FF2B5EF4-FFF2-40B4-BE49-F238E27FC236}">
                  <a16:creationId xmlns:a16="http://schemas.microsoft.com/office/drawing/2014/main" id="{079920D2-3ACF-3204-5E05-685A38A01D3A}"/>
                </a:ext>
              </a:extLst>
            </p:cNvPr>
            <p:cNvSpPr/>
            <p:nvPr/>
          </p:nvSpPr>
          <p:spPr>
            <a:xfrm>
              <a:off x="6823724" y="4486319"/>
              <a:ext cx="1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8" name="Elipse 267">
              <a:extLst>
                <a:ext uri="{FF2B5EF4-FFF2-40B4-BE49-F238E27FC236}">
                  <a16:creationId xmlns:a16="http://schemas.microsoft.com/office/drawing/2014/main" id="{B8D4FE4E-9D77-B43B-BDE9-5283D2107CE4}"/>
                </a:ext>
              </a:extLst>
            </p:cNvPr>
            <p:cNvSpPr/>
            <p:nvPr/>
          </p:nvSpPr>
          <p:spPr>
            <a:xfrm>
              <a:off x="7968876" y="4480245"/>
              <a:ext cx="18000" cy="1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276" name="Grupo 275">
              <a:extLst>
                <a:ext uri="{FF2B5EF4-FFF2-40B4-BE49-F238E27FC236}">
                  <a16:creationId xmlns:a16="http://schemas.microsoft.com/office/drawing/2014/main" id="{960B8B95-A993-9CA7-F0EE-DD4759F4400D}"/>
                </a:ext>
              </a:extLst>
            </p:cNvPr>
            <p:cNvGrpSpPr/>
            <p:nvPr/>
          </p:nvGrpSpPr>
          <p:grpSpPr>
            <a:xfrm>
              <a:off x="1088006" y="4448222"/>
              <a:ext cx="1136088" cy="57361"/>
              <a:chOff x="2243638" y="3232078"/>
              <a:chExt cx="1136088" cy="57361"/>
            </a:xfrm>
          </p:grpSpPr>
          <p:sp>
            <p:nvSpPr>
              <p:cNvPr id="277" name="Rectángulo 243">
                <a:extLst>
                  <a:ext uri="{FF2B5EF4-FFF2-40B4-BE49-F238E27FC236}">
                    <a16:creationId xmlns:a16="http://schemas.microsoft.com/office/drawing/2014/main" id="{C8843B67-864A-ED20-4334-457C9CEEE9BE}"/>
                  </a:ext>
                </a:extLst>
              </p:cNvPr>
              <p:cNvSpPr/>
              <p:nvPr/>
            </p:nvSpPr>
            <p:spPr>
              <a:xfrm>
                <a:off x="2252638" y="3232078"/>
                <a:ext cx="1116000" cy="45719"/>
              </a:xfrm>
              <a:custGeom>
                <a:avLst/>
                <a:gdLst>
                  <a:gd name="connsiteX0" fmla="*/ 0 w 2433028"/>
                  <a:gd name="connsiteY0" fmla="*/ 0 h 45719"/>
                  <a:gd name="connsiteX1" fmla="*/ 2433028 w 2433028"/>
                  <a:gd name="connsiteY1" fmla="*/ 0 h 45719"/>
                  <a:gd name="connsiteX2" fmla="*/ 2433028 w 2433028"/>
                  <a:gd name="connsiteY2" fmla="*/ 45719 h 45719"/>
                  <a:gd name="connsiteX3" fmla="*/ 0 w 2433028"/>
                  <a:gd name="connsiteY3" fmla="*/ 45719 h 45719"/>
                  <a:gd name="connsiteX4" fmla="*/ 0 w 2433028"/>
                  <a:gd name="connsiteY4" fmla="*/ 0 h 4571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441340"/>
                  <a:gd name="connsiteY0" fmla="*/ 45719 h 50834"/>
                  <a:gd name="connsiteX1" fmla="*/ 0 w 2441340"/>
                  <a:gd name="connsiteY1" fmla="*/ 0 h 50834"/>
                  <a:gd name="connsiteX2" fmla="*/ 2433028 w 2441340"/>
                  <a:gd name="connsiteY2" fmla="*/ 0 h 50834"/>
                  <a:gd name="connsiteX3" fmla="*/ 2441340 w 2441340"/>
                  <a:gd name="connsiteY3" fmla="*/ 50834 h 50834"/>
                  <a:gd name="connsiteX0" fmla="*/ 0 w 2433028"/>
                  <a:gd name="connsiteY0" fmla="*/ 45719 h 45719"/>
                  <a:gd name="connsiteX1" fmla="*/ 0 w 2433028"/>
                  <a:gd name="connsiteY1" fmla="*/ 0 h 45719"/>
                  <a:gd name="connsiteX2" fmla="*/ 2433028 w 2433028"/>
                  <a:gd name="connsiteY2" fmla="*/ 0 h 45719"/>
                  <a:gd name="connsiteX3" fmla="*/ 2431748 w 2433028"/>
                  <a:gd name="connsiteY3" fmla="*/ 4444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3028" h="45719">
                    <a:moveTo>
                      <a:pt x="0" y="45719"/>
                    </a:moveTo>
                    <a:lnTo>
                      <a:pt x="0" y="0"/>
                    </a:lnTo>
                    <a:lnTo>
                      <a:pt x="2433028" y="0"/>
                    </a:lnTo>
                    <a:cubicBezTo>
                      <a:pt x="2432601" y="14813"/>
                      <a:pt x="2432175" y="29627"/>
                      <a:pt x="2431748" y="4444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78" name="Elipse 277">
                <a:extLst>
                  <a:ext uri="{FF2B5EF4-FFF2-40B4-BE49-F238E27FC236}">
                    <a16:creationId xmlns:a16="http://schemas.microsoft.com/office/drawing/2014/main" id="{3E7D1C07-F9D0-AAD1-461E-C255ECC770F2}"/>
                  </a:ext>
                </a:extLst>
              </p:cNvPr>
              <p:cNvSpPr/>
              <p:nvPr/>
            </p:nvSpPr>
            <p:spPr>
              <a:xfrm>
                <a:off x="2243638" y="3271439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79" name="Elipse 278">
                <a:extLst>
                  <a:ext uri="{FF2B5EF4-FFF2-40B4-BE49-F238E27FC236}">
                    <a16:creationId xmlns:a16="http://schemas.microsoft.com/office/drawing/2014/main" id="{ED043F2B-4859-3E32-9C58-2CE79055A5BC}"/>
                  </a:ext>
                </a:extLst>
              </p:cNvPr>
              <p:cNvSpPr/>
              <p:nvPr/>
            </p:nvSpPr>
            <p:spPr>
              <a:xfrm>
                <a:off x="3361726" y="3264101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280" name="Grupo 279">
              <a:extLst>
                <a:ext uri="{FF2B5EF4-FFF2-40B4-BE49-F238E27FC236}">
                  <a16:creationId xmlns:a16="http://schemas.microsoft.com/office/drawing/2014/main" id="{92FAFDEE-9923-50B7-70AF-E9EDDED2016B}"/>
                </a:ext>
              </a:extLst>
            </p:cNvPr>
            <p:cNvGrpSpPr/>
            <p:nvPr/>
          </p:nvGrpSpPr>
          <p:grpSpPr>
            <a:xfrm>
              <a:off x="5726135" y="3235420"/>
              <a:ext cx="1136088" cy="57361"/>
              <a:chOff x="2243638" y="3232078"/>
              <a:chExt cx="1136088" cy="57361"/>
            </a:xfrm>
          </p:grpSpPr>
          <p:sp>
            <p:nvSpPr>
              <p:cNvPr id="281" name="Rectángulo 243">
                <a:extLst>
                  <a:ext uri="{FF2B5EF4-FFF2-40B4-BE49-F238E27FC236}">
                    <a16:creationId xmlns:a16="http://schemas.microsoft.com/office/drawing/2014/main" id="{8EE54319-86C2-984C-7A27-2B8E5BFC492B}"/>
                  </a:ext>
                </a:extLst>
              </p:cNvPr>
              <p:cNvSpPr/>
              <p:nvPr/>
            </p:nvSpPr>
            <p:spPr>
              <a:xfrm>
                <a:off x="2252638" y="3232078"/>
                <a:ext cx="1116000" cy="45719"/>
              </a:xfrm>
              <a:custGeom>
                <a:avLst/>
                <a:gdLst>
                  <a:gd name="connsiteX0" fmla="*/ 0 w 2433028"/>
                  <a:gd name="connsiteY0" fmla="*/ 0 h 45719"/>
                  <a:gd name="connsiteX1" fmla="*/ 2433028 w 2433028"/>
                  <a:gd name="connsiteY1" fmla="*/ 0 h 45719"/>
                  <a:gd name="connsiteX2" fmla="*/ 2433028 w 2433028"/>
                  <a:gd name="connsiteY2" fmla="*/ 45719 h 45719"/>
                  <a:gd name="connsiteX3" fmla="*/ 0 w 2433028"/>
                  <a:gd name="connsiteY3" fmla="*/ 45719 h 45719"/>
                  <a:gd name="connsiteX4" fmla="*/ 0 w 2433028"/>
                  <a:gd name="connsiteY4" fmla="*/ 0 h 4571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524468"/>
                  <a:gd name="connsiteY0" fmla="*/ 45719 h 137159"/>
                  <a:gd name="connsiteX1" fmla="*/ 0 w 2524468"/>
                  <a:gd name="connsiteY1" fmla="*/ 0 h 137159"/>
                  <a:gd name="connsiteX2" fmla="*/ 2433028 w 2524468"/>
                  <a:gd name="connsiteY2" fmla="*/ 0 h 137159"/>
                  <a:gd name="connsiteX3" fmla="*/ 2524468 w 2524468"/>
                  <a:gd name="connsiteY3" fmla="*/ 137159 h 137159"/>
                  <a:gd name="connsiteX0" fmla="*/ 0 w 2441340"/>
                  <a:gd name="connsiteY0" fmla="*/ 45719 h 50834"/>
                  <a:gd name="connsiteX1" fmla="*/ 0 w 2441340"/>
                  <a:gd name="connsiteY1" fmla="*/ 0 h 50834"/>
                  <a:gd name="connsiteX2" fmla="*/ 2433028 w 2441340"/>
                  <a:gd name="connsiteY2" fmla="*/ 0 h 50834"/>
                  <a:gd name="connsiteX3" fmla="*/ 2441340 w 2441340"/>
                  <a:gd name="connsiteY3" fmla="*/ 50834 h 50834"/>
                  <a:gd name="connsiteX0" fmla="*/ 0 w 2433028"/>
                  <a:gd name="connsiteY0" fmla="*/ 45719 h 45719"/>
                  <a:gd name="connsiteX1" fmla="*/ 0 w 2433028"/>
                  <a:gd name="connsiteY1" fmla="*/ 0 h 45719"/>
                  <a:gd name="connsiteX2" fmla="*/ 2433028 w 2433028"/>
                  <a:gd name="connsiteY2" fmla="*/ 0 h 45719"/>
                  <a:gd name="connsiteX3" fmla="*/ 2431748 w 2433028"/>
                  <a:gd name="connsiteY3" fmla="*/ 4444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3028" h="45719">
                    <a:moveTo>
                      <a:pt x="0" y="45719"/>
                    </a:moveTo>
                    <a:lnTo>
                      <a:pt x="0" y="0"/>
                    </a:lnTo>
                    <a:lnTo>
                      <a:pt x="2433028" y="0"/>
                    </a:lnTo>
                    <a:cubicBezTo>
                      <a:pt x="2432601" y="14813"/>
                      <a:pt x="2432175" y="29627"/>
                      <a:pt x="2431748" y="4444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82" name="Elipse 281">
                <a:extLst>
                  <a:ext uri="{FF2B5EF4-FFF2-40B4-BE49-F238E27FC236}">
                    <a16:creationId xmlns:a16="http://schemas.microsoft.com/office/drawing/2014/main" id="{F38929BA-550C-E4E0-786E-EB23DDE02624}"/>
                  </a:ext>
                </a:extLst>
              </p:cNvPr>
              <p:cNvSpPr/>
              <p:nvPr/>
            </p:nvSpPr>
            <p:spPr>
              <a:xfrm>
                <a:off x="2243638" y="3271439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83" name="Elipse 282">
                <a:extLst>
                  <a:ext uri="{FF2B5EF4-FFF2-40B4-BE49-F238E27FC236}">
                    <a16:creationId xmlns:a16="http://schemas.microsoft.com/office/drawing/2014/main" id="{34261E4A-D579-5067-2D45-70EAEDFF793F}"/>
                  </a:ext>
                </a:extLst>
              </p:cNvPr>
              <p:cNvSpPr/>
              <p:nvPr/>
            </p:nvSpPr>
            <p:spPr>
              <a:xfrm>
                <a:off x="3361726" y="3264101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285" name="Grupo 284">
              <a:extLst>
                <a:ext uri="{FF2B5EF4-FFF2-40B4-BE49-F238E27FC236}">
                  <a16:creationId xmlns:a16="http://schemas.microsoft.com/office/drawing/2014/main" id="{AB933D1D-3030-BC6F-6CE2-B1FC8FAFC5F5}"/>
                </a:ext>
              </a:extLst>
            </p:cNvPr>
            <p:cNvGrpSpPr/>
            <p:nvPr/>
          </p:nvGrpSpPr>
          <p:grpSpPr>
            <a:xfrm>
              <a:off x="4542095" y="4452196"/>
              <a:ext cx="18000" cy="56097"/>
              <a:chOff x="4542095" y="3232078"/>
              <a:chExt cx="18000" cy="56097"/>
            </a:xfrm>
          </p:grpSpPr>
          <p:cxnSp>
            <p:nvCxnSpPr>
              <p:cNvPr id="286" name="Conector recto 285">
                <a:extLst>
                  <a:ext uri="{FF2B5EF4-FFF2-40B4-BE49-F238E27FC236}">
                    <a16:creationId xmlns:a16="http://schemas.microsoft.com/office/drawing/2014/main" id="{DE7246CF-BD19-6645-9B69-70C0016CD719}"/>
                  </a:ext>
                </a:extLst>
              </p:cNvPr>
              <p:cNvCxnSpPr/>
              <p:nvPr/>
            </p:nvCxnSpPr>
            <p:spPr>
              <a:xfrm>
                <a:off x="4551095" y="3232078"/>
                <a:ext cx="0" cy="4571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Elipse 286">
                <a:extLst>
                  <a:ext uri="{FF2B5EF4-FFF2-40B4-BE49-F238E27FC236}">
                    <a16:creationId xmlns:a16="http://schemas.microsoft.com/office/drawing/2014/main" id="{18E6EA70-B2F5-4603-3851-1E12F7F8D152}"/>
                  </a:ext>
                </a:extLst>
              </p:cNvPr>
              <p:cNvSpPr/>
              <p:nvPr/>
            </p:nvSpPr>
            <p:spPr>
              <a:xfrm>
                <a:off x="4542095" y="3270175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id="{81876CB2-6D53-4AFA-C20A-2B5F5B8BFB0C}"/>
                </a:ext>
              </a:extLst>
            </p:cNvPr>
            <p:cNvGrpSpPr/>
            <p:nvPr/>
          </p:nvGrpSpPr>
          <p:grpSpPr>
            <a:xfrm>
              <a:off x="3328508" y="4441107"/>
              <a:ext cx="18000" cy="56097"/>
              <a:chOff x="4542095" y="3232078"/>
              <a:chExt cx="18000" cy="56097"/>
            </a:xfrm>
          </p:grpSpPr>
          <p:cxnSp>
            <p:nvCxnSpPr>
              <p:cNvPr id="289" name="Conector recto 288">
                <a:extLst>
                  <a:ext uri="{FF2B5EF4-FFF2-40B4-BE49-F238E27FC236}">
                    <a16:creationId xmlns:a16="http://schemas.microsoft.com/office/drawing/2014/main" id="{34D88788-CE83-253F-B1FA-C2D8E1122638}"/>
                  </a:ext>
                </a:extLst>
              </p:cNvPr>
              <p:cNvCxnSpPr/>
              <p:nvPr/>
            </p:nvCxnSpPr>
            <p:spPr>
              <a:xfrm>
                <a:off x="4551095" y="3232078"/>
                <a:ext cx="0" cy="4571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Elipse 289">
                <a:extLst>
                  <a:ext uri="{FF2B5EF4-FFF2-40B4-BE49-F238E27FC236}">
                    <a16:creationId xmlns:a16="http://schemas.microsoft.com/office/drawing/2014/main" id="{251BD75C-2A9B-2FA5-231F-965CBBFEFE5A}"/>
                  </a:ext>
                </a:extLst>
              </p:cNvPr>
              <p:cNvSpPr/>
              <p:nvPr/>
            </p:nvSpPr>
            <p:spPr>
              <a:xfrm>
                <a:off x="4542095" y="3270175"/>
                <a:ext cx="18000" cy="1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</TotalTime>
  <Words>101</Words>
  <Application>Microsoft Office PowerPoint</Application>
  <PresentationFormat>Personalizado</PresentationFormat>
  <Paragraphs>37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Light</vt:lpstr>
      <vt:lpstr>Arial</vt:lpstr>
      <vt:lpstr>Calibri</vt:lpstr>
      <vt:lpstr>Calibri Light</vt:lpstr>
      <vt:lpstr>Quicksand</vt:lpstr>
      <vt:lpstr>LEMON MILK Bold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39</cp:revision>
  <dcterms:created xsi:type="dcterms:W3CDTF">2020-11-09T05:08:51Z</dcterms:created>
  <dcterms:modified xsi:type="dcterms:W3CDTF">2022-09-15T23:59:10Z</dcterms:modified>
</cp:coreProperties>
</file>