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  <p:boldItalic r:id="rId10"/>
    </p:embeddedFont>
    <p:embeddedFont>
      <p:font typeface="LEMON MILK Light" panose="00000400000000000000" pitchFamily="50" charset="0"/>
      <p:regular r:id="rId11"/>
    </p:embeddedFont>
    <p:embeddedFont>
      <p:font typeface="Quicksand" pitchFamily="2" charset="0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682A"/>
    <a:srgbClr val="FD9307"/>
    <a:srgbClr val="04B2E8"/>
    <a:srgbClr val="1F5AA3"/>
    <a:srgbClr val="7CC420"/>
    <a:srgbClr val="CCDC29"/>
    <a:srgbClr val="F0F1F3"/>
    <a:srgbClr val="2B754B"/>
    <a:srgbClr val="747B81"/>
    <a:srgbClr val="FF5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9" d="100"/>
          <a:sy n="89" d="100"/>
        </p:scale>
        <p:origin x="27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15/09/2022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upo 252">
            <a:extLst>
              <a:ext uri="{FF2B5EF4-FFF2-40B4-BE49-F238E27FC236}">
                <a16:creationId xmlns:a16="http://schemas.microsoft.com/office/drawing/2014/main" id="{95ACC606-A79E-5C32-15BC-714677D2241C}"/>
              </a:ext>
            </a:extLst>
          </p:cNvPr>
          <p:cNvGrpSpPr/>
          <p:nvPr/>
        </p:nvGrpSpPr>
        <p:grpSpPr>
          <a:xfrm>
            <a:off x="355598" y="345508"/>
            <a:ext cx="3349755" cy="667148"/>
            <a:chOff x="355598" y="345508"/>
            <a:chExt cx="3349755" cy="667148"/>
          </a:xfrm>
        </p:grpSpPr>
        <p:sp>
          <p:nvSpPr>
            <p:cNvPr id="237" name="CuadroTexto 236">
              <a:extLst>
                <a:ext uri="{FF2B5EF4-FFF2-40B4-BE49-F238E27FC236}">
                  <a16:creationId xmlns:a16="http://schemas.microsoft.com/office/drawing/2014/main" id="{AA38E3D8-7C04-8F1E-6A0D-7EFD7CE8D85B}"/>
                </a:ext>
              </a:extLst>
            </p:cNvPr>
            <p:cNvSpPr txBox="1"/>
            <p:nvPr/>
          </p:nvSpPr>
          <p:spPr>
            <a:xfrm>
              <a:off x="355598" y="345508"/>
              <a:ext cx="3349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>
                  <a:latin typeface="LEMON MILK Bold" panose="00000800000000000000" pitchFamily="50" charset="0"/>
                </a:rPr>
                <a:t>title</a:t>
              </a:r>
              <a:endParaRPr lang="es-CO" sz="2400" dirty="0">
                <a:latin typeface="LEMON MILK Bold" panose="00000800000000000000" pitchFamily="50" charset="0"/>
              </a:endParaRPr>
            </a:p>
          </p:txBody>
        </p:sp>
        <p:sp>
          <p:nvSpPr>
            <p:cNvPr id="238" name="CuadroTexto 237">
              <a:extLst>
                <a:ext uri="{FF2B5EF4-FFF2-40B4-BE49-F238E27FC236}">
                  <a16:creationId xmlns:a16="http://schemas.microsoft.com/office/drawing/2014/main" id="{78F20793-DC83-9806-D928-25219D841855}"/>
                </a:ext>
              </a:extLst>
            </p:cNvPr>
            <p:cNvSpPr txBox="1"/>
            <p:nvPr/>
          </p:nvSpPr>
          <p:spPr>
            <a:xfrm>
              <a:off x="357130" y="726616"/>
              <a:ext cx="1236716" cy="286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ES" sz="1400" dirty="0" err="1">
                  <a:latin typeface="LEMON MILK Light" panose="00000400000000000000" pitchFamily="50" charset="0"/>
                </a:rPr>
                <a:t>caption</a:t>
              </a:r>
              <a:endParaRPr lang="es-ES" sz="1400" dirty="0">
                <a:latin typeface="LEMON MILK Light" panose="00000400000000000000" pitchFamily="50" charset="0"/>
              </a:endParaRPr>
            </a:p>
          </p:txBody>
        </p:sp>
        <p:sp>
          <p:nvSpPr>
            <p:cNvPr id="240" name="Rectángulo 239">
              <a:extLst>
                <a:ext uri="{FF2B5EF4-FFF2-40B4-BE49-F238E27FC236}">
                  <a16:creationId xmlns:a16="http://schemas.microsoft.com/office/drawing/2014/main" id="{C5E6B62D-D228-EB22-7939-1B14C50D9F3B}"/>
                </a:ext>
              </a:extLst>
            </p:cNvPr>
            <p:cNvSpPr/>
            <p:nvPr/>
          </p:nvSpPr>
          <p:spPr>
            <a:xfrm>
              <a:off x="355598" y="420813"/>
              <a:ext cx="45719" cy="504000"/>
            </a:xfrm>
            <a:prstGeom prst="rect">
              <a:avLst/>
            </a:prstGeom>
            <a:gradFill>
              <a:gsLst>
                <a:gs pos="0">
                  <a:srgbClr val="FD9307"/>
                </a:gs>
                <a:gs pos="100000">
                  <a:srgbClr val="FE682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52" name="Grupo 251">
            <a:extLst>
              <a:ext uri="{FF2B5EF4-FFF2-40B4-BE49-F238E27FC236}">
                <a16:creationId xmlns:a16="http://schemas.microsoft.com/office/drawing/2014/main" id="{ACC12DE6-3974-766F-5A51-588F008E17F6}"/>
              </a:ext>
            </a:extLst>
          </p:cNvPr>
          <p:cNvGrpSpPr/>
          <p:nvPr/>
        </p:nvGrpSpPr>
        <p:grpSpPr>
          <a:xfrm>
            <a:off x="1223677" y="556207"/>
            <a:ext cx="6664896" cy="4961359"/>
            <a:chOff x="1215845" y="552261"/>
            <a:chExt cx="6664896" cy="4961359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838931B-76FF-81C1-E205-A1AF46EA059E}"/>
                </a:ext>
              </a:extLst>
            </p:cNvPr>
            <p:cNvSpPr/>
            <p:nvPr/>
          </p:nvSpPr>
          <p:spPr>
            <a:xfrm>
              <a:off x="3889972" y="968721"/>
              <a:ext cx="1321806" cy="353085"/>
            </a:xfrm>
            <a:prstGeom prst="roundRect">
              <a:avLst>
                <a:gd name="adj" fmla="val 26069"/>
              </a:avLst>
            </a:prstGeom>
            <a:gradFill>
              <a:gsLst>
                <a:gs pos="0">
                  <a:srgbClr val="FE682A"/>
                </a:gs>
                <a:gs pos="100000">
                  <a:srgbClr val="FD930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49" name="Conector recto 248">
              <a:extLst>
                <a:ext uri="{FF2B5EF4-FFF2-40B4-BE49-F238E27FC236}">
                  <a16:creationId xmlns:a16="http://schemas.microsoft.com/office/drawing/2014/main" id="{C82D607A-AC1F-DCAE-3866-26F389AC52BF}"/>
                </a:ext>
              </a:extLst>
            </p:cNvPr>
            <p:cNvCxnSpPr>
              <a:cxnSpLocks/>
            </p:cNvCxnSpPr>
            <p:nvPr/>
          </p:nvCxnSpPr>
          <p:spPr>
            <a:xfrm>
              <a:off x="4548383" y="1757582"/>
              <a:ext cx="0" cy="5001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5A5833C-AD19-2E84-4EE4-63AEBB3E5432}"/>
                </a:ext>
              </a:extLst>
            </p:cNvPr>
            <p:cNvSpPr/>
            <p:nvPr/>
          </p:nvSpPr>
          <p:spPr>
            <a:xfrm>
              <a:off x="3953124" y="552261"/>
              <a:ext cx="1206000" cy="1206001"/>
            </a:xfrm>
            <a:custGeom>
              <a:avLst/>
              <a:gdLst>
                <a:gd name="connsiteX0" fmla="*/ 220475 w 1206000"/>
                <a:gd name="connsiteY0" fmla="*/ 1065574 h 1206001"/>
                <a:gd name="connsiteX1" fmla="*/ 985528 w 1206000"/>
                <a:gd name="connsiteY1" fmla="*/ 1065574 h 1206001"/>
                <a:gd name="connsiteX2" fmla="*/ 940144 w 1206000"/>
                <a:gd name="connsiteY2" fmla="*/ 1103018 h 1206001"/>
                <a:gd name="connsiteX3" fmla="*/ 603001 w 1206000"/>
                <a:gd name="connsiteY3" fmla="*/ 1206001 h 1206001"/>
                <a:gd name="connsiteX4" fmla="*/ 265858 w 1206000"/>
                <a:gd name="connsiteY4" fmla="*/ 1103018 h 1206001"/>
                <a:gd name="connsiteX5" fmla="*/ 603000 w 1206000"/>
                <a:gd name="connsiteY5" fmla="*/ 0 h 1206001"/>
                <a:gd name="connsiteX6" fmla="*/ 1206000 w 1206000"/>
                <a:gd name="connsiteY6" fmla="*/ 603000 h 1206001"/>
                <a:gd name="connsiteX7" fmla="*/ 1193749 w 1206000"/>
                <a:gd name="connsiteY7" fmla="*/ 724526 h 1206001"/>
                <a:gd name="connsiteX8" fmla="*/ 1179775 w 1206000"/>
                <a:gd name="connsiteY8" fmla="*/ 769544 h 1206001"/>
                <a:gd name="connsiteX9" fmla="*/ 26226 w 1206000"/>
                <a:gd name="connsiteY9" fmla="*/ 769544 h 1206001"/>
                <a:gd name="connsiteX10" fmla="*/ 12251 w 1206000"/>
                <a:gd name="connsiteY10" fmla="*/ 724526 h 1206001"/>
                <a:gd name="connsiteX11" fmla="*/ 0 w 1206000"/>
                <a:gd name="connsiteY11" fmla="*/ 603000 h 1206001"/>
                <a:gd name="connsiteX12" fmla="*/ 603000 w 1206000"/>
                <a:gd name="connsiteY12" fmla="*/ 0 h 120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000" h="1206001">
                  <a:moveTo>
                    <a:pt x="220475" y="1065574"/>
                  </a:moveTo>
                  <a:lnTo>
                    <a:pt x="985528" y="1065574"/>
                  </a:lnTo>
                  <a:lnTo>
                    <a:pt x="940144" y="1103018"/>
                  </a:lnTo>
                  <a:cubicBezTo>
                    <a:pt x="843905" y="1168036"/>
                    <a:pt x="727887" y="1206001"/>
                    <a:pt x="603001" y="1206001"/>
                  </a:cubicBezTo>
                  <a:cubicBezTo>
                    <a:pt x="478116" y="1206001"/>
                    <a:pt x="362097" y="1168036"/>
                    <a:pt x="265858" y="1103018"/>
                  </a:cubicBezTo>
                  <a:close/>
                  <a:moveTo>
                    <a:pt x="603000" y="0"/>
                  </a:moveTo>
                  <a:cubicBezTo>
                    <a:pt x="936028" y="0"/>
                    <a:pt x="1206000" y="269972"/>
                    <a:pt x="1206000" y="603000"/>
                  </a:cubicBezTo>
                  <a:cubicBezTo>
                    <a:pt x="1206000" y="644629"/>
                    <a:pt x="1201782" y="685272"/>
                    <a:pt x="1193749" y="724526"/>
                  </a:cubicBezTo>
                  <a:lnTo>
                    <a:pt x="1179775" y="769544"/>
                  </a:lnTo>
                  <a:lnTo>
                    <a:pt x="26226" y="769544"/>
                  </a:lnTo>
                  <a:lnTo>
                    <a:pt x="12251" y="724526"/>
                  </a:lnTo>
                  <a:cubicBezTo>
                    <a:pt x="4218" y="685272"/>
                    <a:pt x="0" y="644629"/>
                    <a:pt x="0" y="603000"/>
                  </a:cubicBezTo>
                  <a:cubicBezTo>
                    <a:pt x="0" y="269972"/>
                    <a:pt x="269972" y="0"/>
                    <a:pt x="6030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O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523AD907-76E7-C3AA-3FAE-88849CF25D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5815" y="672692"/>
              <a:ext cx="420619" cy="527400"/>
            </a:xfrm>
            <a:custGeom>
              <a:avLst/>
              <a:gdLst>
                <a:gd name="connsiteX0" fmla="*/ 192718 w 391556"/>
                <a:gd name="connsiteY0" fmla="*/ 252526 h 490959"/>
                <a:gd name="connsiteX1" fmla="*/ 391556 w 391556"/>
                <a:gd name="connsiteY1" fmla="*/ 486133 h 490959"/>
                <a:gd name="connsiteX2" fmla="*/ 0 w 391556"/>
                <a:gd name="connsiteY2" fmla="*/ 490959 h 490959"/>
                <a:gd name="connsiteX3" fmla="*/ 192718 w 391556"/>
                <a:gd name="connsiteY3" fmla="*/ 252526 h 490959"/>
                <a:gd name="connsiteX4" fmla="*/ 196002 w 391556"/>
                <a:gd name="connsiteY4" fmla="*/ 0 h 490959"/>
                <a:gd name="connsiteX5" fmla="*/ 304587 w 391556"/>
                <a:gd name="connsiteY5" fmla="*/ 108000 h 490959"/>
                <a:gd name="connsiteX6" fmla="*/ 196002 w 391556"/>
                <a:gd name="connsiteY6" fmla="*/ 216000 h 490959"/>
                <a:gd name="connsiteX7" fmla="*/ 87417 w 391556"/>
                <a:gd name="connsiteY7" fmla="*/ 108000 h 490959"/>
                <a:gd name="connsiteX8" fmla="*/ 196002 w 391556"/>
                <a:gd name="connsiteY8" fmla="*/ 0 h 4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556" h="490959">
                  <a:moveTo>
                    <a:pt x="192718" y="252526"/>
                  </a:moveTo>
                  <a:cubicBezTo>
                    <a:pt x="292631" y="250249"/>
                    <a:pt x="378024" y="350573"/>
                    <a:pt x="391556" y="486133"/>
                  </a:cubicBezTo>
                  <a:lnTo>
                    <a:pt x="0" y="490959"/>
                  </a:lnTo>
                  <a:cubicBezTo>
                    <a:pt x="11612" y="356650"/>
                    <a:pt x="93953" y="254777"/>
                    <a:pt x="192718" y="252526"/>
                  </a:cubicBezTo>
                  <a:close/>
                  <a:moveTo>
                    <a:pt x="196002" y="0"/>
                  </a:moveTo>
                  <a:cubicBezTo>
                    <a:pt x="255972" y="0"/>
                    <a:pt x="304587" y="48353"/>
                    <a:pt x="304587" y="108000"/>
                  </a:cubicBezTo>
                  <a:cubicBezTo>
                    <a:pt x="304587" y="167647"/>
                    <a:pt x="255972" y="216000"/>
                    <a:pt x="196002" y="216000"/>
                  </a:cubicBezTo>
                  <a:cubicBezTo>
                    <a:pt x="136032" y="216000"/>
                    <a:pt x="87417" y="167647"/>
                    <a:pt x="87417" y="108000"/>
                  </a:cubicBezTo>
                  <a:cubicBezTo>
                    <a:pt x="87417" y="48353"/>
                    <a:pt x="136032" y="0"/>
                    <a:pt x="196002" y="0"/>
                  </a:cubicBezTo>
                  <a:close/>
                </a:path>
              </a:pathLst>
            </a:custGeom>
            <a:gradFill>
              <a:gsLst>
                <a:gs pos="0">
                  <a:srgbClr val="FE682A"/>
                </a:gs>
                <a:gs pos="100000">
                  <a:srgbClr val="FD930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O" dirty="0"/>
            </a:p>
          </p:txBody>
        </p:sp>
        <p:sp>
          <p:nvSpPr>
            <p:cNvPr id="251" name="Rectángulo: esquinas superiores redondeadas 250">
              <a:extLst>
                <a:ext uri="{FF2B5EF4-FFF2-40B4-BE49-F238E27FC236}">
                  <a16:creationId xmlns:a16="http://schemas.microsoft.com/office/drawing/2014/main" id="{57CD4552-D3C8-3B41-A809-624EBEB79993}"/>
                </a:ext>
              </a:extLst>
            </p:cNvPr>
            <p:cNvSpPr/>
            <p:nvPr/>
          </p:nvSpPr>
          <p:spPr>
            <a:xfrm>
              <a:off x="2247951" y="1952145"/>
              <a:ext cx="4597776" cy="332615"/>
            </a:xfrm>
            <a:custGeom>
              <a:avLst/>
              <a:gdLst>
                <a:gd name="connsiteX0" fmla="*/ 129939 w 4597776"/>
                <a:gd name="connsiteY0" fmla="*/ 0 h 332615"/>
                <a:gd name="connsiteX1" fmla="*/ 4467837 w 4597776"/>
                <a:gd name="connsiteY1" fmla="*/ 0 h 332615"/>
                <a:gd name="connsiteX2" fmla="*/ 4597776 w 4597776"/>
                <a:gd name="connsiteY2" fmla="*/ 129939 h 332615"/>
                <a:gd name="connsiteX3" fmla="*/ 4597776 w 4597776"/>
                <a:gd name="connsiteY3" fmla="*/ 332615 h 332615"/>
                <a:gd name="connsiteX4" fmla="*/ 4597776 w 4597776"/>
                <a:gd name="connsiteY4" fmla="*/ 332615 h 332615"/>
                <a:gd name="connsiteX5" fmla="*/ 0 w 4597776"/>
                <a:gd name="connsiteY5" fmla="*/ 332615 h 332615"/>
                <a:gd name="connsiteX6" fmla="*/ 0 w 4597776"/>
                <a:gd name="connsiteY6" fmla="*/ 332615 h 332615"/>
                <a:gd name="connsiteX7" fmla="*/ 0 w 4597776"/>
                <a:gd name="connsiteY7" fmla="*/ 129939 h 332615"/>
                <a:gd name="connsiteX8" fmla="*/ 129939 w 4597776"/>
                <a:gd name="connsiteY8" fmla="*/ 0 h 332615"/>
                <a:gd name="connsiteX0" fmla="*/ 0 w 4689216"/>
                <a:gd name="connsiteY0" fmla="*/ 332615 h 424055"/>
                <a:gd name="connsiteX1" fmla="*/ 0 w 4689216"/>
                <a:gd name="connsiteY1" fmla="*/ 332615 h 424055"/>
                <a:gd name="connsiteX2" fmla="*/ 0 w 4689216"/>
                <a:gd name="connsiteY2" fmla="*/ 129939 h 424055"/>
                <a:gd name="connsiteX3" fmla="*/ 129939 w 4689216"/>
                <a:gd name="connsiteY3" fmla="*/ 0 h 424055"/>
                <a:gd name="connsiteX4" fmla="*/ 4467837 w 4689216"/>
                <a:gd name="connsiteY4" fmla="*/ 0 h 424055"/>
                <a:gd name="connsiteX5" fmla="*/ 4597776 w 4689216"/>
                <a:gd name="connsiteY5" fmla="*/ 129939 h 424055"/>
                <a:gd name="connsiteX6" fmla="*/ 4597776 w 4689216"/>
                <a:gd name="connsiteY6" fmla="*/ 332615 h 424055"/>
                <a:gd name="connsiteX7" fmla="*/ 4689216 w 4689216"/>
                <a:gd name="connsiteY7" fmla="*/ 424055 h 424055"/>
                <a:gd name="connsiteX0" fmla="*/ 0 w 4597776"/>
                <a:gd name="connsiteY0" fmla="*/ 332615 h 332615"/>
                <a:gd name="connsiteX1" fmla="*/ 0 w 4597776"/>
                <a:gd name="connsiteY1" fmla="*/ 332615 h 332615"/>
                <a:gd name="connsiteX2" fmla="*/ 0 w 4597776"/>
                <a:gd name="connsiteY2" fmla="*/ 129939 h 332615"/>
                <a:gd name="connsiteX3" fmla="*/ 129939 w 4597776"/>
                <a:gd name="connsiteY3" fmla="*/ 0 h 332615"/>
                <a:gd name="connsiteX4" fmla="*/ 4467837 w 4597776"/>
                <a:gd name="connsiteY4" fmla="*/ 0 h 332615"/>
                <a:gd name="connsiteX5" fmla="*/ 4597776 w 4597776"/>
                <a:gd name="connsiteY5" fmla="*/ 129939 h 332615"/>
                <a:gd name="connsiteX6" fmla="*/ 4597776 w 4597776"/>
                <a:gd name="connsiteY6" fmla="*/ 332615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7776" h="332615">
                  <a:moveTo>
                    <a:pt x="0" y="332615"/>
                  </a:moveTo>
                  <a:lnTo>
                    <a:pt x="0" y="332615"/>
                  </a:lnTo>
                  <a:lnTo>
                    <a:pt x="0" y="129939"/>
                  </a:lnTo>
                  <a:cubicBezTo>
                    <a:pt x="0" y="58176"/>
                    <a:pt x="58176" y="0"/>
                    <a:pt x="129939" y="0"/>
                  </a:cubicBezTo>
                  <a:lnTo>
                    <a:pt x="4467837" y="0"/>
                  </a:lnTo>
                  <a:cubicBezTo>
                    <a:pt x="4539600" y="0"/>
                    <a:pt x="4597776" y="58176"/>
                    <a:pt x="4597776" y="129939"/>
                  </a:cubicBezTo>
                  <a:lnTo>
                    <a:pt x="4597776" y="332615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D92970F-9884-7B63-9E53-B6878D11F66C}"/>
                </a:ext>
              </a:extLst>
            </p:cNvPr>
            <p:cNvSpPr/>
            <p:nvPr/>
          </p:nvSpPr>
          <p:spPr>
            <a:xfrm>
              <a:off x="3976015" y="1321807"/>
              <a:ext cx="1166400" cy="298082"/>
            </a:xfrm>
            <a:custGeom>
              <a:avLst/>
              <a:gdLst>
                <a:gd name="connsiteX0" fmla="*/ 0 w 1153549"/>
                <a:gd name="connsiteY0" fmla="*/ 0 h 296029"/>
                <a:gd name="connsiteX1" fmla="*/ 1153549 w 1153549"/>
                <a:gd name="connsiteY1" fmla="*/ 0 h 296029"/>
                <a:gd name="connsiteX2" fmla="*/ 1132387 w 1153549"/>
                <a:gd name="connsiteY2" fmla="*/ 68171 h 296029"/>
                <a:gd name="connsiteX3" fmla="*/ 1003160 w 1153549"/>
                <a:gd name="connsiteY3" fmla="*/ 259842 h 296029"/>
                <a:gd name="connsiteX4" fmla="*/ 959301 w 1153549"/>
                <a:gd name="connsiteY4" fmla="*/ 296029 h 296029"/>
                <a:gd name="connsiteX5" fmla="*/ 194248 w 1153549"/>
                <a:gd name="connsiteY5" fmla="*/ 296029 h 296029"/>
                <a:gd name="connsiteX6" fmla="*/ 150389 w 1153549"/>
                <a:gd name="connsiteY6" fmla="*/ 259842 h 296029"/>
                <a:gd name="connsiteX7" fmla="*/ 21161 w 1153549"/>
                <a:gd name="connsiteY7" fmla="*/ 68171 h 296029"/>
                <a:gd name="connsiteX8" fmla="*/ 0 w 1153549"/>
                <a:gd name="connsiteY8" fmla="*/ 0 h 296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549" h="296029">
                  <a:moveTo>
                    <a:pt x="0" y="0"/>
                  </a:moveTo>
                  <a:lnTo>
                    <a:pt x="1153549" y="0"/>
                  </a:lnTo>
                  <a:lnTo>
                    <a:pt x="1132387" y="68171"/>
                  </a:lnTo>
                  <a:cubicBezTo>
                    <a:pt x="1101874" y="140313"/>
                    <a:pt x="1057720" y="205281"/>
                    <a:pt x="1003160" y="259842"/>
                  </a:cubicBezTo>
                  <a:lnTo>
                    <a:pt x="959301" y="296029"/>
                  </a:lnTo>
                  <a:lnTo>
                    <a:pt x="194248" y="296029"/>
                  </a:lnTo>
                  <a:lnTo>
                    <a:pt x="150389" y="259842"/>
                  </a:lnTo>
                  <a:cubicBezTo>
                    <a:pt x="95828" y="205281"/>
                    <a:pt x="51674" y="140313"/>
                    <a:pt x="21161" y="68171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FD9307"/>
                </a:gs>
                <a:gs pos="100000">
                  <a:srgbClr val="FE682A"/>
                </a:gs>
              </a:gsLst>
              <a:lin ang="10800000" scaled="1"/>
              <a:tileRect/>
            </a:gradFill>
            <a:ln>
              <a:gradFill flip="none" rotWithShape="1">
                <a:gsLst>
                  <a:gs pos="0">
                    <a:srgbClr val="FE682A"/>
                  </a:gs>
                  <a:gs pos="100000">
                    <a:srgbClr val="FD9307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CO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81FD32EB-E84A-EE99-BB59-7ED001B5091E}"/>
                </a:ext>
              </a:extLst>
            </p:cNvPr>
            <p:cNvSpPr txBox="1"/>
            <p:nvPr/>
          </p:nvSpPr>
          <p:spPr>
            <a:xfrm>
              <a:off x="3983895" y="1346709"/>
              <a:ext cx="11339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" sz="1000" b="1" dirty="0">
                  <a:solidFill>
                    <a:schemeClr val="bg1"/>
                  </a:solidFill>
                  <a:latin typeface="Quicksand" pitchFamily="2" charset="0"/>
                </a:rPr>
                <a:t>JOB POSITION </a:t>
              </a:r>
              <a:endParaRPr lang="es-CO" sz="1000" b="1" dirty="0">
                <a:solidFill>
                  <a:schemeClr val="bg1"/>
                </a:solidFill>
                <a:latin typeface="Quicksand" pitchFamily="2" charset="0"/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A2AF861E-0BA1-CED4-C44B-00ECD3DE01C2}"/>
                </a:ext>
              </a:extLst>
            </p:cNvPr>
            <p:cNvGrpSpPr/>
            <p:nvPr/>
          </p:nvGrpSpPr>
          <p:grpSpPr>
            <a:xfrm>
              <a:off x="1215845" y="2177592"/>
              <a:ext cx="1984555" cy="3336028"/>
              <a:chOff x="1215845" y="2177592"/>
              <a:chExt cx="1984555" cy="3336028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441E5F5F-39E7-B85F-28EA-38CAFAE7AB31}"/>
                  </a:ext>
                </a:extLst>
              </p:cNvPr>
              <p:cNvGrpSpPr/>
              <p:nvPr/>
            </p:nvGrpSpPr>
            <p:grpSpPr>
              <a:xfrm>
                <a:off x="1402369" y="2850674"/>
                <a:ext cx="299002" cy="2311383"/>
                <a:chOff x="1402369" y="2850674"/>
                <a:chExt cx="299002" cy="2311383"/>
              </a:xfrm>
            </p:grpSpPr>
            <p:sp>
              <p:nvSpPr>
                <p:cNvPr id="45" name="Rectángulo: esquinas superiores redondeadas 44">
                  <a:extLst>
                    <a:ext uri="{FF2B5EF4-FFF2-40B4-BE49-F238E27FC236}">
                      <a16:creationId xmlns:a16="http://schemas.microsoft.com/office/drawing/2014/main" id="{CE4A6FCA-75A6-F2A7-6B3B-DE06D83B580E}"/>
                    </a:ext>
                  </a:extLst>
                </p:cNvPr>
                <p:cNvSpPr/>
                <p:nvPr/>
              </p:nvSpPr>
              <p:spPr>
                <a:xfrm rot="10800000">
                  <a:off x="1402370" y="2850674"/>
                  <a:ext cx="174471" cy="2311383"/>
                </a:xfrm>
                <a:custGeom>
                  <a:avLst/>
                  <a:gdLst>
                    <a:gd name="connsiteX0" fmla="*/ 174471 w 401157"/>
                    <a:gd name="connsiteY0" fmla="*/ 0 h 2311383"/>
                    <a:gd name="connsiteX1" fmla="*/ 226686 w 401157"/>
                    <a:gd name="connsiteY1" fmla="*/ 0 h 2311383"/>
                    <a:gd name="connsiteX2" fmla="*/ 401157 w 401157"/>
                    <a:gd name="connsiteY2" fmla="*/ 174471 h 2311383"/>
                    <a:gd name="connsiteX3" fmla="*/ 401157 w 401157"/>
                    <a:gd name="connsiteY3" fmla="*/ 2311383 h 2311383"/>
                    <a:gd name="connsiteX4" fmla="*/ 401157 w 401157"/>
                    <a:gd name="connsiteY4" fmla="*/ 2311383 h 2311383"/>
                    <a:gd name="connsiteX5" fmla="*/ 0 w 401157"/>
                    <a:gd name="connsiteY5" fmla="*/ 2311383 h 2311383"/>
                    <a:gd name="connsiteX6" fmla="*/ 0 w 401157"/>
                    <a:gd name="connsiteY6" fmla="*/ 2311383 h 2311383"/>
                    <a:gd name="connsiteX7" fmla="*/ 0 w 401157"/>
                    <a:gd name="connsiteY7" fmla="*/ 174471 h 2311383"/>
                    <a:gd name="connsiteX8" fmla="*/ 174471 w 401157"/>
                    <a:gd name="connsiteY8" fmla="*/ 0 h 2311383"/>
                    <a:gd name="connsiteX0" fmla="*/ 0 w 401157"/>
                    <a:gd name="connsiteY0" fmla="*/ 174471 h 2402823"/>
                    <a:gd name="connsiteX1" fmla="*/ 174471 w 401157"/>
                    <a:gd name="connsiteY1" fmla="*/ 0 h 2402823"/>
                    <a:gd name="connsiteX2" fmla="*/ 226686 w 401157"/>
                    <a:gd name="connsiteY2" fmla="*/ 0 h 2402823"/>
                    <a:gd name="connsiteX3" fmla="*/ 401157 w 401157"/>
                    <a:gd name="connsiteY3" fmla="*/ 174471 h 2402823"/>
                    <a:gd name="connsiteX4" fmla="*/ 401157 w 401157"/>
                    <a:gd name="connsiteY4" fmla="*/ 2311383 h 2402823"/>
                    <a:gd name="connsiteX5" fmla="*/ 401157 w 401157"/>
                    <a:gd name="connsiteY5" fmla="*/ 2311383 h 2402823"/>
                    <a:gd name="connsiteX6" fmla="*/ 0 w 401157"/>
                    <a:gd name="connsiteY6" fmla="*/ 2311383 h 2402823"/>
                    <a:gd name="connsiteX7" fmla="*/ 91440 w 401157"/>
                    <a:gd name="connsiteY7" fmla="*/ 2402823 h 240282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6" fmla="*/ 0 w 401157"/>
                    <a:gd name="connsiteY6" fmla="*/ 2311383 h 231138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0" fmla="*/ 0 w 226686"/>
                    <a:gd name="connsiteY0" fmla="*/ 0 h 2311383"/>
                    <a:gd name="connsiteX1" fmla="*/ 52215 w 226686"/>
                    <a:gd name="connsiteY1" fmla="*/ 0 h 2311383"/>
                    <a:gd name="connsiteX2" fmla="*/ 226686 w 226686"/>
                    <a:gd name="connsiteY2" fmla="*/ 174471 h 2311383"/>
                    <a:gd name="connsiteX3" fmla="*/ 226686 w 226686"/>
                    <a:gd name="connsiteY3" fmla="*/ 2311383 h 2311383"/>
                    <a:gd name="connsiteX4" fmla="*/ 226686 w 226686"/>
                    <a:gd name="connsiteY4" fmla="*/ 2311383 h 2311383"/>
                    <a:gd name="connsiteX0" fmla="*/ 0 w 174471"/>
                    <a:gd name="connsiteY0" fmla="*/ 0 h 2311383"/>
                    <a:gd name="connsiteX1" fmla="*/ 174471 w 174471"/>
                    <a:gd name="connsiteY1" fmla="*/ 174471 h 2311383"/>
                    <a:gd name="connsiteX2" fmla="*/ 174471 w 174471"/>
                    <a:gd name="connsiteY2" fmla="*/ 2311383 h 2311383"/>
                    <a:gd name="connsiteX3" fmla="*/ 174471 w 174471"/>
                    <a:gd name="connsiteY3" fmla="*/ 2311383 h 231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71" h="2311383">
                      <a:moveTo>
                        <a:pt x="0" y="0"/>
                      </a:moveTo>
                      <a:cubicBezTo>
                        <a:pt x="96358" y="0"/>
                        <a:pt x="174471" y="78113"/>
                        <a:pt x="174471" y="174471"/>
                      </a:cubicBezTo>
                      <a:lnTo>
                        <a:pt x="174471" y="2311383"/>
                      </a:lnTo>
                      <a:lnTo>
                        <a:pt x="174471" y="2311383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6E026334-4CDC-872F-DDCF-BCB05C8FB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4349190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cto 48">
                  <a:extLst>
                    <a:ext uri="{FF2B5EF4-FFF2-40B4-BE49-F238E27FC236}">
                      <a16:creationId xmlns:a16="http://schemas.microsoft.com/office/drawing/2014/main" id="{4892D847-1925-9634-D542-A19A2FCA48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3544204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upo 17">
                <a:extLst>
                  <a:ext uri="{FF2B5EF4-FFF2-40B4-BE49-F238E27FC236}">
                    <a16:creationId xmlns:a16="http://schemas.microsoft.com/office/drawing/2014/main" id="{62ED6DE8-440C-26BE-1D28-5AC884B96BD7}"/>
                  </a:ext>
                </a:extLst>
              </p:cNvPr>
              <p:cNvGrpSpPr/>
              <p:nvPr/>
            </p:nvGrpSpPr>
            <p:grpSpPr>
              <a:xfrm>
                <a:off x="1215845" y="2177592"/>
                <a:ext cx="1984554" cy="845596"/>
                <a:chOff x="1215845" y="2177592"/>
                <a:chExt cx="1984554" cy="845596"/>
              </a:xfrm>
            </p:grpSpPr>
            <p:sp>
              <p:nvSpPr>
                <p:cNvPr id="15" name="Rectángulo: esquinas superiores redondeadas 14">
                  <a:extLst>
                    <a:ext uri="{FF2B5EF4-FFF2-40B4-BE49-F238E27FC236}">
                      <a16:creationId xmlns:a16="http://schemas.microsoft.com/office/drawing/2014/main" id="{2A68E811-AA20-FB2C-D7C3-605D0E55035F}"/>
                    </a:ext>
                  </a:extLst>
                </p:cNvPr>
                <p:cNvSpPr/>
                <p:nvPr/>
              </p:nvSpPr>
              <p:spPr>
                <a:xfrm rot="10800000">
                  <a:off x="1824379" y="2843751"/>
                  <a:ext cx="763200" cy="17943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" name="Rectángulo: esquinas superiores redondeadas 12">
                  <a:extLst>
                    <a:ext uri="{FF2B5EF4-FFF2-40B4-BE49-F238E27FC236}">
                      <a16:creationId xmlns:a16="http://schemas.microsoft.com/office/drawing/2014/main" id="{E5A1ACEB-7DF2-7C9A-7BBE-2369AF7D3075}"/>
                    </a:ext>
                  </a:extLst>
                </p:cNvPr>
                <p:cNvSpPr/>
                <p:nvPr/>
              </p:nvSpPr>
              <p:spPr>
                <a:xfrm rot="5400000">
                  <a:off x="2011595" y="1745621"/>
                  <a:ext cx="745200" cy="16324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4" name="Elipse 13">
                  <a:extLst>
                    <a:ext uri="{FF2B5EF4-FFF2-40B4-BE49-F238E27FC236}">
                      <a16:creationId xmlns:a16="http://schemas.microsoft.com/office/drawing/2014/main" id="{AB39FB1B-66CC-2533-A175-E6D6B68531B6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97A45CB3-B657-35CD-FDC4-D86D4597DCE3}"/>
                    </a:ext>
                  </a:extLst>
                </p:cNvPr>
                <p:cNvSpPr txBox="1"/>
                <p:nvPr/>
              </p:nvSpPr>
              <p:spPr>
                <a:xfrm>
                  <a:off x="1986245" y="2387540"/>
                  <a:ext cx="113395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00" b="1" dirty="0">
                      <a:latin typeface="Quicksand" pitchFamily="2" charset="0"/>
                    </a:rPr>
                    <a:t>JOB POSITION </a:t>
                  </a:r>
                  <a:endParaRPr lang="es-CO" sz="1000" b="1" dirty="0">
                    <a:latin typeface="Quicksand" pitchFamily="2" charset="0"/>
                  </a:endParaRPr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88F371DD-5339-6FC4-A0A1-3901648373FC}"/>
                    </a:ext>
                  </a:extLst>
                </p:cNvPr>
                <p:cNvSpPr txBox="1"/>
                <p:nvPr/>
              </p:nvSpPr>
              <p:spPr>
                <a:xfrm>
                  <a:off x="2076704" y="2531262"/>
                  <a:ext cx="953040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 err="1">
                      <a:latin typeface="Quicksand" pitchFamily="2" charset="0"/>
                    </a:rPr>
                    <a:t>Write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text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here</a:t>
                  </a:r>
                  <a:r>
                    <a:rPr lang="es-ES" sz="7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17" name="Forma libre: forma 16">
                  <a:extLst>
                    <a:ext uri="{FF2B5EF4-FFF2-40B4-BE49-F238E27FC236}">
                      <a16:creationId xmlns:a16="http://schemas.microsoft.com/office/drawing/2014/main" id="{5E9587AE-DF79-D990-AC28-C15CBA34238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19" name="Grupo 18">
                <a:extLst>
                  <a:ext uri="{FF2B5EF4-FFF2-40B4-BE49-F238E27FC236}">
                    <a16:creationId xmlns:a16="http://schemas.microsoft.com/office/drawing/2014/main" id="{A09DD2CF-6840-4BE5-4358-9F265F27A92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1" y="319949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20" name="Rectángulo: esquinas superiores redondeadas 19">
                  <a:extLst>
                    <a:ext uri="{FF2B5EF4-FFF2-40B4-BE49-F238E27FC236}">
                      <a16:creationId xmlns:a16="http://schemas.microsoft.com/office/drawing/2014/main" id="{F773D99D-026F-14B0-1353-5BC869158642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1" name="Rectángulo: esquinas superiores redondeadas 20">
                  <a:extLst>
                    <a:ext uri="{FF2B5EF4-FFF2-40B4-BE49-F238E27FC236}">
                      <a16:creationId xmlns:a16="http://schemas.microsoft.com/office/drawing/2014/main" id="{517555F9-1BFE-8552-9BBE-874DE367DF4D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70C2B540-2E4C-D759-00C7-29AC72777A60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369F91B5-30FA-9B7E-891C-C1F68B63C69B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42783118-315C-0442-DCC9-5FB03B1BC36B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5" name="Forma libre: forma 24">
                  <a:extLst>
                    <a:ext uri="{FF2B5EF4-FFF2-40B4-BE49-F238E27FC236}">
                      <a16:creationId xmlns:a16="http://schemas.microsoft.com/office/drawing/2014/main" id="{1C3DB659-0485-0DAB-B5E7-C661F7A664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26" name="Grupo 25">
                <a:extLst>
                  <a:ext uri="{FF2B5EF4-FFF2-40B4-BE49-F238E27FC236}">
                    <a16:creationId xmlns:a16="http://schemas.microsoft.com/office/drawing/2014/main" id="{34F5E19C-2122-23F7-2114-15499C75C48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00432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27" name="Rectángulo: esquinas superiores redondeadas 26">
                  <a:extLst>
                    <a:ext uri="{FF2B5EF4-FFF2-40B4-BE49-F238E27FC236}">
                      <a16:creationId xmlns:a16="http://schemas.microsoft.com/office/drawing/2014/main" id="{E6E564DD-2708-608F-E8EC-96D59F5DEA07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8" name="Rectángulo: esquinas superiores redondeadas 27">
                  <a:extLst>
                    <a:ext uri="{FF2B5EF4-FFF2-40B4-BE49-F238E27FC236}">
                      <a16:creationId xmlns:a16="http://schemas.microsoft.com/office/drawing/2014/main" id="{EFA01BC7-4BA7-A397-DF85-48A39274444D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E831786D-E25E-2B80-D57C-1460C35B55C0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0" name="CuadroTexto 29">
                  <a:extLst>
                    <a:ext uri="{FF2B5EF4-FFF2-40B4-BE49-F238E27FC236}">
                      <a16:creationId xmlns:a16="http://schemas.microsoft.com/office/drawing/2014/main" id="{4E1A917D-35FC-2E2A-718B-637D9EE6AE19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AB4B9D1C-F814-A034-C44F-3D6DA59AFA53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32" name="Forma libre: forma 31">
                  <a:extLst>
                    <a:ext uri="{FF2B5EF4-FFF2-40B4-BE49-F238E27FC236}">
                      <a16:creationId xmlns:a16="http://schemas.microsoft.com/office/drawing/2014/main" id="{FE7DD963-B3A4-8A1B-B832-7DBE65B80B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2CB2DED3-CCB2-7D7C-488D-6FCF63A5DD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80915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34" name="Rectángulo: esquinas superiores redondeadas 33">
                  <a:extLst>
                    <a:ext uri="{FF2B5EF4-FFF2-40B4-BE49-F238E27FC236}">
                      <a16:creationId xmlns:a16="http://schemas.microsoft.com/office/drawing/2014/main" id="{CEA16684-4B1A-BF3D-9681-F3514071E9B2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5" name="Rectángulo: esquinas superiores redondeadas 34">
                  <a:extLst>
                    <a:ext uri="{FF2B5EF4-FFF2-40B4-BE49-F238E27FC236}">
                      <a16:creationId xmlns:a16="http://schemas.microsoft.com/office/drawing/2014/main" id="{F7D1A688-518C-C569-A211-ADD815190478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86014FF6-78CD-C963-8FC5-93EE27D7C31C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72639D56-8383-A3A7-9FCE-EC24E2CE4A54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3F6E52C6-C8C7-D278-3381-7E2A5C2F345F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DE00A0FC-7C1D-5208-2945-69D78712C4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692A27E0-6F7A-EFFC-4045-0D535989E5DD}"/>
                </a:ext>
              </a:extLst>
            </p:cNvPr>
            <p:cNvGrpSpPr/>
            <p:nvPr/>
          </p:nvGrpSpPr>
          <p:grpSpPr>
            <a:xfrm>
              <a:off x="3559486" y="2177592"/>
              <a:ext cx="1984555" cy="3336028"/>
              <a:chOff x="1215845" y="2177592"/>
              <a:chExt cx="1984555" cy="3336028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204062BE-52CA-B9F0-65BF-3241C9A76B12}"/>
                  </a:ext>
                </a:extLst>
              </p:cNvPr>
              <p:cNvGrpSpPr/>
              <p:nvPr/>
            </p:nvGrpSpPr>
            <p:grpSpPr>
              <a:xfrm>
                <a:off x="1402369" y="2850674"/>
                <a:ext cx="299002" cy="2311383"/>
                <a:chOff x="1402369" y="2850674"/>
                <a:chExt cx="299002" cy="2311383"/>
              </a:xfrm>
            </p:grpSpPr>
            <p:sp>
              <p:nvSpPr>
                <p:cNvPr id="210" name="Rectángulo: esquinas superiores redondeadas 44">
                  <a:extLst>
                    <a:ext uri="{FF2B5EF4-FFF2-40B4-BE49-F238E27FC236}">
                      <a16:creationId xmlns:a16="http://schemas.microsoft.com/office/drawing/2014/main" id="{82E124EE-D09F-7C55-6533-6CBF7AED1872}"/>
                    </a:ext>
                  </a:extLst>
                </p:cNvPr>
                <p:cNvSpPr/>
                <p:nvPr/>
              </p:nvSpPr>
              <p:spPr>
                <a:xfrm rot="10800000">
                  <a:off x="1402370" y="2850674"/>
                  <a:ext cx="174471" cy="2311383"/>
                </a:xfrm>
                <a:custGeom>
                  <a:avLst/>
                  <a:gdLst>
                    <a:gd name="connsiteX0" fmla="*/ 174471 w 401157"/>
                    <a:gd name="connsiteY0" fmla="*/ 0 h 2311383"/>
                    <a:gd name="connsiteX1" fmla="*/ 226686 w 401157"/>
                    <a:gd name="connsiteY1" fmla="*/ 0 h 2311383"/>
                    <a:gd name="connsiteX2" fmla="*/ 401157 w 401157"/>
                    <a:gd name="connsiteY2" fmla="*/ 174471 h 2311383"/>
                    <a:gd name="connsiteX3" fmla="*/ 401157 w 401157"/>
                    <a:gd name="connsiteY3" fmla="*/ 2311383 h 2311383"/>
                    <a:gd name="connsiteX4" fmla="*/ 401157 w 401157"/>
                    <a:gd name="connsiteY4" fmla="*/ 2311383 h 2311383"/>
                    <a:gd name="connsiteX5" fmla="*/ 0 w 401157"/>
                    <a:gd name="connsiteY5" fmla="*/ 2311383 h 2311383"/>
                    <a:gd name="connsiteX6" fmla="*/ 0 w 401157"/>
                    <a:gd name="connsiteY6" fmla="*/ 2311383 h 2311383"/>
                    <a:gd name="connsiteX7" fmla="*/ 0 w 401157"/>
                    <a:gd name="connsiteY7" fmla="*/ 174471 h 2311383"/>
                    <a:gd name="connsiteX8" fmla="*/ 174471 w 401157"/>
                    <a:gd name="connsiteY8" fmla="*/ 0 h 2311383"/>
                    <a:gd name="connsiteX0" fmla="*/ 0 w 401157"/>
                    <a:gd name="connsiteY0" fmla="*/ 174471 h 2402823"/>
                    <a:gd name="connsiteX1" fmla="*/ 174471 w 401157"/>
                    <a:gd name="connsiteY1" fmla="*/ 0 h 2402823"/>
                    <a:gd name="connsiteX2" fmla="*/ 226686 w 401157"/>
                    <a:gd name="connsiteY2" fmla="*/ 0 h 2402823"/>
                    <a:gd name="connsiteX3" fmla="*/ 401157 w 401157"/>
                    <a:gd name="connsiteY3" fmla="*/ 174471 h 2402823"/>
                    <a:gd name="connsiteX4" fmla="*/ 401157 w 401157"/>
                    <a:gd name="connsiteY4" fmla="*/ 2311383 h 2402823"/>
                    <a:gd name="connsiteX5" fmla="*/ 401157 w 401157"/>
                    <a:gd name="connsiteY5" fmla="*/ 2311383 h 2402823"/>
                    <a:gd name="connsiteX6" fmla="*/ 0 w 401157"/>
                    <a:gd name="connsiteY6" fmla="*/ 2311383 h 2402823"/>
                    <a:gd name="connsiteX7" fmla="*/ 91440 w 401157"/>
                    <a:gd name="connsiteY7" fmla="*/ 2402823 h 240282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6" fmla="*/ 0 w 401157"/>
                    <a:gd name="connsiteY6" fmla="*/ 2311383 h 231138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0" fmla="*/ 0 w 226686"/>
                    <a:gd name="connsiteY0" fmla="*/ 0 h 2311383"/>
                    <a:gd name="connsiteX1" fmla="*/ 52215 w 226686"/>
                    <a:gd name="connsiteY1" fmla="*/ 0 h 2311383"/>
                    <a:gd name="connsiteX2" fmla="*/ 226686 w 226686"/>
                    <a:gd name="connsiteY2" fmla="*/ 174471 h 2311383"/>
                    <a:gd name="connsiteX3" fmla="*/ 226686 w 226686"/>
                    <a:gd name="connsiteY3" fmla="*/ 2311383 h 2311383"/>
                    <a:gd name="connsiteX4" fmla="*/ 226686 w 226686"/>
                    <a:gd name="connsiteY4" fmla="*/ 2311383 h 2311383"/>
                    <a:gd name="connsiteX0" fmla="*/ 0 w 174471"/>
                    <a:gd name="connsiteY0" fmla="*/ 0 h 2311383"/>
                    <a:gd name="connsiteX1" fmla="*/ 174471 w 174471"/>
                    <a:gd name="connsiteY1" fmla="*/ 174471 h 2311383"/>
                    <a:gd name="connsiteX2" fmla="*/ 174471 w 174471"/>
                    <a:gd name="connsiteY2" fmla="*/ 2311383 h 2311383"/>
                    <a:gd name="connsiteX3" fmla="*/ 174471 w 174471"/>
                    <a:gd name="connsiteY3" fmla="*/ 2311383 h 231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71" h="2311383">
                      <a:moveTo>
                        <a:pt x="0" y="0"/>
                      </a:moveTo>
                      <a:cubicBezTo>
                        <a:pt x="96358" y="0"/>
                        <a:pt x="174471" y="78113"/>
                        <a:pt x="174471" y="174471"/>
                      </a:cubicBezTo>
                      <a:lnTo>
                        <a:pt x="174471" y="2311383"/>
                      </a:lnTo>
                      <a:lnTo>
                        <a:pt x="174471" y="2311383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cxnSp>
              <p:nvCxnSpPr>
                <p:cNvPr id="211" name="Conector recto 210">
                  <a:extLst>
                    <a:ext uri="{FF2B5EF4-FFF2-40B4-BE49-F238E27FC236}">
                      <a16:creationId xmlns:a16="http://schemas.microsoft.com/office/drawing/2014/main" id="{C6BFE890-8242-9207-E97D-5ED2762DC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4349190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Conector recto 211">
                  <a:extLst>
                    <a:ext uri="{FF2B5EF4-FFF2-40B4-BE49-F238E27FC236}">
                      <a16:creationId xmlns:a16="http://schemas.microsoft.com/office/drawing/2014/main" id="{9196FD60-A2BF-B566-45D8-8F9C82B119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3544204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DD9445BC-038E-DA47-A1D3-B37E100A3196}"/>
                  </a:ext>
                </a:extLst>
              </p:cNvPr>
              <p:cNvGrpSpPr/>
              <p:nvPr/>
            </p:nvGrpSpPr>
            <p:grpSpPr>
              <a:xfrm>
                <a:off x="1215845" y="2177592"/>
                <a:ext cx="1984554" cy="845596"/>
                <a:chOff x="1215845" y="2177592"/>
                <a:chExt cx="1984554" cy="845596"/>
              </a:xfrm>
            </p:grpSpPr>
            <p:sp>
              <p:nvSpPr>
                <p:cNvPr id="204" name="Rectángulo: esquinas superiores redondeadas 203">
                  <a:extLst>
                    <a:ext uri="{FF2B5EF4-FFF2-40B4-BE49-F238E27FC236}">
                      <a16:creationId xmlns:a16="http://schemas.microsoft.com/office/drawing/2014/main" id="{B8F16C3E-EEAE-BF40-6AC4-88FA2DCF39BB}"/>
                    </a:ext>
                  </a:extLst>
                </p:cNvPr>
                <p:cNvSpPr/>
                <p:nvPr/>
              </p:nvSpPr>
              <p:spPr>
                <a:xfrm rot="10800000">
                  <a:off x="1824379" y="2843751"/>
                  <a:ext cx="763200" cy="17943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5" name="Rectángulo: esquinas superiores redondeadas 204">
                  <a:extLst>
                    <a:ext uri="{FF2B5EF4-FFF2-40B4-BE49-F238E27FC236}">
                      <a16:creationId xmlns:a16="http://schemas.microsoft.com/office/drawing/2014/main" id="{F91DC850-BEAC-81BD-21E2-C0762883D7F3}"/>
                    </a:ext>
                  </a:extLst>
                </p:cNvPr>
                <p:cNvSpPr/>
                <p:nvPr/>
              </p:nvSpPr>
              <p:spPr>
                <a:xfrm rot="5400000">
                  <a:off x="2011595" y="1745621"/>
                  <a:ext cx="745200" cy="16324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06" name="Elipse 205">
                  <a:extLst>
                    <a:ext uri="{FF2B5EF4-FFF2-40B4-BE49-F238E27FC236}">
                      <a16:creationId xmlns:a16="http://schemas.microsoft.com/office/drawing/2014/main" id="{487FDAE8-76C9-93C6-E703-6B8FC074E1A9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07" name="CuadroTexto 206">
                  <a:extLst>
                    <a:ext uri="{FF2B5EF4-FFF2-40B4-BE49-F238E27FC236}">
                      <a16:creationId xmlns:a16="http://schemas.microsoft.com/office/drawing/2014/main" id="{7C2FEFAF-675F-5C4A-56A0-EB8AE4479564}"/>
                    </a:ext>
                  </a:extLst>
                </p:cNvPr>
                <p:cNvSpPr txBox="1"/>
                <p:nvPr/>
              </p:nvSpPr>
              <p:spPr>
                <a:xfrm>
                  <a:off x="1986245" y="2387540"/>
                  <a:ext cx="113395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00" b="1" dirty="0">
                      <a:latin typeface="Quicksand" pitchFamily="2" charset="0"/>
                    </a:rPr>
                    <a:t>JOB POSITION </a:t>
                  </a:r>
                  <a:endParaRPr lang="es-CO" sz="1000" b="1" dirty="0">
                    <a:latin typeface="Quicksand" pitchFamily="2" charset="0"/>
                  </a:endParaRPr>
                </a:p>
              </p:txBody>
            </p:sp>
            <p:sp>
              <p:nvSpPr>
                <p:cNvPr id="208" name="CuadroTexto 207">
                  <a:extLst>
                    <a:ext uri="{FF2B5EF4-FFF2-40B4-BE49-F238E27FC236}">
                      <a16:creationId xmlns:a16="http://schemas.microsoft.com/office/drawing/2014/main" id="{13584B51-3397-8559-4DC8-4A7EA797E96D}"/>
                    </a:ext>
                  </a:extLst>
                </p:cNvPr>
                <p:cNvSpPr txBox="1"/>
                <p:nvPr/>
              </p:nvSpPr>
              <p:spPr>
                <a:xfrm>
                  <a:off x="2076704" y="2531262"/>
                  <a:ext cx="953040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 err="1">
                      <a:latin typeface="Quicksand" pitchFamily="2" charset="0"/>
                    </a:rPr>
                    <a:t>Write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text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here</a:t>
                  </a:r>
                  <a:r>
                    <a:rPr lang="es-ES" sz="7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09" name="Forma libre: forma 208">
                  <a:extLst>
                    <a:ext uri="{FF2B5EF4-FFF2-40B4-BE49-F238E27FC236}">
                      <a16:creationId xmlns:a16="http://schemas.microsoft.com/office/drawing/2014/main" id="{051EB470-5C64-83DE-9F32-5CB0F6FE415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EA376A82-A879-54A5-26A8-2505F7923C9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1" y="319949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198" name="Rectángulo: esquinas superiores redondeadas 197">
                  <a:extLst>
                    <a:ext uri="{FF2B5EF4-FFF2-40B4-BE49-F238E27FC236}">
                      <a16:creationId xmlns:a16="http://schemas.microsoft.com/office/drawing/2014/main" id="{1FC04F72-901A-C355-BF6D-5B23E14BDFAB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9" name="Rectángulo: esquinas superiores redondeadas 198">
                  <a:extLst>
                    <a:ext uri="{FF2B5EF4-FFF2-40B4-BE49-F238E27FC236}">
                      <a16:creationId xmlns:a16="http://schemas.microsoft.com/office/drawing/2014/main" id="{67D8B7C3-1A7C-502F-F71D-9605F1BDE130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00" name="Elipse 199">
                  <a:extLst>
                    <a:ext uri="{FF2B5EF4-FFF2-40B4-BE49-F238E27FC236}">
                      <a16:creationId xmlns:a16="http://schemas.microsoft.com/office/drawing/2014/main" id="{7F7E1ACF-31CC-7214-9820-6BF72830F092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01" name="CuadroTexto 200">
                  <a:extLst>
                    <a:ext uri="{FF2B5EF4-FFF2-40B4-BE49-F238E27FC236}">
                      <a16:creationId xmlns:a16="http://schemas.microsoft.com/office/drawing/2014/main" id="{544890D5-FB4B-BBE5-4FA4-5A963D490490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02" name="CuadroTexto 201">
                  <a:extLst>
                    <a:ext uri="{FF2B5EF4-FFF2-40B4-BE49-F238E27FC236}">
                      <a16:creationId xmlns:a16="http://schemas.microsoft.com/office/drawing/2014/main" id="{BB8251B0-811F-67F3-9999-732EC24D408A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03" name="Forma libre: forma 202">
                  <a:extLst>
                    <a:ext uri="{FF2B5EF4-FFF2-40B4-BE49-F238E27FC236}">
                      <a16:creationId xmlns:a16="http://schemas.microsoft.com/office/drawing/2014/main" id="{81AAAA92-C8E0-E96C-B53E-3C1AED3803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DCA6E4C2-A004-5D46-3139-FA61A45FC30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00432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192" name="Rectángulo: esquinas superiores redondeadas 191">
                  <a:extLst>
                    <a:ext uri="{FF2B5EF4-FFF2-40B4-BE49-F238E27FC236}">
                      <a16:creationId xmlns:a16="http://schemas.microsoft.com/office/drawing/2014/main" id="{B1B3A317-BD3B-59F6-FDE3-EB5B432EC698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3" name="Rectángulo: esquinas superiores redondeadas 192">
                  <a:extLst>
                    <a:ext uri="{FF2B5EF4-FFF2-40B4-BE49-F238E27FC236}">
                      <a16:creationId xmlns:a16="http://schemas.microsoft.com/office/drawing/2014/main" id="{3E1AC4EF-AB13-F8C8-E899-0D84CBC1C556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94" name="Elipse 193">
                  <a:extLst>
                    <a:ext uri="{FF2B5EF4-FFF2-40B4-BE49-F238E27FC236}">
                      <a16:creationId xmlns:a16="http://schemas.microsoft.com/office/drawing/2014/main" id="{72F3933A-190C-B0CF-0B49-ED14F545D75A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95" name="CuadroTexto 194">
                  <a:extLst>
                    <a:ext uri="{FF2B5EF4-FFF2-40B4-BE49-F238E27FC236}">
                      <a16:creationId xmlns:a16="http://schemas.microsoft.com/office/drawing/2014/main" id="{EB85FE60-FBFA-D29D-578F-5F7B66743D49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196" name="CuadroTexto 195">
                  <a:extLst>
                    <a:ext uri="{FF2B5EF4-FFF2-40B4-BE49-F238E27FC236}">
                      <a16:creationId xmlns:a16="http://schemas.microsoft.com/office/drawing/2014/main" id="{7E83ED5F-F1D0-AE42-8807-475F10F2E322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197" name="Forma libre: forma 196">
                  <a:extLst>
                    <a:ext uri="{FF2B5EF4-FFF2-40B4-BE49-F238E27FC236}">
                      <a16:creationId xmlns:a16="http://schemas.microsoft.com/office/drawing/2014/main" id="{EA9C2D41-B1B3-7A9F-C561-CB1D8A7A15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8BEF8BFF-49CB-DE11-FC27-C38C8CB329A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80915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58" name="Rectángulo: esquinas superiores redondeadas 57">
                  <a:extLst>
                    <a:ext uri="{FF2B5EF4-FFF2-40B4-BE49-F238E27FC236}">
                      <a16:creationId xmlns:a16="http://schemas.microsoft.com/office/drawing/2014/main" id="{2D8D69A0-D6C2-6BCE-53F3-A797346D9203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59" name="Rectángulo: esquinas superiores redondeadas 58">
                  <a:extLst>
                    <a:ext uri="{FF2B5EF4-FFF2-40B4-BE49-F238E27FC236}">
                      <a16:creationId xmlns:a16="http://schemas.microsoft.com/office/drawing/2014/main" id="{77D4C284-85C9-8F4B-DE86-C9ECF83A6851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0" name="Elipse 59">
                  <a:extLst>
                    <a:ext uri="{FF2B5EF4-FFF2-40B4-BE49-F238E27FC236}">
                      <a16:creationId xmlns:a16="http://schemas.microsoft.com/office/drawing/2014/main" id="{9BC578A0-919C-DFAD-A7B1-F0EEB7D4AA9D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61" name="CuadroTexto 60">
                  <a:extLst>
                    <a:ext uri="{FF2B5EF4-FFF2-40B4-BE49-F238E27FC236}">
                      <a16:creationId xmlns:a16="http://schemas.microsoft.com/office/drawing/2014/main" id="{AD64A548-6D47-0FB8-9D91-6840FC8569EB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AFD66BB3-3404-AAFF-8C10-E54272E5A957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63" name="Forma libre: forma 62">
                  <a:extLst>
                    <a:ext uri="{FF2B5EF4-FFF2-40B4-BE49-F238E27FC236}">
                      <a16:creationId xmlns:a16="http://schemas.microsoft.com/office/drawing/2014/main" id="{A520653C-4D4D-D546-FDBF-1D6B6C4199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  <p:grpSp>
          <p:nvGrpSpPr>
            <p:cNvPr id="213" name="Grupo 212">
              <a:extLst>
                <a:ext uri="{FF2B5EF4-FFF2-40B4-BE49-F238E27FC236}">
                  <a16:creationId xmlns:a16="http://schemas.microsoft.com/office/drawing/2014/main" id="{DB69571B-51D8-503C-15BF-FD146DFD0369}"/>
                </a:ext>
              </a:extLst>
            </p:cNvPr>
            <p:cNvGrpSpPr/>
            <p:nvPr/>
          </p:nvGrpSpPr>
          <p:grpSpPr>
            <a:xfrm>
              <a:off x="5896186" y="2177592"/>
              <a:ext cx="1984555" cy="3336028"/>
              <a:chOff x="1215845" y="2177592"/>
              <a:chExt cx="1984555" cy="3336028"/>
            </a:xfrm>
          </p:grpSpPr>
          <p:grpSp>
            <p:nvGrpSpPr>
              <p:cNvPr id="214" name="Grupo 213">
                <a:extLst>
                  <a:ext uri="{FF2B5EF4-FFF2-40B4-BE49-F238E27FC236}">
                    <a16:creationId xmlns:a16="http://schemas.microsoft.com/office/drawing/2014/main" id="{C4501FE9-BC0C-81BA-5E2E-39E565940989}"/>
                  </a:ext>
                </a:extLst>
              </p:cNvPr>
              <p:cNvGrpSpPr/>
              <p:nvPr/>
            </p:nvGrpSpPr>
            <p:grpSpPr>
              <a:xfrm>
                <a:off x="1402369" y="2850674"/>
                <a:ext cx="299002" cy="2311383"/>
                <a:chOff x="1402369" y="2850674"/>
                <a:chExt cx="299002" cy="2311383"/>
              </a:xfrm>
            </p:grpSpPr>
            <p:sp>
              <p:nvSpPr>
                <p:cNvPr id="246" name="Rectángulo: esquinas superiores redondeadas 44">
                  <a:extLst>
                    <a:ext uri="{FF2B5EF4-FFF2-40B4-BE49-F238E27FC236}">
                      <a16:creationId xmlns:a16="http://schemas.microsoft.com/office/drawing/2014/main" id="{6A479938-6EEB-C1CC-D747-6E5DE747334A}"/>
                    </a:ext>
                  </a:extLst>
                </p:cNvPr>
                <p:cNvSpPr/>
                <p:nvPr/>
              </p:nvSpPr>
              <p:spPr>
                <a:xfrm rot="10800000">
                  <a:off x="1402370" y="2850674"/>
                  <a:ext cx="174471" cy="2311383"/>
                </a:xfrm>
                <a:custGeom>
                  <a:avLst/>
                  <a:gdLst>
                    <a:gd name="connsiteX0" fmla="*/ 174471 w 401157"/>
                    <a:gd name="connsiteY0" fmla="*/ 0 h 2311383"/>
                    <a:gd name="connsiteX1" fmla="*/ 226686 w 401157"/>
                    <a:gd name="connsiteY1" fmla="*/ 0 h 2311383"/>
                    <a:gd name="connsiteX2" fmla="*/ 401157 w 401157"/>
                    <a:gd name="connsiteY2" fmla="*/ 174471 h 2311383"/>
                    <a:gd name="connsiteX3" fmla="*/ 401157 w 401157"/>
                    <a:gd name="connsiteY3" fmla="*/ 2311383 h 2311383"/>
                    <a:gd name="connsiteX4" fmla="*/ 401157 w 401157"/>
                    <a:gd name="connsiteY4" fmla="*/ 2311383 h 2311383"/>
                    <a:gd name="connsiteX5" fmla="*/ 0 w 401157"/>
                    <a:gd name="connsiteY5" fmla="*/ 2311383 h 2311383"/>
                    <a:gd name="connsiteX6" fmla="*/ 0 w 401157"/>
                    <a:gd name="connsiteY6" fmla="*/ 2311383 h 2311383"/>
                    <a:gd name="connsiteX7" fmla="*/ 0 w 401157"/>
                    <a:gd name="connsiteY7" fmla="*/ 174471 h 2311383"/>
                    <a:gd name="connsiteX8" fmla="*/ 174471 w 401157"/>
                    <a:gd name="connsiteY8" fmla="*/ 0 h 2311383"/>
                    <a:gd name="connsiteX0" fmla="*/ 0 w 401157"/>
                    <a:gd name="connsiteY0" fmla="*/ 174471 h 2402823"/>
                    <a:gd name="connsiteX1" fmla="*/ 174471 w 401157"/>
                    <a:gd name="connsiteY1" fmla="*/ 0 h 2402823"/>
                    <a:gd name="connsiteX2" fmla="*/ 226686 w 401157"/>
                    <a:gd name="connsiteY2" fmla="*/ 0 h 2402823"/>
                    <a:gd name="connsiteX3" fmla="*/ 401157 w 401157"/>
                    <a:gd name="connsiteY3" fmla="*/ 174471 h 2402823"/>
                    <a:gd name="connsiteX4" fmla="*/ 401157 w 401157"/>
                    <a:gd name="connsiteY4" fmla="*/ 2311383 h 2402823"/>
                    <a:gd name="connsiteX5" fmla="*/ 401157 w 401157"/>
                    <a:gd name="connsiteY5" fmla="*/ 2311383 h 2402823"/>
                    <a:gd name="connsiteX6" fmla="*/ 0 w 401157"/>
                    <a:gd name="connsiteY6" fmla="*/ 2311383 h 2402823"/>
                    <a:gd name="connsiteX7" fmla="*/ 91440 w 401157"/>
                    <a:gd name="connsiteY7" fmla="*/ 2402823 h 240282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6" fmla="*/ 0 w 401157"/>
                    <a:gd name="connsiteY6" fmla="*/ 2311383 h 2311383"/>
                    <a:gd name="connsiteX0" fmla="*/ 0 w 401157"/>
                    <a:gd name="connsiteY0" fmla="*/ 174471 h 2311383"/>
                    <a:gd name="connsiteX1" fmla="*/ 174471 w 401157"/>
                    <a:gd name="connsiteY1" fmla="*/ 0 h 2311383"/>
                    <a:gd name="connsiteX2" fmla="*/ 226686 w 401157"/>
                    <a:gd name="connsiteY2" fmla="*/ 0 h 2311383"/>
                    <a:gd name="connsiteX3" fmla="*/ 401157 w 401157"/>
                    <a:gd name="connsiteY3" fmla="*/ 174471 h 2311383"/>
                    <a:gd name="connsiteX4" fmla="*/ 401157 w 401157"/>
                    <a:gd name="connsiteY4" fmla="*/ 2311383 h 2311383"/>
                    <a:gd name="connsiteX5" fmla="*/ 401157 w 401157"/>
                    <a:gd name="connsiteY5" fmla="*/ 2311383 h 2311383"/>
                    <a:gd name="connsiteX0" fmla="*/ 0 w 226686"/>
                    <a:gd name="connsiteY0" fmla="*/ 0 h 2311383"/>
                    <a:gd name="connsiteX1" fmla="*/ 52215 w 226686"/>
                    <a:gd name="connsiteY1" fmla="*/ 0 h 2311383"/>
                    <a:gd name="connsiteX2" fmla="*/ 226686 w 226686"/>
                    <a:gd name="connsiteY2" fmla="*/ 174471 h 2311383"/>
                    <a:gd name="connsiteX3" fmla="*/ 226686 w 226686"/>
                    <a:gd name="connsiteY3" fmla="*/ 2311383 h 2311383"/>
                    <a:gd name="connsiteX4" fmla="*/ 226686 w 226686"/>
                    <a:gd name="connsiteY4" fmla="*/ 2311383 h 2311383"/>
                    <a:gd name="connsiteX0" fmla="*/ 0 w 174471"/>
                    <a:gd name="connsiteY0" fmla="*/ 0 h 2311383"/>
                    <a:gd name="connsiteX1" fmla="*/ 174471 w 174471"/>
                    <a:gd name="connsiteY1" fmla="*/ 174471 h 2311383"/>
                    <a:gd name="connsiteX2" fmla="*/ 174471 w 174471"/>
                    <a:gd name="connsiteY2" fmla="*/ 2311383 h 2311383"/>
                    <a:gd name="connsiteX3" fmla="*/ 174471 w 174471"/>
                    <a:gd name="connsiteY3" fmla="*/ 2311383 h 231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4471" h="2311383">
                      <a:moveTo>
                        <a:pt x="0" y="0"/>
                      </a:moveTo>
                      <a:cubicBezTo>
                        <a:pt x="96358" y="0"/>
                        <a:pt x="174471" y="78113"/>
                        <a:pt x="174471" y="174471"/>
                      </a:cubicBezTo>
                      <a:lnTo>
                        <a:pt x="174471" y="2311383"/>
                      </a:lnTo>
                      <a:lnTo>
                        <a:pt x="174471" y="2311383"/>
                      </a:lnTo>
                    </a:path>
                  </a:pathLst>
                </a:cu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cxnSp>
              <p:nvCxnSpPr>
                <p:cNvPr id="247" name="Conector recto 246">
                  <a:extLst>
                    <a:ext uri="{FF2B5EF4-FFF2-40B4-BE49-F238E27FC236}">
                      <a16:creationId xmlns:a16="http://schemas.microsoft.com/office/drawing/2014/main" id="{6498ACC9-F44C-FD33-7B96-51F86304A5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4349190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Conector recto 247">
                  <a:extLst>
                    <a:ext uri="{FF2B5EF4-FFF2-40B4-BE49-F238E27FC236}">
                      <a16:creationId xmlns:a16="http://schemas.microsoft.com/office/drawing/2014/main" id="{B73D880C-07FD-3FC0-EE20-BF52D4BC97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02369" y="3544204"/>
                  <a:ext cx="299002" cy="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upo 214">
                <a:extLst>
                  <a:ext uri="{FF2B5EF4-FFF2-40B4-BE49-F238E27FC236}">
                    <a16:creationId xmlns:a16="http://schemas.microsoft.com/office/drawing/2014/main" id="{5BB03DC9-6D40-B6DC-480D-3311D625B671}"/>
                  </a:ext>
                </a:extLst>
              </p:cNvPr>
              <p:cNvGrpSpPr/>
              <p:nvPr/>
            </p:nvGrpSpPr>
            <p:grpSpPr>
              <a:xfrm>
                <a:off x="1215845" y="2177592"/>
                <a:ext cx="1984554" cy="845596"/>
                <a:chOff x="1215845" y="2177592"/>
                <a:chExt cx="1984554" cy="845596"/>
              </a:xfrm>
            </p:grpSpPr>
            <p:sp>
              <p:nvSpPr>
                <p:cNvPr id="239" name="Rectángulo: esquinas superiores redondeadas 238">
                  <a:extLst>
                    <a:ext uri="{FF2B5EF4-FFF2-40B4-BE49-F238E27FC236}">
                      <a16:creationId xmlns:a16="http://schemas.microsoft.com/office/drawing/2014/main" id="{F1B64888-9577-32AB-D312-25E768394AB2}"/>
                    </a:ext>
                  </a:extLst>
                </p:cNvPr>
                <p:cNvSpPr/>
                <p:nvPr/>
              </p:nvSpPr>
              <p:spPr>
                <a:xfrm rot="10800000">
                  <a:off x="1824379" y="2843751"/>
                  <a:ext cx="763200" cy="17943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41" name="Rectángulo: esquinas superiores redondeadas 240">
                  <a:extLst>
                    <a:ext uri="{FF2B5EF4-FFF2-40B4-BE49-F238E27FC236}">
                      <a16:creationId xmlns:a16="http://schemas.microsoft.com/office/drawing/2014/main" id="{9CD946F4-D6B8-47E4-FFFC-6EFBB163FF33}"/>
                    </a:ext>
                  </a:extLst>
                </p:cNvPr>
                <p:cNvSpPr/>
                <p:nvPr/>
              </p:nvSpPr>
              <p:spPr>
                <a:xfrm rot="5400000">
                  <a:off x="2011595" y="1745621"/>
                  <a:ext cx="745200" cy="163240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2" name="Elipse 241">
                  <a:extLst>
                    <a:ext uri="{FF2B5EF4-FFF2-40B4-BE49-F238E27FC236}">
                      <a16:creationId xmlns:a16="http://schemas.microsoft.com/office/drawing/2014/main" id="{5D72AE7D-48F9-862D-C7A9-1FF445FDC085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CCDC29"/>
                    </a:gs>
                    <a:gs pos="100000">
                      <a:srgbClr val="7CC420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43" name="CuadroTexto 242">
                  <a:extLst>
                    <a:ext uri="{FF2B5EF4-FFF2-40B4-BE49-F238E27FC236}">
                      <a16:creationId xmlns:a16="http://schemas.microsoft.com/office/drawing/2014/main" id="{5C591F95-EC99-8A34-E8BD-0B693827D1CF}"/>
                    </a:ext>
                  </a:extLst>
                </p:cNvPr>
                <p:cNvSpPr txBox="1"/>
                <p:nvPr/>
              </p:nvSpPr>
              <p:spPr>
                <a:xfrm>
                  <a:off x="1986245" y="2387540"/>
                  <a:ext cx="113395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000" b="1" dirty="0">
                      <a:latin typeface="Quicksand" pitchFamily="2" charset="0"/>
                    </a:rPr>
                    <a:t>JOB POSITION </a:t>
                  </a:r>
                  <a:endParaRPr lang="es-CO" sz="1000" b="1" dirty="0">
                    <a:latin typeface="Quicksand" pitchFamily="2" charset="0"/>
                  </a:endParaRPr>
                </a:p>
              </p:txBody>
            </p:sp>
            <p:sp>
              <p:nvSpPr>
                <p:cNvPr id="244" name="CuadroTexto 243">
                  <a:extLst>
                    <a:ext uri="{FF2B5EF4-FFF2-40B4-BE49-F238E27FC236}">
                      <a16:creationId xmlns:a16="http://schemas.microsoft.com/office/drawing/2014/main" id="{0788A615-6D78-B3D4-4432-A97AB62F5B70}"/>
                    </a:ext>
                  </a:extLst>
                </p:cNvPr>
                <p:cNvSpPr txBox="1"/>
                <p:nvPr/>
              </p:nvSpPr>
              <p:spPr>
                <a:xfrm>
                  <a:off x="2076704" y="2531262"/>
                  <a:ext cx="953040" cy="1949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700" dirty="0" err="1">
                      <a:latin typeface="Quicksand" pitchFamily="2" charset="0"/>
                    </a:rPr>
                    <a:t>Write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text</a:t>
                  </a:r>
                  <a:r>
                    <a:rPr lang="es-ES" sz="700" dirty="0">
                      <a:latin typeface="Quicksand" pitchFamily="2" charset="0"/>
                    </a:rPr>
                    <a:t> </a:t>
                  </a:r>
                  <a:r>
                    <a:rPr lang="es-ES" sz="700" dirty="0" err="1">
                      <a:latin typeface="Quicksand" pitchFamily="2" charset="0"/>
                    </a:rPr>
                    <a:t>here</a:t>
                  </a:r>
                  <a:r>
                    <a:rPr lang="es-ES" sz="7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45" name="Forma libre: forma 244">
                  <a:extLst>
                    <a:ext uri="{FF2B5EF4-FFF2-40B4-BE49-F238E27FC236}">
                      <a16:creationId xmlns:a16="http://schemas.microsoft.com/office/drawing/2014/main" id="{E1B585A5-B0FF-124E-14A8-F77AAFB393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216" name="Grupo 215">
                <a:extLst>
                  <a:ext uri="{FF2B5EF4-FFF2-40B4-BE49-F238E27FC236}">
                    <a16:creationId xmlns:a16="http://schemas.microsoft.com/office/drawing/2014/main" id="{C7EAA5E2-73BA-1CC0-DD7C-8BB1DE7AE57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1" y="319949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231" name="Rectángulo: esquinas superiores redondeadas 230">
                  <a:extLst>
                    <a:ext uri="{FF2B5EF4-FFF2-40B4-BE49-F238E27FC236}">
                      <a16:creationId xmlns:a16="http://schemas.microsoft.com/office/drawing/2014/main" id="{76C4A98C-B8CE-06BF-C7B9-797946473E62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32" name="Rectángulo: esquinas superiores redondeadas 231">
                  <a:extLst>
                    <a:ext uri="{FF2B5EF4-FFF2-40B4-BE49-F238E27FC236}">
                      <a16:creationId xmlns:a16="http://schemas.microsoft.com/office/drawing/2014/main" id="{7D592009-2D8A-BF7F-7ABA-478D2685C255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33" name="Elipse 232">
                  <a:extLst>
                    <a:ext uri="{FF2B5EF4-FFF2-40B4-BE49-F238E27FC236}">
                      <a16:creationId xmlns:a16="http://schemas.microsoft.com/office/drawing/2014/main" id="{8DD30A0D-C35A-0047-C991-350ED65FE415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34" name="CuadroTexto 233">
                  <a:extLst>
                    <a:ext uri="{FF2B5EF4-FFF2-40B4-BE49-F238E27FC236}">
                      <a16:creationId xmlns:a16="http://schemas.microsoft.com/office/drawing/2014/main" id="{7323A944-47D1-7BB2-A39E-587DC74503C6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35" name="CuadroTexto 234">
                  <a:extLst>
                    <a:ext uri="{FF2B5EF4-FFF2-40B4-BE49-F238E27FC236}">
                      <a16:creationId xmlns:a16="http://schemas.microsoft.com/office/drawing/2014/main" id="{492D97F6-F5ED-2785-5510-6CEC1554616A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36" name="Forma libre: forma 235">
                  <a:extLst>
                    <a:ext uri="{FF2B5EF4-FFF2-40B4-BE49-F238E27FC236}">
                      <a16:creationId xmlns:a16="http://schemas.microsoft.com/office/drawing/2014/main" id="{0B3FB17C-87EE-A341-B72D-5DD5BD70D5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217" name="Grupo 216">
                <a:extLst>
                  <a:ext uri="{FF2B5EF4-FFF2-40B4-BE49-F238E27FC236}">
                    <a16:creationId xmlns:a16="http://schemas.microsoft.com/office/drawing/2014/main" id="{62D174FE-2735-81AD-E096-F2223E3535E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00432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225" name="Rectángulo: esquinas superiores redondeadas 224">
                  <a:extLst>
                    <a:ext uri="{FF2B5EF4-FFF2-40B4-BE49-F238E27FC236}">
                      <a16:creationId xmlns:a16="http://schemas.microsoft.com/office/drawing/2014/main" id="{021C596B-3394-C197-8304-4527575FAA4F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6" name="Rectángulo: esquinas superiores redondeadas 225">
                  <a:extLst>
                    <a:ext uri="{FF2B5EF4-FFF2-40B4-BE49-F238E27FC236}">
                      <a16:creationId xmlns:a16="http://schemas.microsoft.com/office/drawing/2014/main" id="{3617A7EB-9F3D-8355-6FA2-3ECB49DB6D56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7" name="Elipse 226">
                  <a:extLst>
                    <a:ext uri="{FF2B5EF4-FFF2-40B4-BE49-F238E27FC236}">
                      <a16:creationId xmlns:a16="http://schemas.microsoft.com/office/drawing/2014/main" id="{1AFB73E3-744E-015E-7BED-80D3F1EBC5F3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28" name="CuadroTexto 227">
                  <a:extLst>
                    <a:ext uri="{FF2B5EF4-FFF2-40B4-BE49-F238E27FC236}">
                      <a16:creationId xmlns:a16="http://schemas.microsoft.com/office/drawing/2014/main" id="{3D70CFC5-A35E-8B00-F897-7216A4F8EEAC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29" name="CuadroTexto 228">
                  <a:extLst>
                    <a:ext uri="{FF2B5EF4-FFF2-40B4-BE49-F238E27FC236}">
                      <a16:creationId xmlns:a16="http://schemas.microsoft.com/office/drawing/2014/main" id="{00833911-DE4C-2491-854E-13C3419B8604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30" name="Forma libre: forma 229">
                  <a:extLst>
                    <a:ext uri="{FF2B5EF4-FFF2-40B4-BE49-F238E27FC236}">
                      <a16:creationId xmlns:a16="http://schemas.microsoft.com/office/drawing/2014/main" id="{F535513F-8504-9392-FF26-8BCA0A0DD3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218" name="Grupo 217">
                <a:extLst>
                  <a:ext uri="{FF2B5EF4-FFF2-40B4-BE49-F238E27FC236}">
                    <a16:creationId xmlns:a16="http://schemas.microsoft.com/office/drawing/2014/main" id="{2C27F08B-B178-4ED5-42C7-1B92E903D31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67990" y="4809152"/>
                <a:ext cx="1632409" cy="704468"/>
                <a:chOff x="1215845" y="2177592"/>
                <a:chExt cx="1788464" cy="771813"/>
              </a:xfrm>
            </p:grpSpPr>
            <p:sp>
              <p:nvSpPr>
                <p:cNvPr id="219" name="Rectángulo: esquinas superiores redondeadas 218">
                  <a:extLst>
                    <a:ext uri="{FF2B5EF4-FFF2-40B4-BE49-F238E27FC236}">
                      <a16:creationId xmlns:a16="http://schemas.microsoft.com/office/drawing/2014/main" id="{A6FE14B5-CC89-9426-8C4E-DFF94F0E6F08}"/>
                    </a:ext>
                  </a:extLst>
                </p:cNvPr>
                <p:cNvSpPr/>
                <p:nvPr/>
              </p:nvSpPr>
              <p:spPr>
                <a:xfrm rot="10800000">
                  <a:off x="2062291" y="2730144"/>
                  <a:ext cx="631082" cy="129805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0" name="Rectángulo: esquinas superiores redondeadas 219">
                  <a:extLst>
                    <a:ext uri="{FF2B5EF4-FFF2-40B4-BE49-F238E27FC236}">
                      <a16:creationId xmlns:a16="http://schemas.microsoft.com/office/drawing/2014/main" id="{123FC35D-6951-08C9-F1FE-C81531EFB3DE}"/>
                    </a:ext>
                  </a:extLst>
                </p:cNvPr>
                <p:cNvSpPr/>
                <p:nvPr/>
              </p:nvSpPr>
              <p:spPr>
                <a:xfrm rot="5400000">
                  <a:off x="2156208" y="1969244"/>
                  <a:ext cx="505800" cy="1169462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adFill flip="none" rotWithShape="0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0" scaled="1"/>
                  <a:tileRect/>
                </a:gradFill>
                <a:ln w="19050">
                  <a:gradFill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21" name="Elipse 220">
                  <a:extLst>
                    <a:ext uri="{FF2B5EF4-FFF2-40B4-BE49-F238E27FC236}">
                      <a16:creationId xmlns:a16="http://schemas.microsoft.com/office/drawing/2014/main" id="{C4B05AEA-C9F8-6CA4-F34F-277F2623C8F6}"/>
                    </a:ext>
                  </a:extLst>
                </p:cNvPr>
                <p:cNvSpPr/>
                <p:nvPr/>
              </p:nvSpPr>
              <p:spPr>
                <a:xfrm>
                  <a:off x="1215845" y="2177592"/>
                  <a:ext cx="770400" cy="771813"/>
                </a:xfrm>
                <a:prstGeom prst="ellipse">
                  <a:avLst/>
                </a:prstGeom>
                <a:gradFill>
                  <a:gsLst>
                    <a:gs pos="0">
                      <a:srgbClr val="04B2E8"/>
                    </a:gs>
                    <a:gs pos="100000">
                      <a:srgbClr val="1F5AA3"/>
                    </a:gs>
                  </a:gsLst>
                  <a:lin ang="108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222" name="CuadroTexto 221">
                  <a:extLst>
                    <a:ext uri="{FF2B5EF4-FFF2-40B4-BE49-F238E27FC236}">
                      <a16:creationId xmlns:a16="http://schemas.microsoft.com/office/drawing/2014/main" id="{145BD779-2772-52D5-9007-39FD57277B90}"/>
                    </a:ext>
                  </a:extLst>
                </p:cNvPr>
                <p:cNvSpPr txBox="1"/>
                <p:nvPr/>
              </p:nvSpPr>
              <p:spPr>
                <a:xfrm>
                  <a:off x="1870351" y="2388447"/>
                  <a:ext cx="1133958" cy="2579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800" b="1" dirty="0">
                      <a:latin typeface="Quicksand" pitchFamily="2" charset="0"/>
                    </a:rPr>
                    <a:t>JOB POSITION </a:t>
                  </a:r>
                  <a:endParaRPr lang="es-CO" sz="800" b="1" dirty="0">
                    <a:latin typeface="Quicksand" pitchFamily="2" charset="0"/>
                  </a:endParaRPr>
                </a:p>
              </p:txBody>
            </p:sp>
            <p:sp>
              <p:nvSpPr>
                <p:cNvPr id="223" name="CuadroTexto 222">
                  <a:extLst>
                    <a:ext uri="{FF2B5EF4-FFF2-40B4-BE49-F238E27FC236}">
                      <a16:creationId xmlns:a16="http://schemas.microsoft.com/office/drawing/2014/main" id="{CCF67CC0-D843-A1BC-F386-53E534D3E39E}"/>
                    </a:ext>
                  </a:extLst>
                </p:cNvPr>
                <p:cNvSpPr txBox="1"/>
                <p:nvPr/>
              </p:nvSpPr>
              <p:spPr>
                <a:xfrm>
                  <a:off x="1960810" y="2532685"/>
                  <a:ext cx="953040" cy="205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800"/>
                    </a:lnSpc>
                  </a:pPr>
                  <a:r>
                    <a:rPr lang="es-ES" sz="600" dirty="0" err="1">
                      <a:latin typeface="Quicksand" pitchFamily="2" charset="0"/>
                    </a:rPr>
                    <a:t>Write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text</a:t>
                  </a:r>
                  <a:r>
                    <a:rPr lang="es-ES" sz="600" dirty="0">
                      <a:latin typeface="Quicksand" pitchFamily="2" charset="0"/>
                    </a:rPr>
                    <a:t> </a:t>
                  </a:r>
                  <a:r>
                    <a:rPr lang="es-ES" sz="600" dirty="0" err="1">
                      <a:latin typeface="Quicksand" pitchFamily="2" charset="0"/>
                    </a:rPr>
                    <a:t>here</a:t>
                  </a:r>
                  <a:r>
                    <a:rPr lang="es-ES" sz="600" dirty="0">
                      <a:latin typeface="Quicksand" pitchFamily="2" charset="0"/>
                    </a:rPr>
                    <a:t>.</a:t>
                  </a:r>
                </a:p>
              </p:txBody>
            </p:sp>
            <p:sp>
              <p:nvSpPr>
                <p:cNvPr id="224" name="Forma libre: forma 223">
                  <a:extLst>
                    <a:ext uri="{FF2B5EF4-FFF2-40B4-BE49-F238E27FC236}">
                      <a16:creationId xmlns:a16="http://schemas.microsoft.com/office/drawing/2014/main" id="{B3812703-7AF6-EB6B-E354-947CD4B158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453759" y="2378822"/>
                  <a:ext cx="294571" cy="369352"/>
                </a:xfrm>
                <a:custGeom>
                  <a:avLst/>
                  <a:gdLst>
                    <a:gd name="connsiteX0" fmla="*/ 192718 w 391556"/>
                    <a:gd name="connsiteY0" fmla="*/ 252526 h 490959"/>
                    <a:gd name="connsiteX1" fmla="*/ 391556 w 391556"/>
                    <a:gd name="connsiteY1" fmla="*/ 486133 h 490959"/>
                    <a:gd name="connsiteX2" fmla="*/ 0 w 391556"/>
                    <a:gd name="connsiteY2" fmla="*/ 490959 h 490959"/>
                    <a:gd name="connsiteX3" fmla="*/ 192718 w 391556"/>
                    <a:gd name="connsiteY3" fmla="*/ 252526 h 490959"/>
                    <a:gd name="connsiteX4" fmla="*/ 196002 w 391556"/>
                    <a:gd name="connsiteY4" fmla="*/ 0 h 490959"/>
                    <a:gd name="connsiteX5" fmla="*/ 304587 w 391556"/>
                    <a:gd name="connsiteY5" fmla="*/ 108000 h 490959"/>
                    <a:gd name="connsiteX6" fmla="*/ 196002 w 391556"/>
                    <a:gd name="connsiteY6" fmla="*/ 216000 h 490959"/>
                    <a:gd name="connsiteX7" fmla="*/ 87417 w 391556"/>
                    <a:gd name="connsiteY7" fmla="*/ 108000 h 490959"/>
                    <a:gd name="connsiteX8" fmla="*/ 196002 w 391556"/>
                    <a:gd name="connsiteY8" fmla="*/ 0 h 49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1556" h="490959">
                      <a:moveTo>
                        <a:pt x="192718" y="252526"/>
                      </a:moveTo>
                      <a:cubicBezTo>
                        <a:pt x="292631" y="250249"/>
                        <a:pt x="378024" y="350573"/>
                        <a:pt x="391556" y="486133"/>
                      </a:cubicBezTo>
                      <a:lnTo>
                        <a:pt x="0" y="490959"/>
                      </a:lnTo>
                      <a:cubicBezTo>
                        <a:pt x="11612" y="356650"/>
                        <a:pt x="93953" y="254777"/>
                        <a:pt x="192718" y="252526"/>
                      </a:cubicBezTo>
                      <a:close/>
                      <a:moveTo>
                        <a:pt x="196002" y="0"/>
                      </a:moveTo>
                      <a:cubicBezTo>
                        <a:pt x="255972" y="0"/>
                        <a:pt x="304587" y="48353"/>
                        <a:pt x="304587" y="108000"/>
                      </a:cubicBezTo>
                      <a:cubicBezTo>
                        <a:pt x="304587" y="167647"/>
                        <a:pt x="255972" y="216000"/>
                        <a:pt x="196002" y="216000"/>
                      </a:cubicBezTo>
                      <a:cubicBezTo>
                        <a:pt x="136032" y="216000"/>
                        <a:pt x="87417" y="167647"/>
                        <a:pt x="87417" y="108000"/>
                      </a:cubicBezTo>
                      <a:cubicBezTo>
                        <a:pt x="87417" y="48353"/>
                        <a:pt x="136032" y="0"/>
                        <a:pt x="19600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s-CO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76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Quicksand</vt:lpstr>
      <vt:lpstr>Calibri</vt:lpstr>
      <vt:lpstr>Arial</vt:lpstr>
      <vt:lpstr>LEMON MILK Bold</vt:lpstr>
      <vt:lpstr>Calibri Light</vt:lpstr>
      <vt:lpstr>LEMON MILK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38</cp:revision>
  <dcterms:created xsi:type="dcterms:W3CDTF">2020-11-09T05:08:51Z</dcterms:created>
  <dcterms:modified xsi:type="dcterms:W3CDTF">2022-09-15T18:14:26Z</dcterms:modified>
</cp:coreProperties>
</file>