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Quicksand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AA4"/>
    <a:srgbClr val="78C9DE"/>
    <a:srgbClr val="00C1CA"/>
    <a:srgbClr val="5172FF"/>
    <a:srgbClr val="C6C6C6"/>
    <a:srgbClr val="D95323"/>
    <a:srgbClr val="DF832C"/>
    <a:srgbClr val="1A6623"/>
    <a:srgbClr val="6DB95C"/>
    <a:srgbClr val="4A1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9" d="100"/>
          <a:sy n="69" d="100"/>
        </p:scale>
        <p:origin x="83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upo 339">
            <a:extLst>
              <a:ext uri="{FF2B5EF4-FFF2-40B4-BE49-F238E27FC236}">
                <a16:creationId xmlns:a16="http://schemas.microsoft.com/office/drawing/2014/main" id="{B32FFCE1-31AF-3F47-A26E-7F8B17987997}"/>
              </a:ext>
            </a:extLst>
          </p:cNvPr>
          <p:cNvGrpSpPr/>
          <p:nvPr/>
        </p:nvGrpSpPr>
        <p:grpSpPr>
          <a:xfrm>
            <a:off x="479777" y="347059"/>
            <a:ext cx="7193879" cy="5379655"/>
            <a:chOff x="479777" y="347059"/>
            <a:chExt cx="7193879" cy="5379655"/>
          </a:xfrm>
        </p:grpSpPr>
        <p:grpSp>
          <p:nvGrpSpPr>
            <p:cNvPr id="338" name="Grupo 337">
              <a:extLst>
                <a:ext uri="{FF2B5EF4-FFF2-40B4-BE49-F238E27FC236}">
                  <a16:creationId xmlns:a16="http://schemas.microsoft.com/office/drawing/2014/main" id="{7A0EBC56-B589-8DE6-6BB2-D63F9419D358}"/>
                </a:ext>
              </a:extLst>
            </p:cNvPr>
            <p:cNvGrpSpPr/>
            <p:nvPr/>
          </p:nvGrpSpPr>
          <p:grpSpPr>
            <a:xfrm>
              <a:off x="1438593" y="347059"/>
              <a:ext cx="6235063" cy="5379655"/>
              <a:chOff x="1395939" y="381000"/>
              <a:chExt cx="6235063" cy="5379655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FE4A2BFD-146A-7024-9912-DC8A68AB8FA3}"/>
                  </a:ext>
                </a:extLst>
              </p:cNvPr>
              <p:cNvGrpSpPr/>
              <p:nvPr/>
            </p:nvGrpSpPr>
            <p:grpSpPr>
              <a:xfrm>
                <a:off x="4153989" y="381000"/>
                <a:ext cx="1126671" cy="530860"/>
                <a:chOff x="4153989" y="381000"/>
                <a:chExt cx="1126671" cy="530860"/>
              </a:xfrm>
            </p:grpSpPr>
            <p:sp>
              <p:nvSpPr>
                <p:cNvPr id="4" name="Rectángulo: esquinas redondeadas 3">
                  <a:extLst>
                    <a:ext uri="{FF2B5EF4-FFF2-40B4-BE49-F238E27FC236}">
                      <a16:creationId xmlns:a16="http://schemas.microsoft.com/office/drawing/2014/main" id="{302B64FE-AC48-B457-C1BE-4E7364F2B594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257AA4"/>
                    </a:gs>
                    <a:gs pos="87000">
                      <a:schemeClr val="bg1"/>
                    </a:gs>
                    <a:gs pos="100000">
                      <a:srgbClr val="78C9DE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" name="Rectángulo: esquinas redondeadas 2">
                  <a:extLst>
                    <a:ext uri="{FF2B5EF4-FFF2-40B4-BE49-F238E27FC236}">
                      <a16:creationId xmlns:a16="http://schemas.microsoft.com/office/drawing/2014/main" id="{7DD10654-29AB-E061-93A9-0B85C8717CE6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8" name="Forma libre: forma 17">
                  <a:extLst>
                    <a:ext uri="{FF2B5EF4-FFF2-40B4-BE49-F238E27FC236}">
                      <a16:creationId xmlns:a16="http://schemas.microsoft.com/office/drawing/2014/main" id="{0D1130BA-4E71-68F7-E0E9-E67E90200D5B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57AA4"/>
                    </a:gs>
                    <a:gs pos="100000">
                      <a:srgbClr val="78C9DE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81FD32EB-E84A-EE99-BB59-7ED001B5091E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88F371DD-5339-6FC4-A0A1-3901648373FC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BFC91ACD-B4A0-F9FF-4453-9218412564A6}"/>
                  </a:ext>
                </a:extLst>
              </p:cNvPr>
              <p:cNvGrpSpPr/>
              <p:nvPr/>
            </p:nvGrpSpPr>
            <p:grpSpPr>
              <a:xfrm>
                <a:off x="4153989" y="1480148"/>
                <a:ext cx="1126671" cy="530860"/>
                <a:chOff x="4153989" y="381000"/>
                <a:chExt cx="1126671" cy="530860"/>
              </a:xfrm>
            </p:grpSpPr>
            <p:sp>
              <p:nvSpPr>
                <p:cNvPr id="21" name="Rectángulo: esquinas redondeadas 20">
                  <a:extLst>
                    <a:ext uri="{FF2B5EF4-FFF2-40B4-BE49-F238E27FC236}">
                      <a16:creationId xmlns:a16="http://schemas.microsoft.com/office/drawing/2014/main" id="{9BD0D0EC-34DF-95E6-3E8E-4C1866151BC1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284C84"/>
                    </a:gs>
                    <a:gs pos="87000">
                      <a:schemeClr val="bg1"/>
                    </a:gs>
                    <a:gs pos="100000">
                      <a:srgbClr val="2289AF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2" name="Rectángulo: esquinas redondeadas 21">
                  <a:extLst>
                    <a:ext uri="{FF2B5EF4-FFF2-40B4-BE49-F238E27FC236}">
                      <a16:creationId xmlns:a16="http://schemas.microsoft.com/office/drawing/2014/main" id="{273DC8F2-181F-D157-1227-47DE090F40FE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3" name="Forma libre: forma 22">
                  <a:extLst>
                    <a:ext uri="{FF2B5EF4-FFF2-40B4-BE49-F238E27FC236}">
                      <a16:creationId xmlns:a16="http://schemas.microsoft.com/office/drawing/2014/main" id="{E5E24C5D-6E58-584E-D3A1-30D0DB239DBA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84C84"/>
                    </a:gs>
                    <a:gs pos="100000">
                      <a:srgbClr val="2289A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82877D5D-D30A-90D2-9567-9673FFEB9C5C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99C8A8A7-F386-68D5-4DA2-DAF010E5A501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1A71518F-4562-9D8B-D0D5-9DED15E2B393}"/>
                  </a:ext>
                </a:extLst>
              </p:cNvPr>
              <p:cNvGrpSpPr/>
              <p:nvPr/>
            </p:nvGrpSpPr>
            <p:grpSpPr>
              <a:xfrm>
                <a:off x="1689124" y="2594561"/>
                <a:ext cx="1126671" cy="530860"/>
                <a:chOff x="4153989" y="381000"/>
                <a:chExt cx="1126671" cy="530860"/>
              </a:xfrm>
            </p:grpSpPr>
            <p:sp>
              <p:nvSpPr>
                <p:cNvPr id="27" name="Rectángulo: esquinas redondeadas 26">
                  <a:extLst>
                    <a:ext uri="{FF2B5EF4-FFF2-40B4-BE49-F238E27FC236}">
                      <a16:creationId xmlns:a16="http://schemas.microsoft.com/office/drawing/2014/main" id="{06EBC00A-FA7E-DF6E-28CF-8FDE1087B11B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56461"/>
                    </a:gs>
                    <a:gs pos="87000">
                      <a:schemeClr val="bg1"/>
                    </a:gs>
                    <a:gs pos="100000">
                      <a:srgbClr val="2BBF8F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8" name="Rectángulo: esquinas redondeadas 27">
                  <a:extLst>
                    <a:ext uri="{FF2B5EF4-FFF2-40B4-BE49-F238E27FC236}">
                      <a16:creationId xmlns:a16="http://schemas.microsoft.com/office/drawing/2014/main" id="{C5CC5333-F912-5E03-D3EE-D3158A050E54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" name="Forma libre: forma 28">
                  <a:extLst>
                    <a:ext uri="{FF2B5EF4-FFF2-40B4-BE49-F238E27FC236}">
                      <a16:creationId xmlns:a16="http://schemas.microsoft.com/office/drawing/2014/main" id="{9331D53E-66B6-BE54-C711-F1C44E99DB79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56461"/>
                    </a:gs>
                    <a:gs pos="100000">
                      <a:srgbClr val="2BBF8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40B6A189-3CAB-DF96-ADF3-DD0C4E82CD67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56B97B08-06AD-E951-0FB4-0FECB99B3BBE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7E6E227D-CE53-45CE-1110-6DF6D81886F0}"/>
                  </a:ext>
                </a:extLst>
              </p:cNvPr>
              <p:cNvGrpSpPr/>
              <p:nvPr/>
            </p:nvGrpSpPr>
            <p:grpSpPr>
              <a:xfrm>
                <a:off x="3293059" y="2603930"/>
                <a:ext cx="1126671" cy="530860"/>
                <a:chOff x="4153989" y="381000"/>
                <a:chExt cx="1126671" cy="530860"/>
              </a:xfrm>
            </p:grpSpPr>
            <p:sp>
              <p:nvSpPr>
                <p:cNvPr id="33" name="Rectángulo: esquinas redondeadas 32">
                  <a:extLst>
                    <a:ext uri="{FF2B5EF4-FFF2-40B4-BE49-F238E27FC236}">
                      <a16:creationId xmlns:a16="http://schemas.microsoft.com/office/drawing/2014/main" id="{973EDEE2-C4AE-6221-0672-D2ADEA90C7F3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4A176D"/>
                    </a:gs>
                    <a:gs pos="87000">
                      <a:schemeClr val="bg1"/>
                    </a:gs>
                    <a:gs pos="100000">
                      <a:srgbClr val="85679B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4" name="Rectángulo: esquinas redondeadas 33">
                  <a:extLst>
                    <a:ext uri="{FF2B5EF4-FFF2-40B4-BE49-F238E27FC236}">
                      <a16:creationId xmlns:a16="http://schemas.microsoft.com/office/drawing/2014/main" id="{10DA25D9-AE33-49C6-A185-27946978EEEE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5E2FB54E-68CC-07F6-F8F1-60037CC32F37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A176D"/>
                    </a:gs>
                    <a:gs pos="100000">
                      <a:srgbClr val="85679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B9F281A6-01B4-4977-4986-A9E008780C0E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307E5445-F18B-6ADD-3C79-97DF20679A70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3DD3D08C-E621-733A-F27F-238CAC42FCB2}"/>
                  </a:ext>
                </a:extLst>
              </p:cNvPr>
              <p:cNvGrpSpPr/>
              <p:nvPr/>
            </p:nvGrpSpPr>
            <p:grpSpPr>
              <a:xfrm>
                <a:off x="4900396" y="2601506"/>
                <a:ext cx="1126671" cy="530860"/>
                <a:chOff x="4153989" y="381000"/>
                <a:chExt cx="1126671" cy="530860"/>
              </a:xfrm>
            </p:grpSpPr>
            <p:sp>
              <p:nvSpPr>
                <p:cNvPr id="39" name="Rectángulo: esquinas redondeadas 38">
                  <a:extLst>
                    <a:ext uri="{FF2B5EF4-FFF2-40B4-BE49-F238E27FC236}">
                      <a16:creationId xmlns:a16="http://schemas.microsoft.com/office/drawing/2014/main" id="{02F86215-1BD7-0F76-2D27-C2BA8491B092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A6623"/>
                    </a:gs>
                    <a:gs pos="87000">
                      <a:schemeClr val="bg1"/>
                    </a:gs>
                    <a:gs pos="100000">
                      <a:srgbClr val="6DB95C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0" name="Rectángulo: esquinas redondeadas 39">
                  <a:extLst>
                    <a:ext uri="{FF2B5EF4-FFF2-40B4-BE49-F238E27FC236}">
                      <a16:creationId xmlns:a16="http://schemas.microsoft.com/office/drawing/2014/main" id="{43D12C03-C209-158B-7EBF-29242E0130E7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1" name="Forma libre: forma 40">
                  <a:extLst>
                    <a:ext uri="{FF2B5EF4-FFF2-40B4-BE49-F238E27FC236}">
                      <a16:creationId xmlns:a16="http://schemas.microsoft.com/office/drawing/2014/main" id="{AC7DB5E8-DA88-A0C1-AE33-9CA2A554F02B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A6623"/>
                    </a:gs>
                    <a:gs pos="100000">
                      <a:srgbClr val="6DB95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A3D7743D-782D-4900-CBCB-00F75AFDF325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B906AD20-CFAF-E04E-C8CD-EA64181CEB91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A2B5769-4E8D-F108-5BA5-5AD9406A1D0C}"/>
                  </a:ext>
                </a:extLst>
              </p:cNvPr>
              <p:cNvGrpSpPr/>
              <p:nvPr/>
            </p:nvGrpSpPr>
            <p:grpSpPr>
              <a:xfrm>
                <a:off x="6504331" y="2601506"/>
                <a:ext cx="1126671" cy="530860"/>
                <a:chOff x="4153989" y="381000"/>
                <a:chExt cx="1126671" cy="530860"/>
              </a:xfrm>
            </p:grpSpPr>
            <p:sp>
              <p:nvSpPr>
                <p:cNvPr id="47" name="Rectángulo: esquinas redondeadas 46">
                  <a:extLst>
                    <a:ext uri="{FF2B5EF4-FFF2-40B4-BE49-F238E27FC236}">
                      <a16:creationId xmlns:a16="http://schemas.microsoft.com/office/drawing/2014/main" id="{2C206C86-3885-8426-0271-9192595A3C6F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D95323"/>
                    </a:gs>
                    <a:gs pos="87000">
                      <a:schemeClr val="bg1"/>
                    </a:gs>
                    <a:gs pos="100000">
                      <a:srgbClr val="DF832C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8" name="Rectángulo: esquinas redondeadas 47">
                  <a:extLst>
                    <a:ext uri="{FF2B5EF4-FFF2-40B4-BE49-F238E27FC236}">
                      <a16:creationId xmlns:a16="http://schemas.microsoft.com/office/drawing/2014/main" id="{3B0A4B0E-CBA4-79CE-E328-DB1A141ED237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49" name="Forma libre: forma 48">
                  <a:extLst>
                    <a:ext uri="{FF2B5EF4-FFF2-40B4-BE49-F238E27FC236}">
                      <a16:creationId xmlns:a16="http://schemas.microsoft.com/office/drawing/2014/main" id="{8D56A1A8-D9A8-A066-9CEA-182CDC129EA0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95323"/>
                    </a:gs>
                    <a:gs pos="100000">
                      <a:srgbClr val="DF832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id="{DACA6132-6856-F116-9202-D29CB36485DA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id="{1BBD5289-A019-E72B-7822-65E2D228F756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29807D54-5F66-B8D9-D8A8-BF3493BFFF21}"/>
                  </a:ext>
                </a:extLst>
              </p:cNvPr>
              <p:cNvGrpSpPr/>
              <p:nvPr/>
            </p:nvGrpSpPr>
            <p:grpSpPr>
              <a:xfrm>
                <a:off x="1689124" y="3481400"/>
                <a:ext cx="1126671" cy="530860"/>
                <a:chOff x="4153989" y="381000"/>
                <a:chExt cx="1126671" cy="530860"/>
              </a:xfrm>
            </p:grpSpPr>
            <p:sp>
              <p:nvSpPr>
                <p:cNvPr id="53" name="Rectángulo: esquinas redondeadas 52">
                  <a:extLst>
                    <a:ext uri="{FF2B5EF4-FFF2-40B4-BE49-F238E27FC236}">
                      <a16:creationId xmlns:a16="http://schemas.microsoft.com/office/drawing/2014/main" id="{E6EDCEC7-613B-ED10-B142-E0CC82AA7D17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56461"/>
                    </a:gs>
                    <a:gs pos="87000">
                      <a:schemeClr val="bg1"/>
                    </a:gs>
                    <a:gs pos="100000">
                      <a:srgbClr val="2BBF8F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54" name="Rectángulo: esquinas redondeadas 53">
                  <a:extLst>
                    <a:ext uri="{FF2B5EF4-FFF2-40B4-BE49-F238E27FC236}">
                      <a16:creationId xmlns:a16="http://schemas.microsoft.com/office/drawing/2014/main" id="{2F4C8AB4-4A2F-A8BC-0418-86DA836F475C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55" name="Forma libre: forma 54">
                  <a:extLst>
                    <a:ext uri="{FF2B5EF4-FFF2-40B4-BE49-F238E27FC236}">
                      <a16:creationId xmlns:a16="http://schemas.microsoft.com/office/drawing/2014/main" id="{3A02A7E7-DAFB-9225-A7BB-D49E79BD6014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56461"/>
                    </a:gs>
                    <a:gs pos="100000">
                      <a:srgbClr val="2BBF8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B1A18BEE-9795-3037-18D7-36ADD2D0154E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57" name="CuadroTexto 56">
                  <a:extLst>
                    <a:ext uri="{FF2B5EF4-FFF2-40B4-BE49-F238E27FC236}">
                      <a16:creationId xmlns:a16="http://schemas.microsoft.com/office/drawing/2014/main" id="{0DD7E0EE-FE48-442E-C62A-96750E8A14C1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20DC6146-773C-0D82-76DF-99277F1DAD44}"/>
                  </a:ext>
                </a:extLst>
              </p:cNvPr>
              <p:cNvGrpSpPr/>
              <p:nvPr/>
            </p:nvGrpSpPr>
            <p:grpSpPr>
              <a:xfrm>
                <a:off x="1689124" y="4366655"/>
                <a:ext cx="1126671" cy="530860"/>
                <a:chOff x="4153989" y="381000"/>
                <a:chExt cx="1126671" cy="530860"/>
              </a:xfrm>
            </p:grpSpPr>
            <p:sp>
              <p:nvSpPr>
                <p:cNvPr id="59" name="Rectángulo: esquinas redondeadas 58">
                  <a:extLst>
                    <a:ext uri="{FF2B5EF4-FFF2-40B4-BE49-F238E27FC236}">
                      <a16:creationId xmlns:a16="http://schemas.microsoft.com/office/drawing/2014/main" id="{13B1CDEC-384C-78F8-3A2C-DCAC09DD016C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56461"/>
                    </a:gs>
                    <a:gs pos="87000">
                      <a:schemeClr val="bg1"/>
                    </a:gs>
                    <a:gs pos="100000">
                      <a:srgbClr val="2BBF8F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0" name="Rectángulo: esquinas redondeadas 59">
                  <a:extLst>
                    <a:ext uri="{FF2B5EF4-FFF2-40B4-BE49-F238E27FC236}">
                      <a16:creationId xmlns:a16="http://schemas.microsoft.com/office/drawing/2014/main" id="{4A3BC48D-C26C-D9CC-9907-999BBFDF3984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1" name="Forma libre: forma 60">
                  <a:extLst>
                    <a:ext uri="{FF2B5EF4-FFF2-40B4-BE49-F238E27FC236}">
                      <a16:creationId xmlns:a16="http://schemas.microsoft.com/office/drawing/2014/main" id="{C794902A-A494-6564-E1A5-1B54560C38A2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56461"/>
                    </a:gs>
                    <a:gs pos="100000">
                      <a:srgbClr val="2BBF8F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65CEF1FB-18CD-A516-F198-96CBC77BA520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63" name="CuadroTexto 62">
                  <a:extLst>
                    <a:ext uri="{FF2B5EF4-FFF2-40B4-BE49-F238E27FC236}">
                      <a16:creationId xmlns:a16="http://schemas.microsoft.com/office/drawing/2014/main" id="{56C72ED7-C7A4-258E-BDE7-4E5AA6ABD393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192" name="Grupo 191">
                <a:extLst>
                  <a:ext uri="{FF2B5EF4-FFF2-40B4-BE49-F238E27FC236}">
                    <a16:creationId xmlns:a16="http://schemas.microsoft.com/office/drawing/2014/main" id="{3FFE2550-9748-2B6C-4292-3BC857723776}"/>
                  </a:ext>
                </a:extLst>
              </p:cNvPr>
              <p:cNvGrpSpPr/>
              <p:nvPr/>
            </p:nvGrpSpPr>
            <p:grpSpPr>
              <a:xfrm>
                <a:off x="3293059" y="3477835"/>
                <a:ext cx="1126671" cy="530860"/>
                <a:chOff x="4153989" y="381000"/>
                <a:chExt cx="1126671" cy="530860"/>
              </a:xfrm>
            </p:grpSpPr>
            <p:sp>
              <p:nvSpPr>
                <p:cNvPr id="193" name="Rectángulo: esquinas redondeadas 192">
                  <a:extLst>
                    <a:ext uri="{FF2B5EF4-FFF2-40B4-BE49-F238E27FC236}">
                      <a16:creationId xmlns:a16="http://schemas.microsoft.com/office/drawing/2014/main" id="{821D61AF-DE3F-8212-6D15-A502FE0660A0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4A176D"/>
                    </a:gs>
                    <a:gs pos="87000">
                      <a:schemeClr val="bg1"/>
                    </a:gs>
                    <a:gs pos="100000">
                      <a:srgbClr val="85679B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4" name="Rectángulo: esquinas redondeadas 193">
                  <a:extLst>
                    <a:ext uri="{FF2B5EF4-FFF2-40B4-BE49-F238E27FC236}">
                      <a16:creationId xmlns:a16="http://schemas.microsoft.com/office/drawing/2014/main" id="{398D451F-BF9F-07BD-B4A8-8475862DE661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5" name="Forma libre: forma 194">
                  <a:extLst>
                    <a:ext uri="{FF2B5EF4-FFF2-40B4-BE49-F238E27FC236}">
                      <a16:creationId xmlns:a16="http://schemas.microsoft.com/office/drawing/2014/main" id="{00496D6C-D0FB-1962-0540-68DD71B6CEA1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A176D"/>
                    </a:gs>
                    <a:gs pos="100000">
                      <a:srgbClr val="85679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6" name="CuadroTexto 195">
                  <a:extLst>
                    <a:ext uri="{FF2B5EF4-FFF2-40B4-BE49-F238E27FC236}">
                      <a16:creationId xmlns:a16="http://schemas.microsoft.com/office/drawing/2014/main" id="{D7CABBEF-A914-718F-3F44-0E80F5458F8F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197" name="CuadroTexto 196">
                  <a:extLst>
                    <a:ext uri="{FF2B5EF4-FFF2-40B4-BE49-F238E27FC236}">
                      <a16:creationId xmlns:a16="http://schemas.microsoft.com/office/drawing/2014/main" id="{D9D8733C-6585-FA38-3886-8CAEFCFF57A4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198" name="Grupo 197">
                <a:extLst>
                  <a:ext uri="{FF2B5EF4-FFF2-40B4-BE49-F238E27FC236}">
                    <a16:creationId xmlns:a16="http://schemas.microsoft.com/office/drawing/2014/main" id="{589E4409-5117-392F-D61F-3E3629DFA129}"/>
                  </a:ext>
                </a:extLst>
              </p:cNvPr>
              <p:cNvGrpSpPr/>
              <p:nvPr/>
            </p:nvGrpSpPr>
            <p:grpSpPr>
              <a:xfrm>
                <a:off x="3293059" y="4366655"/>
                <a:ext cx="1126671" cy="530860"/>
                <a:chOff x="4153989" y="381000"/>
                <a:chExt cx="1126671" cy="530860"/>
              </a:xfrm>
            </p:grpSpPr>
            <p:sp>
              <p:nvSpPr>
                <p:cNvPr id="199" name="Rectángulo: esquinas redondeadas 198">
                  <a:extLst>
                    <a:ext uri="{FF2B5EF4-FFF2-40B4-BE49-F238E27FC236}">
                      <a16:creationId xmlns:a16="http://schemas.microsoft.com/office/drawing/2014/main" id="{953A3AB1-C26A-0BC0-7511-98998C7A2761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4A176D"/>
                    </a:gs>
                    <a:gs pos="87000">
                      <a:schemeClr val="bg1"/>
                    </a:gs>
                    <a:gs pos="100000">
                      <a:srgbClr val="85679B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0" name="Rectángulo: esquinas redondeadas 199">
                  <a:extLst>
                    <a:ext uri="{FF2B5EF4-FFF2-40B4-BE49-F238E27FC236}">
                      <a16:creationId xmlns:a16="http://schemas.microsoft.com/office/drawing/2014/main" id="{F1191207-70A0-073E-87E3-F16A3D341B04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1" name="Forma libre: forma 200">
                  <a:extLst>
                    <a:ext uri="{FF2B5EF4-FFF2-40B4-BE49-F238E27FC236}">
                      <a16:creationId xmlns:a16="http://schemas.microsoft.com/office/drawing/2014/main" id="{D5925212-3081-CA0F-DEE1-5EC0FD583E89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A176D"/>
                    </a:gs>
                    <a:gs pos="100000">
                      <a:srgbClr val="85679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2" name="CuadroTexto 201">
                  <a:extLst>
                    <a:ext uri="{FF2B5EF4-FFF2-40B4-BE49-F238E27FC236}">
                      <a16:creationId xmlns:a16="http://schemas.microsoft.com/office/drawing/2014/main" id="{7A1D5B54-53A1-8AAD-2374-02F5A1CF4BFD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03" name="CuadroTexto 202">
                  <a:extLst>
                    <a:ext uri="{FF2B5EF4-FFF2-40B4-BE49-F238E27FC236}">
                      <a16:creationId xmlns:a16="http://schemas.microsoft.com/office/drawing/2014/main" id="{8ED79020-9E22-6B8C-DF93-CA1A5824FFCB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04" name="Grupo 203">
                <a:extLst>
                  <a:ext uri="{FF2B5EF4-FFF2-40B4-BE49-F238E27FC236}">
                    <a16:creationId xmlns:a16="http://schemas.microsoft.com/office/drawing/2014/main" id="{6B900DB0-1A8C-C796-90E9-02310A71C762}"/>
                  </a:ext>
                </a:extLst>
              </p:cNvPr>
              <p:cNvGrpSpPr/>
              <p:nvPr/>
            </p:nvGrpSpPr>
            <p:grpSpPr>
              <a:xfrm>
                <a:off x="3293059" y="5229795"/>
                <a:ext cx="1126671" cy="530860"/>
                <a:chOff x="4153989" y="381000"/>
                <a:chExt cx="1126671" cy="530860"/>
              </a:xfrm>
            </p:grpSpPr>
            <p:sp>
              <p:nvSpPr>
                <p:cNvPr id="205" name="Rectángulo: esquinas redondeadas 204">
                  <a:extLst>
                    <a:ext uri="{FF2B5EF4-FFF2-40B4-BE49-F238E27FC236}">
                      <a16:creationId xmlns:a16="http://schemas.microsoft.com/office/drawing/2014/main" id="{B2A99BAE-EB4F-3807-F333-3C75235CDD4E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4A176D"/>
                    </a:gs>
                    <a:gs pos="87000">
                      <a:schemeClr val="bg1"/>
                    </a:gs>
                    <a:gs pos="100000">
                      <a:srgbClr val="85679B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6" name="Rectángulo: esquinas redondeadas 205">
                  <a:extLst>
                    <a:ext uri="{FF2B5EF4-FFF2-40B4-BE49-F238E27FC236}">
                      <a16:creationId xmlns:a16="http://schemas.microsoft.com/office/drawing/2014/main" id="{8FE5881D-B97F-ADDE-6D7E-E9E4F1D66AA6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7" name="Forma libre: forma 206">
                  <a:extLst>
                    <a:ext uri="{FF2B5EF4-FFF2-40B4-BE49-F238E27FC236}">
                      <a16:creationId xmlns:a16="http://schemas.microsoft.com/office/drawing/2014/main" id="{B6BB29D9-5221-02FF-3D39-7603A5D75C2B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4A176D"/>
                    </a:gs>
                    <a:gs pos="100000">
                      <a:srgbClr val="85679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8" name="CuadroTexto 207">
                  <a:extLst>
                    <a:ext uri="{FF2B5EF4-FFF2-40B4-BE49-F238E27FC236}">
                      <a16:creationId xmlns:a16="http://schemas.microsoft.com/office/drawing/2014/main" id="{197E8AC8-29E7-2D52-D93D-B461AE2CDA50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09" name="CuadroTexto 208">
                  <a:extLst>
                    <a:ext uri="{FF2B5EF4-FFF2-40B4-BE49-F238E27FC236}">
                      <a16:creationId xmlns:a16="http://schemas.microsoft.com/office/drawing/2014/main" id="{49B5228E-31EA-4BFC-1BB1-B654C32FA821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10" name="Grupo 209">
                <a:extLst>
                  <a:ext uri="{FF2B5EF4-FFF2-40B4-BE49-F238E27FC236}">
                    <a16:creationId xmlns:a16="http://schemas.microsoft.com/office/drawing/2014/main" id="{348F24A3-AB00-2823-6D6B-86330AF92675}"/>
                  </a:ext>
                </a:extLst>
              </p:cNvPr>
              <p:cNvGrpSpPr/>
              <p:nvPr/>
            </p:nvGrpSpPr>
            <p:grpSpPr>
              <a:xfrm>
                <a:off x="4896994" y="3477471"/>
                <a:ext cx="1126671" cy="530860"/>
                <a:chOff x="4153989" y="381000"/>
                <a:chExt cx="1126671" cy="530860"/>
              </a:xfrm>
            </p:grpSpPr>
            <p:sp>
              <p:nvSpPr>
                <p:cNvPr id="211" name="Rectángulo: esquinas redondeadas 210">
                  <a:extLst>
                    <a:ext uri="{FF2B5EF4-FFF2-40B4-BE49-F238E27FC236}">
                      <a16:creationId xmlns:a16="http://schemas.microsoft.com/office/drawing/2014/main" id="{0D844DCA-9D90-7D58-90F0-3721C10D1CA8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A6623"/>
                    </a:gs>
                    <a:gs pos="87000">
                      <a:schemeClr val="bg1"/>
                    </a:gs>
                    <a:gs pos="100000">
                      <a:srgbClr val="6DB95C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2" name="Rectángulo: esquinas redondeadas 211">
                  <a:extLst>
                    <a:ext uri="{FF2B5EF4-FFF2-40B4-BE49-F238E27FC236}">
                      <a16:creationId xmlns:a16="http://schemas.microsoft.com/office/drawing/2014/main" id="{81907BDC-EF4E-7634-ED3C-7ABFF48AF0F8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3" name="Forma libre: forma 212">
                  <a:extLst>
                    <a:ext uri="{FF2B5EF4-FFF2-40B4-BE49-F238E27FC236}">
                      <a16:creationId xmlns:a16="http://schemas.microsoft.com/office/drawing/2014/main" id="{ED73AC7A-333A-57ED-5426-F3BAFE494E4B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A6623"/>
                    </a:gs>
                    <a:gs pos="100000">
                      <a:srgbClr val="6DB95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4" name="CuadroTexto 213">
                  <a:extLst>
                    <a:ext uri="{FF2B5EF4-FFF2-40B4-BE49-F238E27FC236}">
                      <a16:creationId xmlns:a16="http://schemas.microsoft.com/office/drawing/2014/main" id="{16AB250A-9897-6373-9F9E-FDC7FAA9131B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15" name="CuadroTexto 214">
                  <a:extLst>
                    <a:ext uri="{FF2B5EF4-FFF2-40B4-BE49-F238E27FC236}">
                      <a16:creationId xmlns:a16="http://schemas.microsoft.com/office/drawing/2014/main" id="{3D806D02-3D61-F16E-0E79-D717B669BE62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16" name="Grupo 215">
                <a:extLst>
                  <a:ext uri="{FF2B5EF4-FFF2-40B4-BE49-F238E27FC236}">
                    <a16:creationId xmlns:a16="http://schemas.microsoft.com/office/drawing/2014/main" id="{BD2BCB0A-AF49-9A63-E610-71A4FF5FD6EC}"/>
                  </a:ext>
                </a:extLst>
              </p:cNvPr>
              <p:cNvGrpSpPr/>
              <p:nvPr/>
            </p:nvGrpSpPr>
            <p:grpSpPr>
              <a:xfrm>
                <a:off x="4896994" y="4362738"/>
                <a:ext cx="1126671" cy="530860"/>
                <a:chOff x="4153989" y="381000"/>
                <a:chExt cx="1126671" cy="530860"/>
              </a:xfrm>
            </p:grpSpPr>
            <p:sp>
              <p:nvSpPr>
                <p:cNvPr id="217" name="Rectángulo: esquinas redondeadas 216">
                  <a:extLst>
                    <a:ext uri="{FF2B5EF4-FFF2-40B4-BE49-F238E27FC236}">
                      <a16:creationId xmlns:a16="http://schemas.microsoft.com/office/drawing/2014/main" id="{4DF15895-095E-0E52-4751-35860A55E80F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1A6623"/>
                    </a:gs>
                    <a:gs pos="87000">
                      <a:schemeClr val="bg1"/>
                    </a:gs>
                    <a:gs pos="100000">
                      <a:srgbClr val="6DB95C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8" name="Rectángulo: esquinas redondeadas 217">
                  <a:extLst>
                    <a:ext uri="{FF2B5EF4-FFF2-40B4-BE49-F238E27FC236}">
                      <a16:creationId xmlns:a16="http://schemas.microsoft.com/office/drawing/2014/main" id="{D43818BA-670D-2F86-34DE-8C37AB2DCE5D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9" name="Forma libre: forma 218">
                  <a:extLst>
                    <a:ext uri="{FF2B5EF4-FFF2-40B4-BE49-F238E27FC236}">
                      <a16:creationId xmlns:a16="http://schemas.microsoft.com/office/drawing/2014/main" id="{65844A51-0D98-0808-7071-60D142A0A209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1A6623"/>
                    </a:gs>
                    <a:gs pos="100000">
                      <a:srgbClr val="6DB95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0" name="CuadroTexto 219">
                  <a:extLst>
                    <a:ext uri="{FF2B5EF4-FFF2-40B4-BE49-F238E27FC236}">
                      <a16:creationId xmlns:a16="http://schemas.microsoft.com/office/drawing/2014/main" id="{0E7674EB-FE03-189A-5518-ED07A20BC803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21" name="CuadroTexto 220">
                  <a:extLst>
                    <a:ext uri="{FF2B5EF4-FFF2-40B4-BE49-F238E27FC236}">
                      <a16:creationId xmlns:a16="http://schemas.microsoft.com/office/drawing/2014/main" id="{376CBAEE-B289-A23D-52C6-B4FF0BA0B8B5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22" name="Grupo 221">
                <a:extLst>
                  <a:ext uri="{FF2B5EF4-FFF2-40B4-BE49-F238E27FC236}">
                    <a16:creationId xmlns:a16="http://schemas.microsoft.com/office/drawing/2014/main" id="{69B96CFA-FA4F-6486-F734-BE61E2DC632F}"/>
                  </a:ext>
                </a:extLst>
              </p:cNvPr>
              <p:cNvGrpSpPr/>
              <p:nvPr/>
            </p:nvGrpSpPr>
            <p:grpSpPr>
              <a:xfrm>
                <a:off x="6504331" y="3477471"/>
                <a:ext cx="1126671" cy="530860"/>
                <a:chOff x="4153989" y="381000"/>
                <a:chExt cx="1126671" cy="530860"/>
              </a:xfrm>
            </p:grpSpPr>
            <p:sp>
              <p:nvSpPr>
                <p:cNvPr id="223" name="Rectángulo: esquinas redondeadas 222">
                  <a:extLst>
                    <a:ext uri="{FF2B5EF4-FFF2-40B4-BE49-F238E27FC236}">
                      <a16:creationId xmlns:a16="http://schemas.microsoft.com/office/drawing/2014/main" id="{2B24EDB5-1651-18A1-0A6F-E7BBEC79416A}"/>
                    </a:ext>
                  </a:extLst>
                </p:cNvPr>
                <p:cNvSpPr/>
                <p:nvPr/>
              </p:nvSpPr>
              <p:spPr>
                <a:xfrm>
                  <a:off x="4153989" y="444109"/>
                  <a:ext cx="1126671" cy="467751"/>
                </a:xfrm>
                <a:prstGeom prst="roundRect">
                  <a:avLst>
                    <a:gd name="adj" fmla="val 15107"/>
                  </a:avLst>
                </a:prstGeom>
                <a:gradFill>
                  <a:gsLst>
                    <a:gs pos="55000">
                      <a:srgbClr val="D95323"/>
                    </a:gs>
                    <a:gs pos="87000">
                      <a:schemeClr val="bg1"/>
                    </a:gs>
                    <a:gs pos="100000">
                      <a:srgbClr val="DF832C"/>
                    </a:gs>
                  </a:gsLst>
                  <a:lin ang="8100000" scaled="1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4" name="Rectángulo: esquinas redondeadas 223">
                  <a:extLst>
                    <a:ext uri="{FF2B5EF4-FFF2-40B4-BE49-F238E27FC236}">
                      <a16:creationId xmlns:a16="http://schemas.microsoft.com/office/drawing/2014/main" id="{A73C804A-794F-89CB-3D0B-E58994011944}"/>
                    </a:ext>
                  </a:extLst>
                </p:cNvPr>
                <p:cNvSpPr/>
                <p:nvPr/>
              </p:nvSpPr>
              <p:spPr>
                <a:xfrm>
                  <a:off x="4153989" y="381000"/>
                  <a:ext cx="1126671" cy="488613"/>
                </a:xfrm>
                <a:prstGeom prst="roundRect">
                  <a:avLst>
                    <a:gd name="adj" fmla="val 15107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19050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5" name="Forma libre: forma 224">
                  <a:extLst>
                    <a:ext uri="{FF2B5EF4-FFF2-40B4-BE49-F238E27FC236}">
                      <a16:creationId xmlns:a16="http://schemas.microsoft.com/office/drawing/2014/main" id="{5066EDD3-9D7E-99CD-229B-7429A8EF557C}"/>
                    </a:ext>
                  </a:extLst>
                </p:cNvPr>
                <p:cNvSpPr/>
                <p:nvPr/>
              </p:nvSpPr>
              <p:spPr>
                <a:xfrm>
                  <a:off x="4250028" y="495300"/>
                  <a:ext cx="233415" cy="271779"/>
                </a:xfrm>
                <a:custGeom>
                  <a:avLst/>
                  <a:gdLst>
                    <a:gd name="connsiteX0" fmla="*/ 37329 w 233415"/>
                    <a:gd name="connsiteY0" fmla="*/ 152159 h 271779"/>
                    <a:gd name="connsiteX1" fmla="*/ 199422 w 233415"/>
                    <a:gd name="connsiteY1" fmla="*/ 152159 h 271779"/>
                    <a:gd name="connsiteX2" fmla="*/ 233415 w 233415"/>
                    <a:gd name="connsiteY2" fmla="*/ 189528 h 271779"/>
                    <a:gd name="connsiteX3" fmla="*/ 233415 w 233415"/>
                    <a:gd name="connsiteY3" fmla="*/ 271779 h 271779"/>
                    <a:gd name="connsiteX4" fmla="*/ 0 w 233415"/>
                    <a:gd name="connsiteY4" fmla="*/ 271779 h 271779"/>
                    <a:gd name="connsiteX5" fmla="*/ 0 w 233415"/>
                    <a:gd name="connsiteY5" fmla="*/ 193196 h 271779"/>
                    <a:gd name="connsiteX6" fmla="*/ 112422 w 233415"/>
                    <a:gd name="connsiteY6" fmla="*/ 0 h 271779"/>
                    <a:gd name="connsiteX7" fmla="*/ 174652 w 233415"/>
                    <a:gd name="connsiteY7" fmla="*/ 72390 h 271779"/>
                    <a:gd name="connsiteX8" fmla="*/ 112422 w 233415"/>
                    <a:gd name="connsiteY8" fmla="*/ 144780 h 271779"/>
                    <a:gd name="connsiteX9" fmla="*/ 50192 w 233415"/>
                    <a:gd name="connsiteY9" fmla="*/ 72390 h 271779"/>
                    <a:gd name="connsiteX10" fmla="*/ 112422 w 233415"/>
                    <a:gd name="connsiteY10" fmla="*/ 0 h 271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415" h="271779">
                      <a:moveTo>
                        <a:pt x="37329" y="152159"/>
                      </a:moveTo>
                      <a:lnTo>
                        <a:pt x="199422" y="152159"/>
                      </a:lnTo>
                      <a:lnTo>
                        <a:pt x="233415" y="189528"/>
                      </a:lnTo>
                      <a:lnTo>
                        <a:pt x="233415" y="271779"/>
                      </a:lnTo>
                      <a:lnTo>
                        <a:pt x="0" y="271779"/>
                      </a:lnTo>
                      <a:lnTo>
                        <a:pt x="0" y="193196"/>
                      </a:lnTo>
                      <a:close/>
                      <a:moveTo>
                        <a:pt x="112422" y="0"/>
                      </a:moveTo>
                      <a:cubicBezTo>
                        <a:pt x="146791" y="0"/>
                        <a:pt x="174652" y="32410"/>
                        <a:pt x="174652" y="72390"/>
                      </a:cubicBezTo>
                      <a:cubicBezTo>
                        <a:pt x="174652" y="112370"/>
                        <a:pt x="146791" y="144780"/>
                        <a:pt x="112422" y="144780"/>
                      </a:cubicBezTo>
                      <a:cubicBezTo>
                        <a:pt x="78053" y="144780"/>
                        <a:pt x="50192" y="112370"/>
                        <a:pt x="50192" y="72390"/>
                      </a:cubicBezTo>
                      <a:cubicBezTo>
                        <a:pt x="50192" y="32410"/>
                        <a:pt x="78053" y="0"/>
                        <a:pt x="11242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95323"/>
                    </a:gs>
                    <a:gs pos="100000">
                      <a:srgbClr val="DF832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26" name="CuadroTexto 225">
                  <a:extLst>
                    <a:ext uri="{FF2B5EF4-FFF2-40B4-BE49-F238E27FC236}">
                      <a16:creationId xmlns:a16="http://schemas.microsoft.com/office/drawing/2014/main" id="{825BBB13-6877-EA87-39D7-C5AD6CA538E8}"/>
                    </a:ext>
                  </a:extLst>
                </p:cNvPr>
                <p:cNvSpPr txBox="1"/>
                <p:nvPr/>
              </p:nvSpPr>
              <p:spPr>
                <a:xfrm>
                  <a:off x="4402648" y="472166"/>
                  <a:ext cx="878012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27" name="CuadroTexto 226">
                  <a:extLst>
                    <a:ext uri="{FF2B5EF4-FFF2-40B4-BE49-F238E27FC236}">
                      <a16:creationId xmlns:a16="http://schemas.microsoft.com/office/drawing/2014/main" id="{2782B84C-73A5-1DFE-12AB-D0D18E37E8DF}"/>
                    </a:ext>
                  </a:extLst>
                </p:cNvPr>
                <p:cNvSpPr txBox="1"/>
                <p:nvPr/>
              </p:nvSpPr>
              <p:spPr>
                <a:xfrm>
                  <a:off x="4483443" y="589891"/>
                  <a:ext cx="724413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</p:grpSp>
          <p:grpSp>
            <p:nvGrpSpPr>
              <p:cNvPr id="250" name="Grupo 249">
                <a:extLst>
                  <a:ext uri="{FF2B5EF4-FFF2-40B4-BE49-F238E27FC236}">
                    <a16:creationId xmlns:a16="http://schemas.microsoft.com/office/drawing/2014/main" id="{B5742EB5-FEF4-3205-5078-001D8E8C9031}"/>
                  </a:ext>
                </a:extLst>
              </p:cNvPr>
              <p:cNvGrpSpPr/>
              <p:nvPr/>
            </p:nvGrpSpPr>
            <p:grpSpPr>
              <a:xfrm>
                <a:off x="3790004" y="2309079"/>
                <a:ext cx="144000" cy="258649"/>
                <a:chOff x="2180459" y="2308004"/>
                <a:chExt cx="144000" cy="258649"/>
              </a:xfrm>
            </p:grpSpPr>
            <p:cxnSp>
              <p:nvCxnSpPr>
                <p:cNvPr id="241" name="Conector recto 240">
                  <a:extLst>
                    <a:ext uri="{FF2B5EF4-FFF2-40B4-BE49-F238E27FC236}">
                      <a16:creationId xmlns:a16="http://schemas.microsoft.com/office/drawing/2014/main" id="{EBA54569-676C-6E99-06B9-94ED76417E8C}"/>
                    </a:ext>
                  </a:extLst>
                </p:cNvPr>
                <p:cNvCxnSpPr>
                  <a:cxnSpLocks/>
                  <a:endCxn id="244" idx="0"/>
                </p:cNvCxnSpPr>
                <p:nvPr/>
              </p:nvCxnSpPr>
              <p:spPr>
                <a:xfrm flipH="1">
                  <a:off x="2252459" y="2308004"/>
                  <a:ext cx="1" cy="114649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3" name="Grupo 242">
                  <a:extLst>
                    <a:ext uri="{FF2B5EF4-FFF2-40B4-BE49-F238E27FC236}">
                      <a16:creationId xmlns:a16="http://schemas.microsoft.com/office/drawing/2014/main" id="{622E8635-2A8E-6D23-C2EA-CA5BCAC6776F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44" name="Elipse 243">
                    <a:extLst>
                      <a:ext uri="{FF2B5EF4-FFF2-40B4-BE49-F238E27FC236}">
                        <a16:creationId xmlns:a16="http://schemas.microsoft.com/office/drawing/2014/main" id="{161F4271-6235-F272-7AD0-A0FE80A9C5F4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45" name="Elipse 244">
                    <a:extLst>
                      <a:ext uri="{FF2B5EF4-FFF2-40B4-BE49-F238E27FC236}">
                        <a16:creationId xmlns:a16="http://schemas.microsoft.com/office/drawing/2014/main" id="{EC652684-C368-9951-2031-980B76FBF233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236" name="Grupo 235">
                <a:extLst>
                  <a:ext uri="{FF2B5EF4-FFF2-40B4-BE49-F238E27FC236}">
                    <a16:creationId xmlns:a16="http://schemas.microsoft.com/office/drawing/2014/main" id="{C9AA8E22-0D1B-2CA2-2BF4-C6B6E4E3755F}"/>
                  </a:ext>
                </a:extLst>
              </p:cNvPr>
              <p:cNvGrpSpPr/>
              <p:nvPr/>
            </p:nvGrpSpPr>
            <p:grpSpPr>
              <a:xfrm>
                <a:off x="4648200" y="939916"/>
                <a:ext cx="144000" cy="500930"/>
                <a:chOff x="4648200" y="939916"/>
                <a:chExt cx="144000" cy="500930"/>
              </a:xfrm>
            </p:grpSpPr>
            <p:cxnSp>
              <p:nvCxnSpPr>
                <p:cNvPr id="235" name="Conector recto 234">
                  <a:extLst>
                    <a:ext uri="{FF2B5EF4-FFF2-40B4-BE49-F238E27FC236}">
                      <a16:creationId xmlns:a16="http://schemas.microsoft.com/office/drawing/2014/main" id="{8A7161C3-AF75-2815-627D-01CB8114186F}"/>
                    </a:ext>
                  </a:extLst>
                </p:cNvPr>
                <p:cNvCxnSpPr>
                  <a:stCxn id="228" idx="4"/>
                  <a:endCxn id="232" idx="0"/>
                </p:cNvCxnSpPr>
                <p:nvPr/>
              </p:nvCxnSpPr>
              <p:spPr>
                <a:xfrm>
                  <a:off x="4720200" y="1083916"/>
                  <a:ext cx="0" cy="212930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78C9DE"/>
                      </a:gs>
                      <a:gs pos="100000">
                        <a:srgbClr val="257AA4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0" name="Grupo 229">
                  <a:extLst>
                    <a:ext uri="{FF2B5EF4-FFF2-40B4-BE49-F238E27FC236}">
                      <a16:creationId xmlns:a16="http://schemas.microsoft.com/office/drawing/2014/main" id="{C195B9F7-D969-90EA-2F66-C71B254D72AF}"/>
                    </a:ext>
                  </a:extLst>
                </p:cNvPr>
                <p:cNvGrpSpPr/>
                <p:nvPr/>
              </p:nvGrpSpPr>
              <p:grpSpPr>
                <a:xfrm>
                  <a:off x="4648200" y="939916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28" name="Elipse 227">
                    <a:extLst>
                      <a:ext uri="{FF2B5EF4-FFF2-40B4-BE49-F238E27FC236}">
                        <a16:creationId xmlns:a16="http://schemas.microsoft.com/office/drawing/2014/main" id="{C4F3691F-43F5-A207-2959-94E67E4EF692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78C9DE"/>
                      </a:gs>
                      <a:gs pos="100000">
                        <a:srgbClr val="257AA4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29" name="Elipse 228">
                    <a:extLst>
                      <a:ext uri="{FF2B5EF4-FFF2-40B4-BE49-F238E27FC236}">
                        <a16:creationId xmlns:a16="http://schemas.microsoft.com/office/drawing/2014/main" id="{A8ED88D2-4F78-9FDF-2B00-BB0081CA3E81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  <p:grpSp>
              <p:nvGrpSpPr>
                <p:cNvPr id="231" name="Grupo 230">
                  <a:extLst>
                    <a:ext uri="{FF2B5EF4-FFF2-40B4-BE49-F238E27FC236}">
                      <a16:creationId xmlns:a16="http://schemas.microsoft.com/office/drawing/2014/main" id="{7CAC0A5A-E02C-EA7A-D9CB-1FC6800E1759}"/>
                    </a:ext>
                  </a:extLst>
                </p:cNvPr>
                <p:cNvGrpSpPr/>
                <p:nvPr/>
              </p:nvGrpSpPr>
              <p:grpSpPr>
                <a:xfrm>
                  <a:off x="4648200" y="1296846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32" name="Elipse 231">
                    <a:extLst>
                      <a:ext uri="{FF2B5EF4-FFF2-40B4-BE49-F238E27FC236}">
                        <a16:creationId xmlns:a16="http://schemas.microsoft.com/office/drawing/2014/main" id="{B3384F53-5531-663D-CE68-006D27A4EC77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78C9DE"/>
                      </a:gs>
                      <a:gs pos="100000">
                        <a:srgbClr val="257AA4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33" name="Elipse 232">
                    <a:extLst>
                      <a:ext uri="{FF2B5EF4-FFF2-40B4-BE49-F238E27FC236}">
                        <a16:creationId xmlns:a16="http://schemas.microsoft.com/office/drawing/2014/main" id="{97BE8259-28A9-17A1-29A9-AB879C1B2626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251" name="Grupo 250">
                <a:extLst>
                  <a:ext uri="{FF2B5EF4-FFF2-40B4-BE49-F238E27FC236}">
                    <a16:creationId xmlns:a16="http://schemas.microsoft.com/office/drawing/2014/main" id="{0ED41E0F-C4E1-CA59-C2A8-FFE93268F18D}"/>
                  </a:ext>
                </a:extLst>
              </p:cNvPr>
              <p:cNvGrpSpPr/>
              <p:nvPr/>
            </p:nvGrpSpPr>
            <p:grpSpPr>
              <a:xfrm>
                <a:off x="5393939" y="2297087"/>
                <a:ext cx="144000" cy="272864"/>
                <a:chOff x="2180459" y="2293789"/>
                <a:chExt cx="144000" cy="272864"/>
              </a:xfrm>
            </p:grpSpPr>
            <p:cxnSp>
              <p:nvCxnSpPr>
                <p:cNvPr id="252" name="Conector recto 251">
                  <a:extLst>
                    <a:ext uri="{FF2B5EF4-FFF2-40B4-BE49-F238E27FC236}">
                      <a16:creationId xmlns:a16="http://schemas.microsoft.com/office/drawing/2014/main" id="{5B1F209A-4C99-0DF6-7778-16DC8EA5EB05}"/>
                    </a:ext>
                  </a:extLst>
                </p:cNvPr>
                <p:cNvCxnSpPr>
                  <a:cxnSpLocks/>
                  <a:endCxn id="254" idx="0"/>
                </p:cNvCxnSpPr>
                <p:nvPr/>
              </p:nvCxnSpPr>
              <p:spPr>
                <a:xfrm>
                  <a:off x="2252459" y="2293789"/>
                  <a:ext cx="0" cy="128864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3" name="Grupo 252">
                  <a:extLst>
                    <a:ext uri="{FF2B5EF4-FFF2-40B4-BE49-F238E27FC236}">
                      <a16:creationId xmlns:a16="http://schemas.microsoft.com/office/drawing/2014/main" id="{2B041488-7290-84DF-F38B-8E5DE47DCB81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54" name="Elipse 253">
                    <a:extLst>
                      <a:ext uri="{FF2B5EF4-FFF2-40B4-BE49-F238E27FC236}">
                        <a16:creationId xmlns:a16="http://schemas.microsoft.com/office/drawing/2014/main" id="{434257B6-9A3C-AFD0-78EA-F67362C5BA4D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55" name="Elipse 254">
                    <a:extLst>
                      <a:ext uri="{FF2B5EF4-FFF2-40B4-BE49-F238E27FC236}">
                        <a16:creationId xmlns:a16="http://schemas.microsoft.com/office/drawing/2014/main" id="{BE68A0DD-3056-952B-F7E0-416C6A0EFDE5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256" name="Grupo 255">
                <a:extLst>
                  <a:ext uri="{FF2B5EF4-FFF2-40B4-BE49-F238E27FC236}">
                    <a16:creationId xmlns:a16="http://schemas.microsoft.com/office/drawing/2014/main" id="{9674EFBF-7AA6-4A4B-CCF2-4CF0B81804E9}"/>
                  </a:ext>
                </a:extLst>
              </p:cNvPr>
              <p:cNvGrpSpPr/>
              <p:nvPr/>
            </p:nvGrpSpPr>
            <p:grpSpPr>
              <a:xfrm flipV="1">
                <a:off x="4648200" y="2029008"/>
                <a:ext cx="144000" cy="280071"/>
                <a:chOff x="2180459" y="2286582"/>
                <a:chExt cx="144000" cy="280071"/>
              </a:xfrm>
            </p:grpSpPr>
            <p:cxnSp>
              <p:nvCxnSpPr>
                <p:cNvPr id="257" name="Conector recto 256">
                  <a:extLst>
                    <a:ext uri="{FF2B5EF4-FFF2-40B4-BE49-F238E27FC236}">
                      <a16:creationId xmlns:a16="http://schemas.microsoft.com/office/drawing/2014/main" id="{600E028D-3B54-4076-CD64-740FE3F5B966}"/>
                    </a:ext>
                  </a:extLst>
                </p:cNvPr>
                <p:cNvCxnSpPr>
                  <a:cxnSpLocks/>
                  <a:endCxn id="259" idx="0"/>
                </p:cNvCxnSpPr>
                <p:nvPr/>
              </p:nvCxnSpPr>
              <p:spPr>
                <a:xfrm>
                  <a:off x="2252459" y="2286582"/>
                  <a:ext cx="0" cy="136071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8" name="Grupo 257">
                  <a:extLst>
                    <a:ext uri="{FF2B5EF4-FFF2-40B4-BE49-F238E27FC236}">
                      <a16:creationId xmlns:a16="http://schemas.microsoft.com/office/drawing/2014/main" id="{E90E2C7B-E663-852F-E471-307B5E38E579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59" name="Elipse 258">
                    <a:extLst>
                      <a:ext uri="{FF2B5EF4-FFF2-40B4-BE49-F238E27FC236}">
                        <a16:creationId xmlns:a16="http://schemas.microsoft.com/office/drawing/2014/main" id="{2B0E529D-FBE1-4B76-5928-0E63F5BDFF85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289AF"/>
                      </a:gs>
                      <a:gs pos="100000">
                        <a:srgbClr val="284C84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60" name="Elipse 259">
                    <a:extLst>
                      <a:ext uri="{FF2B5EF4-FFF2-40B4-BE49-F238E27FC236}">
                        <a16:creationId xmlns:a16="http://schemas.microsoft.com/office/drawing/2014/main" id="{52D72BB4-5474-75FC-0AAF-25234D6F988F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sp>
            <p:nvSpPr>
              <p:cNvPr id="277" name="Rectángulo 276">
                <a:extLst>
                  <a:ext uri="{FF2B5EF4-FFF2-40B4-BE49-F238E27FC236}">
                    <a16:creationId xmlns:a16="http://schemas.microsoft.com/office/drawing/2014/main" id="{3334C367-0DCD-73D1-A10C-F985D671E3C2}"/>
                  </a:ext>
                </a:extLst>
              </p:cNvPr>
              <p:cNvSpPr/>
              <p:nvPr/>
            </p:nvSpPr>
            <p:spPr>
              <a:xfrm>
                <a:off x="2252459" y="2297087"/>
                <a:ext cx="4825397" cy="122357"/>
              </a:xfrm>
              <a:custGeom>
                <a:avLst/>
                <a:gdLst>
                  <a:gd name="connsiteX0" fmla="*/ 0 w 4850249"/>
                  <a:gd name="connsiteY0" fmla="*/ 0 h 111127"/>
                  <a:gd name="connsiteX1" fmla="*/ 4850249 w 4850249"/>
                  <a:gd name="connsiteY1" fmla="*/ 0 h 111127"/>
                  <a:gd name="connsiteX2" fmla="*/ 4850249 w 4850249"/>
                  <a:gd name="connsiteY2" fmla="*/ 111127 h 111127"/>
                  <a:gd name="connsiteX3" fmla="*/ 0 w 4850249"/>
                  <a:gd name="connsiteY3" fmla="*/ 111127 h 111127"/>
                  <a:gd name="connsiteX4" fmla="*/ 0 w 4850249"/>
                  <a:gd name="connsiteY4" fmla="*/ 0 h 11112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885542"/>
                  <a:gd name="connsiteY0" fmla="*/ 111127 h 182515"/>
                  <a:gd name="connsiteX1" fmla="*/ 0 w 4885542"/>
                  <a:gd name="connsiteY1" fmla="*/ 0 h 182515"/>
                  <a:gd name="connsiteX2" fmla="*/ 4850249 w 4885542"/>
                  <a:gd name="connsiteY2" fmla="*/ 0 h 182515"/>
                  <a:gd name="connsiteX3" fmla="*/ 4885542 w 4885542"/>
                  <a:gd name="connsiteY3" fmla="*/ 182515 h 182515"/>
                  <a:gd name="connsiteX0" fmla="*/ 0 w 4850249"/>
                  <a:gd name="connsiteY0" fmla="*/ 111127 h 122357"/>
                  <a:gd name="connsiteX1" fmla="*/ 0 w 4850249"/>
                  <a:gd name="connsiteY1" fmla="*/ 0 h 122357"/>
                  <a:gd name="connsiteX2" fmla="*/ 4850249 w 4850249"/>
                  <a:gd name="connsiteY2" fmla="*/ 0 h 122357"/>
                  <a:gd name="connsiteX3" fmla="*/ 4841427 w 4850249"/>
                  <a:gd name="connsiteY3" fmla="*/ 122357 h 122357"/>
                  <a:gd name="connsiteX0" fmla="*/ 0 w 4851420"/>
                  <a:gd name="connsiteY0" fmla="*/ 111127 h 122357"/>
                  <a:gd name="connsiteX1" fmla="*/ 0 w 4851420"/>
                  <a:gd name="connsiteY1" fmla="*/ 0 h 122357"/>
                  <a:gd name="connsiteX2" fmla="*/ 4850249 w 4851420"/>
                  <a:gd name="connsiteY2" fmla="*/ 0 h 122357"/>
                  <a:gd name="connsiteX3" fmla="*/ 4851420 w 4851420"/>
                  <a:gd name="connsiteY3" fmla="*/ 122357 h 1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1420" h="122357">
                    <a:moveTo>
                      <a:pt x="0" y="111127"/>
                    </a:moveTo>
                    <a:lnTo>
                      <a:pt x="0" y="0"/>
                    </a:lnTo>
                    <a:lnTo>
                      <a:pt x="4850249" y="0"/>
                    </a:lnTo>
                    <a:cubicBezTo>
                      <a:pt x="4850639" y="40786"/>
                      <a:pt x="4851030" y="81571"/>
                      <a:pt x="4851420" y="122357"/>
                    </a:cubicBezTo>
                  </a:path>
                </a:pathLst>
              </a:custGeom>
              <a:noFill/>
              <a:ln w="34925">
                <a:gradFill>
                  <a:gsLst>
                    <a:gs pos="0">
                      <a:srgbClr val="257AA4"/>
                    </a:gs>
                    <a:gs pos="100000">
                      <a:srgbClr val="284C8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71" name="Grupo 270">
                <a:extLst>
                  <a:ext uri="{FF2B5EF4-FFF2-40B4-BE49-F238E27FC236}">
                    <a16:creationId xmlns:a16="http://schemas.microsoft.com/office/drawing/2014/main" id="{E9F3A90C-6F49-B44E-2CAA-2AEEBF78E960}"/>
                  </a:ext>
                </a:extLst>
              </p:cNvPr>
              <p:cNvGrpSpPr/>
              <p:nvPr/>
            </p:nvGrpSpPr>
            <p:grpSpPr>
              <a:xfrm>
                <a:off x="6995666" y="2420700"/>
                <a:ext cx="144000" cy="144000"/>
                <a:chOff x="4648200" y="939916"/>
                <a:chExt cx="144000" cy="144000"/>
              </a:xfrm>
            </p:grpSpPr>
            <p:sp>
              <p:nvSpPr>
                <p:cNvPr id="272" name="Elipse 271">
                  <a:extLst>
                    <a:ext uri="{FF2B5EF4-FFF2-40B4-BE49-F238E27FC236}">
                      <a16:creationId xmlns:a16="http://schemas.microsoft.com/office/drawing/2014/main" id="{2D101C14-922B-76FF-8157-DBA02FC925F4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2289AF"/>
                    </a:gs>
                    <a:gs pos="100000">
                      <a:srgbClr val="284C84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3" name="Elipse 272">
                  <a:extLst>
                    <a:ext uri="{FF2B5EF4-FFF2-40B4-BE49-F238E27FC236}">
                      <a16:creationId xmlns:a16="http://schemas.microsoft.com/office/drawing/2014/main" id="{A19A7040-412D-1869-E675-354F869C6F6D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274" name="Grupo 273">
                <a:extLst>
                  <a:ext uri="{FF2B5EF4-FFF2-40B4-BE49-F238E27FC236}">
                    <a16:creationId xmlns:a16="http://schemas.microsoft.com/office/drawing/2014/main" id="{DFD3C3E5-05F0-AEB1-F51E-DEE803F895C6}"/>
                  </a:ext>
                </a:extLst>
              </p:cNvPr>
              <p:cNvGrpSpPr/>
              <p:nvPr/>
            </p:nvGrpSpPr>
            <p:grpSpPr>
              <a:xfrm>
                <a:off x="2186106" y="2422686"/>
                <a:ext cx="144000" cy="144000"/>
                <a:chOff x="4648200" y="939916"/>
                <a:chExt cx="144000" cy="144000"/>
              </a:xfrm>
            </p:grpSpPr>
            <p:sp>
              <p:nvSpPr>
                <p:cNvPr id="275" name="Elipse 274">
                  <a:extLst>
                    <a:ext uri="{FF2B5EF4-FFF2-40B4-BE49-F238E27FC236}">
                      <a16:creationId xmlns:a16="http://schemas.microsoft.com/office/drawing/2014/main" id="{E6A46155-9CA6-275B-135E-66A869A2243C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2289AF"/>
                    </a:gs>
                    <a:gs pos="100000">
                      <a:srgbClr val="284C84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76" name="Elipse 275">
                  <a:extLst>
                    <a:ext uri="{FF2B5EF4-FFF2-40B4-BE49-F238E27FC236}">
                      <a16:creationId xmlns:a16="http://schemas.microsoft.com/office/drawing/2014/main" id="{4C83F975-DF8B-0FDB-9580-0DF223E63C0E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281" name="Rectángulo 276">
                <a:extLst>
                  <a:ext uri="{FF2B5EF4-FFF2-40B4-BE49-F238E27FC236}">
                    <a16:creationId xmlns:a16="http://schemas.microsoft.com/office/drawing/2014/main" id="{C0E476F0-E918-7C7F-BA1C-67832638CD6D}"/>
                  </a:ext>
                </a:extLst>
              </p:cNvPr>
              <p:cNvSpPr/>
              <p:nvPr/>
            </p:nvSpPr>
            <p:spPr>
              <a:xfrm rot="16200000">
                <a:off x="572028" y="3686125"/>
                <a:ext cx="1789795" cy="141973"/>
              </a:xfrm>
              <a:custGeom>
                <a:avLst/>
                <a:gdLst>
                  <a:gd name="connsiteX0" fmla="*/ 0 w 4850249"/>
                  <a:gd name="connsiteY0" fmla="*/ 0 h 111127"/>
                  <a:gd name="connsiteX1" fmla="*/ 4850249 w 4850249"/>
                  <a:gd name="connsiteY1" fmla="*/ 0 h 111127"/>
                  <a:gd name="connsiteX2" fmla="*/ 4850249 w 4850249"/>
                  <a:gd name="connsiteY2" fmla="*/ 111127 h 111127"/>
                  <a:gd name="connsiteX3" fmla="*/ 0 w 4850249"/>
                  <a:gd name="connsiteY3" fmla="*/ 111127 h 111127"/>
                  <a:gd name="connsiteX4" fmla="*/ 0 w 4850249"/>
                  <a:gd name="connsiteY4" fmla="*/ 0 h 11112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885542"/>
                  <a:gd name="connsiteY0" fmla="*/ 111127 h 182515"/>
                  <a:gd name="connsiteX1" fmla="*/ 0 w 4885542"/>
                  <a:gd name="connsiteY1" fmla="*/ 0 h 182515"/>
                  <a:gd name="connsiteX2" fmla="*/ 4850249 w 4885542"/>
                  <a:gd name="connsiteY2" fmla="*/ 0 h 182515"/>
                  <a:gd name="connsiteX3" fmla="*/ 4885542 w 4885542"/>
                  <a:gd name="connsiteY3" fmla="*/ 182515 h 182515"/>
                  <a:gd name="connsiteX0" fmla="*/ 0 w 4850249"/>
                  <a:gd name="connsiteY0" fmla="*/ 111127 h 122357"/>
                  <a:gd name="connsiteX1" fmla="*/ 0 w 4850249"/>
                  <a:gd name="connsiteY1" fmla="*/ 0 h 122357"/>
                  <a:gd name="connsiteX2" fmla="*/ 4850249 w 4850249"/>
                  <a:gd name="connsiteY2" fmla="*/ 0 h 122357"/>
                  <a:gd name="connsiteX3" fmla="*/ 4841427 w 4850249"/>
                  <a:gd name="connsiteY3" fmla="*/ 122357 h 122357"/>
                  <a:gd name="connsiteX0" fmla="*/ 0 w 4851420"/>
                  <a:gd name="connsiteY0" fmla="*/ 111127 h 122357"/>
                  <a:gd name="connsiteX1" fmla="*/ 0 w 4851420"/>
                  <a:gd name="connsiteY1" fmla="*/ 0 h 122357"/>
                  <a:gd name="connsiteX2" fmla="*/ 4850249 w 4851420"/>
                  <a:gd name="connsiteY2" fmla="*/ 0 h 122357"/>
                  <a:gd name="connsiteX3" fmla="*/ 4851420 w 4851420"/>
                  <a:gd name="connsiteY3" fmla="*/ 122357 h 1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1420" h="122357">
                    <a:moveTo>
                      <a:pt x="0" y="111127"/>
                    </a:moveTo>
                    <a:lnTo>
                      <a:pt x="0" y="0"/>
                    </a:lnTo>
                    <a:lnTo>
                      <a:pt x="4850249" y="0"/>
                    </a:lnTo>
                    <a:cubicBezTo>
                      <a:pt x="4850639" y="40786"/>
                      <a:pt x="4851030" y="81571"/>
                      <a:pt x="4851420" y="122357"/>
                    </a:cubicBezTo>
                  </a:path>
                </a:pathLst>
              </a:custGeom>
              <a:noFill/>
              <a:ln w="34925">
                <a:gradFill flip="none" rotWithShape="1">
                  <a:gsLst>
                    <a:gs pos="0">
                      <a:srgbClr val="2BBF8F"/>
                    </a:gs>
                    <a:gs pos="100000">
                      <a:srgbClr val="156461"/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grpSp>
            <p:nvGrpSpPr>
              <p:cNvPr id="282" name="Grupo 281">
                <a:extLst>
                  <a:ext uri="{FF2B5EF4-FFF2-40B4-BE49-F238E27FC236}">
                    <a16:creationId xmlns:a16="http://schemas.microsoft.com/office/drawing/2014/main" id="{F5FE7582-2184-D295-B07F-C37B609D7754}"/>
                  </a:ext>
                </a:extLst>
              </p:cNvPr>
              <p:cNvGrpSpPr/>
              <p:nvPr/>
            </p:nvGrpSpPr>
            <p:grpSpPr>
              <a:xfrm>
                <a:off x="1528766" y="2790571"/>
                <a:ext cx="144000" cy="144000"/>
                <a:chOff x="4648200" y="939916"/>
                <a:chExt cx="144000" cy="144000"/>
              </a:xfrm>
            </p:grpSpPr>
            <p:sp>
              <p:nvSpPr>
                <p:cNvPr id="283" name="Elipse 282">
                  <a:extLst>
                    <a:ext uri="{FF2B5EF4-FFF2-40B4-BE49-F238E27FC236}">
                      <a16:creationId xmlns:a16="http://schemas.microsoft.com/office/drawing/2014/main" id="{E01F554E-C0AF-B1BF-81AA-6C92BBD53687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2BBF8F"/>
                    </a:gs>
                    <a:gs pos="100000">
                      <a:srgbClr val="156461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84" name="Elipse 283">
                  <a:extLst>
                    <a:ext uri="{FF2B5EF4-FFF2-40B4-BE49-F238E27FC236}">
                      <a16:creationId xmlns:a16="http://schemas.microsoft.com/office/drawing/2014/main" id="{340F263A-8DB8-4617-9176-F424720ABA36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285" name="Grupo 284">
                <a:extLst>
                  <a:ext uri="{FF2B5EF4-FFF2-40B4-BE49-F238E27FC236}">
                    <a16:creationId xmlns:a16="http://schemas.microsoft.com/office/drawing/2014/main" id="{F9640999-216F-8DFE-A55D-BA6646A5D76D}"/>
                  </a:ext>
                </a:extLst>
              </p:cNvPr>
              <p:cNvGrpSpPr/>
              <p:nvPr/>
            </p:nvGrpSpPr>
            <p:grpSpPr>
              <a:xfrm rot="16200000">
                <a:off x="1471442" y="3649347"/>
                <a:ext cx="144000" cy="258649"/>
                <a:chOff x="2180459" y="2308004"/>
                <a:chExt cx="144000" cy="258649"/>
              </a:xfrm>
            </p:grpSpPr>
            <p:cxnSp>
              <p:nvCxnSpPr>
                <p:cNvPr id="286" name="Conector recto 285">
                  <a:extLst>
                    <a:ext uri="{FF2B5EF4-FFF2-40B4-BE49-F238E27FC236}">
                      <a16:creationId xmlns:a16="http://schemas.microsoft.com/office/drawing/2014/main" id="{EA63B50B-213B-B969-67EC-DEBF738F5917}"/>
                    </a:ext>
                  </a:extLst>
                </p:cNvPr>
                <p:cNvCxnSpPr>
                  <a:cxnSpLocks/>
                  <a:endCxn id="288" idx="0"/>
                </p:cNvCxnSpPr>
                <p:nvPr/>
              </p:nvCxnSpPr>
              <p:spPr>
                <a:xfrm flipH="1">
                  <a:off x="2252459" y="2308004"/>
                  <a:ext cx="1" cy="114649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2BBF8F"/>
                      </a:gs>
                      <a:gs pos="100000">
                        <a:srgbClr val="15646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7" name="Grupo 286">
                  <a:extLst>
                    <a:ext uri="{FF2B5EF4-FFF2-40B4-BE49-F238E27FC236}">
                      <a16:creationId xmlns:a16="http://schemas.microsoft.com/office/drawing/2014/main" id="{F70BFFA7-48E8-434D-3241-97020A3BC7EC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288" name="Elipse 287">
                    <a:extLst>
                      <a:ext uri="{FF2B5EF4-FFF2-40B4-BE49-F238E27FC236}">
                        <a16:creationId xmlns:a16="http://schemas.microsoft.com/office/drawing/2014/main" id="{7998F3A6-AD38-7422-0529-A2C60AAC385B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BBF8F"/>
                      </a:gs>
                      <a:gs pos="100000">
                        <a:srgbClr val="156461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89" name="Elipse 288">
                    <a:extLst>
                      <a:ext uri="{FF2B5EF4-FFF2-40B4-BE49-F238E27FC236}">
                        <a16:creationId xmlns:a16="http://schemas.microsoft.com/office/drawing/2014/main" id="{C494FE53-2E5F-5719-7A46-12712CF54999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290" name="Grupo 289">
                <a:extLst>
                  <a:ext uri="{FF2B5EF4-FFF2-40B4-BE49-F238E27FC236}">
                    <a16:creationId xmlns:a16="http://schemas.microsoft.com/office/drawing/2014/main" id="{F8541668-9B6A-9B64-2688-45216CFC5F32}"/>
                  </a:ext>
                </a:extLst>
              </p:cNvPr>
              <p:cNvGrpSpPr/>
              <p:nvPr/>
            </p:nvGrpSpPr>
            <p:grpSpPr>
              <a:xfrm>
                <a:off x="1532070" y="4578586"/>
                <a:ext cx="144000" cy="144000"/>
                <a:chOff x="4648200" y="939916"/>
                <a:chExt cx="144000" cy="144000"/>
              </a:xfrm>
            </p:grpSpPr>
            <p:sp>
              <p:nvSpPr>
                <p:cNvPr id="291" name="Elipse 290">
                  <a:extLst>
                    <a:ext uri="{FF2B5EF4-FFF2-40B4-BE49-F238E27FC236}">
                      <a16:creationId xmlns:a16="http://schemas.microsoft.com/office/drawing/2014/main" id="{60D24AD7-FF1B-B0CE-C9CD-4DE26B8A0BC7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2BBF8F"/>
                    </a:gs>
                    <a:gs pos="100000">
                      <a:srgbClr val="156461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92" name="Elipse 291">
                  <a:extLst>
                    <a:ext uri="{FF2B5EF4-FFF2-40B4-BE49-F238E27FC236}">
                      <a16:creationId xmlns:a16="http://schemas.microsoft.com/office/drawing/2014/main" id="{038FE397-CD05-99B1-75DA-F08FD3900E12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293" name="Rectángulo 276">
                <a:extLst>
                  <a:ext uri="{FF2B5EF4-FFF2-40B4-BE49-F238E27FC236}">
                    <a16:creationId xmlns:a16="http://schemas.microsoft.com/office/drawing/2014/main" id="{282D596E-5FB4-82DD-3F36-4B3EA56B4230}"/>
                  </a:ext>
                </a:extLst>
              </p:cNvPr>
              <p:cNvSpPr/>
              <p:nvPr/>
            </p:nvSpPr>
            <p:spPr>
              <a:xfrm rot="16200000">
                <a:off x="3783806" y="3690667"/>
                <a:ext cx="1789795" cy="141973"/>
              </a:xfrm>
              <a:custGeom>
                <a:avLst/>
                <a:gdLst>
                  <a:gd name="connsiteX0" fmla="*/ 0 w 4850249"/>
                  <a:gd name="connsiteY0" fmla="*/ 0 h 111127"/>
                  <a:gd name="connsiteX1" fmla="*/ 4850249 w 4850249"/>
                  <a:gd name="connsiteY1" fmla="*/ 0 h 111127"/>
                  <a:gd name="connsiteX2" fmla="*/ 4850249 w 4850249"/>
                  <a:gd name="connsiteY2" fmla="*/ 111127 h 111127"/>
                  <a:gd name="connsiteX3" fmla="*/ 0 w 4850249"/>
                  <a:gd name="connsiteY3" fmla="*/ 111127 h 111127"/>
                  <a:gd name="connsiteX4" fmla="*/ 0 w 4850249"/>
                  <a:gd name="connsiteY4" fmla="*/ 0 h 11112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885542"/>
                  <a:gd name="connsiteY0" fmla="*/ 111127 h 182515"/>
                  <a:gd name="connsiteX1" fmla="*/ 0 w 4885542"/>
                  <a:gd name="connsiteY1" fmla="*/ 0 h 182515"/>
                  <a:gd name="connsiteX2" fmla="*/ 4850249 w 4885542"/>
                  <a:gd name="connsiteY2" fmla="*/ 0 h 182515"/>
                  <a:gd name="connsiteX3" fmla="*/ 4885542 w 4885542"/>
                  <a:gd name="connsiteY3" fmla="*/ 182515 h 182515"/>
                  <a:gd name="connsiteX0" fmla="*/ 0 w 4850249"/>
                  <a:gd name="connsiteY0" fmla="*/ 111127 h 122357"/>
                  <a:gd name="connsiteX1" fmla="*/ 0 w 4850249"/>
                  <a:gd name="connsiteY1" fmla="*/ 0 h 122357"/>
                  <a:gd name="connsiteX2" fmla="*/ 4850249 w 4850249"/>
                  <a:gd name="connsiteY2" fmla="*/ 0 h 122357"/>
                  <a:gd name="connsiteX3" fmla="*/ 4841427 w 4850249"/>
                  <a:gd name="connsiteY3" fmla="*/ 122357 h 122357"/>
                  <a:gd name="connsiteX0" fmla="*/ 0 w 4851420"/>
                  <a:gd name="connsiteY0" fmla="*/ 111127 h 122357"/>
                  <a:gd name="connsiteX1" fmla="*/ 0 w 4851420"/>
                  <a:gd name="connsiteY1" fmla="*/ 0 h 122357"/>
                  <a:gd name="connsiteX2" fmla="*/ 4850249 w 4851420"/>
                  <a:gd name="connsiteY2" fmla="*/ 0 h 122357"/>
                  <a:gd name="connsiteX3" fmla="*/ 4851420 w 4851420"/>
                  <a:gd name="connsiteY3" fmla="*/ 122357 h 1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1420" h="122357">
                    <a:moveTo>
                      <a:pt x="0" y="111127"/>
                    </a:moveTo>
                    <a:lnTo>
                      <a:pt x="0" y="0"/>
                    </a:lnTo>
                    <a:lnTo>
                      <a:pt x="4850249" y="0"/>
                    </a:lnTo>
                    <a:cubicBezTo>
                      <a:pt x="4850639" y="40786"/>
                      <a:pt x="4851030" y="81571"/>
                      <a:pt x="4851420" y="122357"/>
                    </a:cubicBezTo>
                  </a:path>
                </a:pathLst>
              </a:custGeom>
              <a:noFill/>
              <a:ln w="34925">
                <a:gradFill>
                  <a:gsLst>
                    <a:gs pos="0">
                      <a:srgbClr val="6DB95C"/>
                    </a:gs>
                    <a:gs pos="100000">
                      <a:srgbClr val="1A662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id="{322C1D05-20CF-FEAA-45B0-61096886D762}"/>
                  </a:ext>
                </a:extLst>
              </p:cNvPr>
              <p:cNvGrpSpPr/>
              <p:nvPr/>
            </p:nvGrpSpPr>
            <p:grpSpPr>
              <a:xfrm>
                <a:off x="4740544" y="2795113"/>
                <a:ext cx="144000" cy="144000"/>
                <a:chOff x="4648200" y="939916"/>
                <a:chExt cx="144000" cy="144000"/>
              </a:xfrm>
            </p:grpSpPr>
            <p:sp>
              <p:nvSpPr>
                <p:cNvPr id="295" name="Elipse 294">
                  <a:extLst>
                    <a:ext uri="{FF2B5EF4-FFF2-40B4-BE49-F238E27FC236}">
                      <a16:creationId xmlns:a16="http://schemas.microsoft.com/office/drawing/2014/main" id="{60FBB58F-A0BF-D470-E722-B6DC20D5A7D9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6DB95C"/>
                    </a:gs>
                    <a:gs pos="100000">
                      <a:srgbClr val="1A6623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96" name="Elipse 295">
                  <a:extLst>
                    <a:ext uri="{FF2B5EF4-FFF2-40B4-BE49-F238E27FC236}">
                      <a16:creationId xmlns:a16="http://schemas.microsoft.com/office/drawing/2014/main" id="{6CC20D96-A416-0EE8-D558-22F62DED30CF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297" name="Grupo 296">
                <a:extLst>
                  <a:ext uri="{FF2B5EF4-FFF2-40B4-BE49-F238E27FC236}">
                    <a16:creationId xmlns:a16="http://schemas.microsoft.com/office/drawing/2014/main" id="{F4C047EB-00E9-D6CC-5735-E1CABACB414F}"/>
                  </a:ext>
                </a:extLst>
              </p:cNvPr>
              <p:cNvGrpSpPr/>
              <p:nvPr/>
            </p:nvGrpSpPr>
            <p:grpSpPr>
              <a:xfrm rot="16200000">
                <a:off x="4683220" y="3653889"/>
                <a:ext cx="144000" cy="258649"/>
                <a:chOff x="2180459" y="2308004"/>
                <a:chExt cx="144000" cy="258649"/>
              </a:xfrm>
            </p:grpSpPr>
            <p:cxnSp>
              <p:nvCxnSpPr>
                <p:cNvPr id="298" name="Conector recto 297">
                  <a:extLst>
                    <a:ext uri="{FF2B5EF4-FFF2-40B4-BE49-F238E27FC236}">
                      <a16:creationId xmlns:a16="http://schemas.microsoft.com/office/drawing/2014/main" id="{7FC2B977-18A9-524B-0421-69AEADCFC6C4}"/>
                    </a:ext>
                  </a:extLst>
                </p:cNvPr>
                <p:cNvCxnSpPr>
                  <a:cxnSpLocks/>
                  <a:endCxn id="300" idx="0"/>
                </p:cNvCxnSpPr>
                <p:nvPr/>
              </p:nvCxnSpPr>
              <p:spPr>
                <a:xfrm flipH="1">
                  <a:off x="2252459" y="2308004"/>
                  <a:ext cx="1" cy="114649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6DB95C"/>
                      </a:gs>
                      <a:gs pos="100000">
                        <a:srgbClr val="1A6623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9" name="Grupo 298">
                  <a:extLst>
                    <a:ext uri="{FF2B5EF4-FFF2-40B4-BE49-F238E27FC236}">
                      <a16:creationId xmlns:a16="http://schemas.microsoft.com/office/drawing/2014/main" id="{7B4BA5B6-CA95-0685-3B4D-B5240D2223CC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300" name="Elipse 299">
                    <a:extLst>
                      <a:ext uri="{FF2B5EF4-FFF2-40B4-BE49-F238E27FC236}">
                        <a16:creationId xmlns:a16="http://schemas.microsoft.com/office/drawing/2014/main" id="{4895578D-85D4-2F14-BE6C-0B3D51EF8FC1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6DB95C"/>
                      </a:gs>
                      <a:gs pos="100000">
                        <a:srgbClr val="1A6623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301" name="Elipse 300">
                    <a:extLst>
                      <a:ext uri="{FF2B5EF4-FFF2-40B4-BE49-F238E27FC236}">
                        <a16:creationId xmlns:a16="http://schemas.microsoft.com/office/drawing/2014/main" id="{FB5010E2-D64D-14D6-ACC6-65CE5DE1F527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302" name="Grupo 301">
                <a:extLst>
                  <a:ext uri="{FF2B5EF4-FFF2-40B4-BE49-F238E27FC236}">
                    <a16:creationId xmlns:a16="http://schemas.microsoft.com/office/drawing/2014/main" id="{870EE3FD-D7DE-9412-F5A7-7E2CA1539F5D}"/>
                  </a:ext>
                </a:extLst>
              </p:cNvPr>
              <p:cNvGrpSpPr/>
              <p:nvPr/>
            </p:nvGrpSpPr>
            <p:grpSpPr>
              <a:xfrm>
                <a:off x="4743848" y="4583128"/>
                <a:ext cx="144000" cy="144000"/>
                <a:chOff x="4648200" y="939916"/>
                <a:chExt cx="144000" cy="144000"/>
              </a:xfrm>
            </p:grpSpPr>
            <p:sp>
              <p:nvSpPr>
                <p:cNvPr id="303" name="Elipse 302">
                  <a:extLst>
                    <a:ext uri="{FF2B5EF4-FFF2-40B4-BE49-F238E27FC236}">
                      <a16:creationId xmlns:a16="http://schemas.microsoft.com/office/drawing/2014/main" id="{7A776678-7820-1003-7308-BE7140CE03F6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6DB95C"/>
                    </a:gs>
                    <a:gs pos="100000">
                      <a:srgbClr val="1A6623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04" name="Elipse 303">
                  <a:extLst>
                    <a:ext uri="{FF2B5EF4-FFF2-40B4-BE49-F238E27FC236}">
                      <a16:creationId xmlns:a16="http://schemas.microsoft.com/office/drawing/2014/main" id="{C440D894-3DA5-5563-A702-C14F7280270A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321" name="Grupo 320">
                <a:extLst>
                  <a:ext uri="{FF2B5EF4-FFF2-40B4-BE49-F238E27FC236}">
                    <a16:creationId xmlns:a16="http://schemas.microsoft.com/office/drawing/2014/main" id="{7457E6FD-E93B-2DC4-CEF7-BEF66274643D}"/>
                  </a:ext>
                </a:extLst>
              </p:cNvPr>
              <p:cNvGrpSpPr/>
              <p:nvPr/>
            </p:nvGrpSpPr>
            <p:grpSpPr>
              <a:xfrm rot="16200000">
                <a:off x="3075334" y="4524501"/>
                <a:ext cx="144000" cy="258649"/>
                <a:chOff x="2180459" y="2308004"/>
                <a:chExt cx="144000" cy="258649"/>
              </a:xfrm>
            </p:grpSpPr>
            <p:cxnSp>
              <p:nvCxnSpPr>
                <p:cNvPr id="322" name="Conector recto 321">
                  <a:extLst>
                    <a:ext uri="{FF2B5EF4-FFF2-40B4-BE49-F238E27FC236}">
                      <a16:creationId xmlns:a16="http://schemas.microsoft.com/office/drawing/2014/main" id="{CEA9A973-79D7-19F0-33E0-E473FBB7DA24}"/>
                    </a:ext>
                  </a:extLst>
                </p:cNvPr>
                <p:cNvCxnSpPr>
                  <a:cxnSpLocks/>
                  <a:endCxn id="324" idx="0"/>
                </p:cNvCxnSpPr>
                <p:nvPr/>
              </p:nvCxnSpPr>
              <p:spPr>
                <a:xfrm flipH="1">
                  <a:off x="2252459" y="2308004"/>
                  <a:ext cx="1" cy="114649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85679B"/>
                      </a:gs>
                      <a:gs pos="100000">
                        <a:srgbClr val="4A176D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3" name="Grupo 322">
                  <a:extLst>
                    <a:ext uri="{FF2B5EF4-FFF2-40B4-BE49-F238E27FC236}">
                      <a16:creationId xmlns:a16="http://schemas.microsoft.com/office/drawing/2014/main" id="{2B515374-F21E-7CCD-0C93-252A00B029ED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324" name="Elipse 323">
                    <a:extLst>
                      <a:ext uri="{FF2B5EF4-FFF2-40B4-BE49-F238E27FC236}">
                        <a16:creationId xmlns:a16="http://schemas.microsoft.com/office/drawing/2014/main" id="{681A9C46-F486-C8E6-8B89-5823DF09B2AC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85679B"/>
                      </a:gs>
                      <a:gs pos="100000">
                        <a:srgbClr val="4A176D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325" name="Elipse 324">
                    <a:extLst>
                      <a:ext uri="{FF2B5EF4-FFF2-40B4-BE49-F238E27FC236}">
                        <a16:creationId xmlns:a16="http://schemas.microsoft.com/office/drawing/2014/main" id="{7D202EC0-59AD-71CE-D3D0-19305B4B4EA4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sp>
            <p:nvSpPr>
              <p:cNvPr id="306" name="Rectángulo 276">
                <a:extLst>
                  <a:ext uri="{FF2B5EF4-FFF2-40B4-BE49-F238E27FC236}">
                    <a16:creationId xmlns:a16="http://schemas.microsoft.com/office/drawing/2014/main" id="{37EE5C8A-DC82-2750-6C1E-842FA9939686}"/>
                  </a:ext>
                </a:extLst>
              </p:cNvPr>
              <p:cNvSpPr/>
              <p:nvPr/>
            </p:nvSpPr>
            <p:spPr>
              <a:xfrm rot="16200000">
                <a:off x="1751769" y="4116519"/>
                <a:ext cx="2641503" cy="141973"/>
              </a:xfrm>
              <a:custGeom>
                <a:avLst/>
                <a:gdLst>
                  <a:gd name="connsiteX0" fmla="*/ 0 w 4850249"/>
                  <a:gd name="connsiteY0" fmla="*/ 0 h 111127"/>
                  <a:gd name="connsiteX1" fmla="*/ 4850249 w 4850249"/>
                  <a:gd name="connsiteY1" fmla="*/ 0 h 111127"/>
                  <a:gd name="connsiteX2" fmla="*/ 4850249 w 4850249"/>
                  <a:gd name="connsiteY2" fmla="*/ 111127 h 111127"/>
                  <a:gd name="connsiteX3" fmla="*/ 0 w 4850249"/>
                  <a:gd name="connsiteY3" fmla="*/ 111127 h 111127"/>
                  <a:gd name="connsiteX4" fmla="*/ 0 w 4850249"/>
                  <a:gd name="connsiteY4" fmla="*/ 0 h 11112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885542"/>
                  <a:gd name="connsiteY0" fmla="*/ 111127 h 182515"/>
                  <a:gd name="connsiteX1" fmla="*/ 0 w 4885542"/>
                  <a:gd name="connsiteY1" fmla="*/ 0 h 182515"/>
                  <a:gd name="connsiteX2" fmla="*/ 4850249 w 4885542"/>
                  <a:gd name="connsiteY2" fmla="*/ 0 h 182515"/>
                  <a:gd name="connsiteX3" fmla="*/ 4885542 w 4885542"/>
                  <a:gd name="connsiteY3" fmla="*/ 182515 h 182515"/>
                  <a:gd name="connsiteX0" fmla="*/ 0 w 4850249"/>
                  <a:gd name="connsiteY0" fmla="*/ 111127 h 122357"/>
                  <a:gd name="connsiteX1" fmla="*/ 0 w 4850249"/>
                  <a:gd name="connsiteY1" fmla="*/ 0 h 122357"/>
                  <a:gd name="connsiteX2" fmla="*/ 4850249 w 4850249"/>
                  <a:gd name="connsiteY2" fmla="*/ 0 h 122357"/>
                  <a:gd name="connsiteX3" fmla="*/ 4841427 w 4850249"/>
                  <a:gd name="connsiteY3" fmla="*/ 122357 h 122357"/>
                  <a:gd name="connsiteX0" fmla="*/ 0 w 4851420"/>
                  <a:gd name="connsiteY0" fmla="*/ 111127 h 122357"/>
                  <a:gd name="connsiteX1" fmla="*/ 0 w 4851420"/>
                  <a:gd name="connsiteY1" fmla="*/ 0 h 122357"/>
                  <a:gd name="connsiteX2" fmla="*/ 4850249 w 4851420"/>
                  <a:gd name="connsiteY2" fmla="*/ 0 h 122357"/>
                  <a:gd name="connsiteX3" fmla="*/ 4851420 w 4851420"/>
                  <a:gd name="connsiteY3" fmla="*/ 122357 h 1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1420" h="122357">
                    <a:moveTo>
                      <a:pt x="0" y="111127"/>
                    </a:moveTo>
                    <a:lnTo>
                      <a:pt x="0" y="0"/>
                    </a:lnTo>
                    <a:lnTo>
                      <a:pt x="4850249" y="0"/>
                    </a:lnTo>
                    <a:cubicBezTo>
                      <a:pt x="4850639" y="40786"/>
                      <a:pt x="4851030" y="81571"/>
                      <a:pt x="4851420" y="122357"/>
                    </a:cubicBezTo>
                  </a:path>
                </a:pathLst>
              </a:custGeom>
              <a:noFill/>
              <a:ln w="34925">
                <a:gradFill flip="none" rotWithShape="1">
                  <a:gsLst>
                    <a:gs pos="0">
                      <a:srgbClr val="85679B"/>
                    </a:gs>
                    <a:gs pos="100000">
                      <a:srgbClr val="4A176D"/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07" name="Grupo 306">
                <a:extLst>
                  <a:ext uri="{FF2B5EF4-FFF2-40B4-BE49-F238E27FC236}">
                    <a16:creationId xmlns:a16="http://schemas.microsoft.com/office/drawing/2014/main" id="{022E3953-0A15-731A-C3BD-245EB4BB9940}"/>
                  </a:ext>
                </a:extLst>
              </p:cNvPr>
              <p:cNvGrpSpPr/>
              <p:nvPr/>
            </p:nvGrpSpPr>
            <p:grpSpPr>
              <a:xfrm>
                <a:off x="3134361" y="2795112"/>
                <a:ext cx="144000" cy="144000"/>
                <a:chOff x="4648200" y="939916"/>
                <a:chExt cx="144000" cy="144000"/>
              </a:xfrm>
            </p:grpSpPr>
            <p:sp>
              <p:nvSpPr>
                <p:cNvPr id="308" name="Elipse 307">
                  <a:extLst>
                    <a:ext uri="{FF2B5EF4-FFF2-40B4-BE49-F238E27FC236}">
                      <a16:creationId xmlns:a16="http://schemas.microsoft.com/office/drawing/2014/main" id="{EAB1BC7F-B425-4204-9AC8-AA5454A28EE6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85679B"/>
                    </a:gs>
                    <a:gs pos="100000">
                      <a:srgbClr val="4A176D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09" name="Elipse 308">
                  <a:extLst>
                    <a:ext uri="{FF2B5EF4-FFF2-40B4-BE49-F238E27FC236}">
                      <a16:creationId xmlns:a16="http://schemas.microsoft.com/office/drawing/2014/main" id="{D964FAB8-0412-44B8-57B8-B7E33EA5EED5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310" name="Grupo 309">
                <a:extLst>
                  <a:ext uri="{FF2B5EF4-FFF2-40B4-BE49-F238E27FC236}">
                    <a16:creationId xmlns:a16="http://schemas.microsoft.com/office/drawing/2014/main" id="{6A1359B3-3CD5-7DAC-A31D-FA0D9CCF5631}"/>
                  </a:ext>
                </a:extLst>
              </p:cNvPr>
              <p:cNvGrpSpPr/>
              <p:nvPr/>
            </p:nvGrpSpPr>
            <p:grpSpPr>
              <a:xfrm rot="16200000">
                <a:off x="3077037" y="3653888"/>
                <a:ext cx="144000" cy="258649"/>
                <a:chOff x="2180459" y="2308004"/>
                <a:chExt cx="144000" cy="258649"/>
              </a:xfrm>
            </p:grpSpPr>
            <p:cxnSp>
              <p:nvCxnSpPr>
                <p:cNvPr id="311" name="Conector recto 310">
                  <a:extLst>
                    <a:ext uri="{FF2B5EF4-FFF2-40B4-BE49-F238E27FC236}">
                      <a16:creationId xmlns:a16="http://schemas.microsoft.com/office/drawing/2014/main" id="{7D83DF2A-263B-0E19-00DC-07BD174A1479}"/>
                    </a:ext>
                  </a:extLst>
                </p:cNvPr>
                <p:cNvCxnSpPr>
                  <a:cxnSpLocks/>
                  <a:endCxn id="313" idx="0"/>
                </p:cNvCxnSpPr>
                <p:nvPr/>
              </p:nvCxnSpPr>
              <p:spPr>
                <a:xfrm flipH="1">
                  <a:off x="2252459" y="2308004"/>
                  <a:ext cx="1" cy="114649"/>
                </a:xfrm>
                <a:prstGeom prst="line">
                  <a:avLst/>
                </a:prstGeom>
                <a:ln w="34925">
                  <a:gradFill>
                    <a:gsLst>
                      <a:gs pos="0">
                        <a:srgbClr val="85679B"/>
                      </a:gs>
                      <a:gs pos="100000">
                        <a:srgbClr val="4A176D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2" name="Grupo 311">
                  <a:extLst>
                    <a:ext uri="{FF2B5EF4-FFF2-40B4-BE49-F238E27FC236}">
                      <a16:creationId xmlns:a16="http://schemas.microsoft.com/office/drawing/2014/main" id="{29E1D236-7D01-FBF7-19D5-A2212AD516B9}"/>
                    </a:ext>
                  </a:extLst>
                </p:cNvPr>
                <p:cNvGrpSpPr/>
                <p:nvPr/>
              </p:nvGrpSpPr>
              <p:grpSpPr>
                <a:xfrm>
                  <a:off x="2180459" y="2422653"/>
                  <a:ext cx="144000" cy="144000"/>
                  <a:chOff x="4648200" y="939916"/>
                  <a:chExt cx="144000" cy="144000"/>
                </a:xfrm>
              </p:grpSpPr>
              <p:sp>
                <p:nvSpPr>
                  <p:cNvPr id="313" name="Elipse 312">
                    <a:extLst>
                      <a:ext uri="{FF2B5EF4-FFF2-40B4-BE49-F238E27FC236}">
                        <a16:creationId xmlns:a16="http://schemas.microsoft.com/office/drawing/2014/main" id="{7E9B8D14-D97A-E799-BCDD-6D211FBF04DF}"/>
                      </a:ext>
                    </a:extLst>
                  </p:cNvPr>
                  <p:cNvSpPr/>
                  <p:nvPr/>
                </p:nvSpPr>
                <p:spPr>
                  <a:xfrm>
                    <a:off x="4648200" y="939916"/>
                    <a:ext cx="144000" cy="14400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85679B"/>
                      </a:gs>
                      <a:gs pos="100000">
                        <a:srgbClr val="4A176D"/>
                      </a:gs>
                    </a:gsLst>
                    <a:lin ang="8100000" scaled="1"/>
                  </a:gradFill>
                  <a:ln w="158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314" name="Elipse 313">
                    <a:extLst>
                      <a:ext uri="{FF2B5EF4-FFF2-40B4-BE49-F238E27FC236}">
                        <a16:creationId xmlns:a16="http://schemas.microsoft.com/office/drawing/2014/main" id="{9C6F662E-CB27-3935-04A6-62080C52913C}"/>
                      </a:ext>
                    </a:extLst>
                  </p:cNvPr>
                  <p:cNvSpPr/>
                  <p:nvPr/>
                </p:nvSpPr>
                <p:spPr>
                  <a:xfrm>
                    <a:off x="4686844" y="978954"/>
                    <a:ext cx="68400" cy="68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</p:grpSp>
          </p:grpSp>
          <p:grpSp>
            <p:nvGrpSpPr>
              <p:cNvPr id="315" name="Grupo 314">
                <a:extLst>
                  <a:ext uri="{FF2B5EF4-FFF2-40B4-BE49-F238E27FC236}">
                    <a16:creationId xmlns:a16="http://schemas.microsoft.com/office/drawing/2014/main" id="{7D35EFE4-51FF-B431-95BA-1B59A258896A}"/>
                  </a:ext>
                </a:extLst>
              </p:cNvPr>
              <p:cNvGrpSpPr/>
              <p:nvPr/>
            </p:nvGrpSpPr>
            <p:grpSpPr>
              <a:xfrm>
                <a:off x="3137665" y="5439232"/>
                <a:ext cx="144000" cy="144000"/>
                <a:chOff x="4648200" y="939916"/>
                <a:chExt cx="144000" cy="144000"/>
              </a:xfrm>
            </p:grpSpPr>
            <p:sp>
              <p:nvSpPr>
                <p:cNvPr id="316" name="Elipse 315">
                  <a:extLst>
                    <a:ext uri="{FF2B5EF4-FFF2-40B4-BE49-F238E27FC236}">
                      <a16:creationId xmlns:a16="http://schemas.microsoft.com/office/drawing/2014/main" id="{EEC81364-8703-94F9-9A0E-0BC852096433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85679B"/>
                    </a:gs>
                    <a:gs pos="100000">
                      <a:srgbClr val="4A176D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17" name="Elipse 316">
                  <a:extLst>
                    <a:ext uri="{FF2B5EF4-FFF2-40B4-BE49-F238E27FC236}">
                      <a16:creationId xmlns:a16="http://schemas.microsoft.com/office/drawing/2014/main" id="{3C3EC4F1-6E88-C462-3C2E-6AD668A82DFD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326" name="Rectángulo 276">
                <a:extLst>
                  <a:ext uri="{FF2B5EF4-FFF2-40B4-BE49-F238E27FC236}">
                    <a16:creationId xmlns:a16="http://schemas.microsoft.com/office/drawing/2014/main" id="{CAA8E5A4-17F4-5AF7-5CD7-C2016D82C4B2}"/>
                  </a:ext>
                </a:extLst>
              </p:cNvPr>
              <p:cNvSpPr/>
              <p:nvPr/>
            </p:nvSpPr>
            <p:spPr>
              <a:xfrm rot="16200000">
                <a:off x="5810605" y="3245976"/>
                <a:ext cx="923413" cy="141973"/>
              </a:xfrm>
              <a:custGeom>
                <a:avLst/>
                <a:gdLst>
                  <a:gd name="connsiteX0" fmla="*/ 0 w 4850249"/>
                  <a:gd name="connsiteY0" fmla="*/ 0 h 111127"/>
                  <a:gd name="connsiteX1" fmla="*/ 4850249 w 4850249"/>
                  <a:gd name="connsiteY1" fmla="*/ 0 h 111127"/>
                  <a:gd name="connsiteX2" fmla="*/ 4850249 w 4850249"/>
                  <a:gd name="connsiteY2" fmla="*/ 111127 h 111127"/>
                  <a:gd name="connsiteX3" fmla="*/ 0 w 4850249"/>
                  <a:gd name="connsiteY3" fmla="*/ 111127 h 111127"/>
                  <a:gd name="connsiteX4" fmla="*/ 0 w 4850249"/>
                  <a:gd name="connsiteY4" fmla="*/ 0 h 11112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941689"/>
                  <a:gd name="connsiteY0" fmla="*/ 111127 h 202567"/>
                  <a:gd name="connsiteX1" fmla="*/ 0 w 4941689"/>
                  <a:gd name="connsiteY1" fmla="*/ 0 h 202567"/>
                  <a:gd name="connsiteX2" fmla="*/ 4850249 w 4941689"/>
                  <a:gd name="connsiteY2" fmla="*/ 0 h 202567"/>
                  <a:gd name="connsiteX3" fmla="*/ 4941689 w 4941689"/>
                  <a:gd name="connsiteY3" fmla="*/ 202567 h 202567"/>
                  <a:gd name="connsiteX0" fmla="*/ 0 w 4885542"/>
                  <a:gd name="connsiteY0" fmla="*/ 111127 h 182515"/>
                  <a:gd name="connsiteX1" fmla="*/ 0 w 4885542"/>
                  <a:gd name="connsiteY1" fmla="*/ 0 h 182515"/>
                  <a:gd name="connsiteX2" fmla="*/ 4850249 w 4885542"/>
                  <a:gd name="connsiteY2" fmla="*/ 0 h 182515"/>
                  <a:gd name="connsiteX3" fmla="*/ 4885542 w 4885542"/>
                  <a:gd name="connsiteY3" fmla="*/ 182515 h 182515"/>
                  <a:gd name="connsiteX0" fmla="*/ 0 w 4850249"/>
                  <a:gd name="connsiteY0" fmla="*/ 111127 h 122357"/>
                  <a:gd name="connsiteX1" fmla="*/ 0 w 4850249"/>
                  <a:gd name="connsiteY1" fmla="*/ 0 h 122357"/>
                  <a:gd name="connsiteX2" fmla="*/ 4850249 w 4850249"/>
                  <a:gd name="connsiteY2" fmla="*/ 0 h 122357"/>
                  <a:gd name="connsiteX3" fmla="*/ 4841427 w 4850249"/>
                  <a:gd name="connsiteY3" fmla="*/ 122357 h 122357"/>
                  <a:gd name="connsiteX0" fmla="*/ 0 w 4851420"/>
                  <a:gd name="connsiteY0" fmla="*/ 111127 h 122357"/>
                  <a:gd name="connsiteX1" fmla="*/ 0 w 4851420"/>
                  <a:gd name="connsiteY1" fmla="*/ 0 h 122357"/>
                  <a:gd name="connsiteX2" fmla="*/ 4850249 w 4851420"/>
                  <a:gd name="connsiteY2" fmla="*/ 0 h 122357"/>
                  <a:gd name="connsiteX3" fmla="*/ 4851420 w 4851420"/>
                  <a:gd name="connsiteY3" fmla="*/ 122357 h 1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1420" h="122357">
                    <a:moveTo>
                      <a:pt x="0" y="111127"/>
                    </a:moveTo>
                    <a:lnTo>
                      <a:pt x="0" y="0"/>
                    </a:lnTo>
                    <a:lnTo>
                      <a:pt x="4850249" y="0"/>
                    </a:lnTo>
                    <a:cubicBezTo>
                      <a:pt x="4850639" y="40786"/>
                      <a:pt x="4851030" y="81571"/>
                      <a:pt x="4851420" y="122357"/>
                    </a:cubicBezTo>
                  </a:path>
                </a:pathLst>
              </a:custGeom>
              <a:noFill/>
              <a:ln w="34925">
                <a:gradFill>
                  <a:gsLst>
                    <a:gs pos="0">
                      <a:srgbClr val="DF832C"/>
                    </a:gs>
                    <a:gs pos="100000">
                      <a:srgbClr val="D9532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27" name="Grupo 326">
                <a:extLst>
                  <a:ext uri="{FF2B5EF4-FFF2-40B4-BE49-F238E27FC236}">
                    <a16:creationId xmlns:a16="http://schemas.microsoft.com/office/drawing/2014/main" id="{0F52479D-DBE3-DB70-4BCA-208969501AE4}"/>
                  </a:ext>
                </a:extLst>
              </p:cNvPr>
              <p:cNvGrpSpPr/>
              <p:nvPr/>
            </p:nvGrpSpPr>
            <p:grpSpPr>
              <a:xfrm>
                <a:off x="6334152" y="2783614"/>
                <a:ext cx="144000" cy="144000"/>
                <a:chOff x="4648200" y="939916"/>
                <a:chExt cx="144000" cy="144000"/>
              </a:xfrm>
            </p:grpSpPr>
            <p:sp>
              <p:nvSpPr>
                <p:cNvPr id="328" name="Elipse 327">
                  <a:extLst>
                    <a:ext uri="{FF2B5EF4-FFF2-40B4-BE49-F238E27FC236}">
                      <a16:creationId xmlns:a16="http://schemas.microsoft.com/office/drawing/2014/main" id="{B27A1789-DAA7-BD23-A376-E14FA673A430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DF832C"/>
                    </a:gs>
                    <a:gs pos="100000">
                      <a:srgbClr val="D95323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29" name="Elipse 328">
                  <a:extLst>
                    <a:ext uri="{FF2B5EF4-FFF2-40B4-BE49-F238E27FC236}">
                      <a16:creationId xmlns:a16="http://schemas.microsoft.com/office/drawing/2014/main" id="{24B846D6-007D-82D5-5136-266EAFF3D5EA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grpSp>
            <p:nvGrpSpPr>
              <p:cNvPr id="330" name="Grupo 329">
                <a:extLst>
                  <a:ext uri="{FF2B5EF4-FFF2-40B4-BE49-F238E27FC236}">
                    <a16:creationId xmlns:a16="http://schemas.microsoft.com/office/drawing/2014/main" id="{E20FD1DF-BC6B-CC37-1DBC-1066B7082A00}"/>
                  </a:ext>
                </a:extLst>
              </p:cNvPr>
              <p:cNvGrpSpPr/>
              <p:nvPr/>
            </p:nvGrpSpPr>
            <p:grpSpPr>
              <a:xfrm>
                <a:off x="6332041" y="3706671"/>
                <a:ext cx="144000" cy="144000"/>
                <a:chOff x="4648200" y="939916"/>
                <a:chExt cx="144000" cy="144000"/>
              </a:xfrm>
            </p:grpSpPr>
            <p:sp>
              <p:nvSpPr>
                <p:cNvPr id="331" name="Elipse 330">
                  <a:extLst>
                    <a:ext uri="{FF2B5EF4-FFF2-40B4-BE49-F238E27FC236}">
                      <a16:creationId xmlns:a16="http://schemas.microsoft.com/office/drawing/2014/main" id="{2A898DA7-F0DB-26AB-230D-0D62BADF81C9}"/>
                    </a:ext>
                  </a:extLst>
                </p:cNvPr>
                <p:cNvSpPr/>
                <p:nvPr/>
              </p:nvSpPr>
              <p:spPr>
                <a:xfrm>
                  <a:off x="4648200" y="939916"/>
                  <a:ext cx="144000" cy="144000"/>
                </a:xfrm>
                <a:prstGeom prst="ellipse">
                  <a:avLst/>
                </a:prstGeom>
                <a:gradFill>
                  <a:gsLst>
                    <a:gs pos="0">
                      <a:srgbClr val="DF832C"/>
                    </a:gs>
                    <a:gs pos="100000">
                      <a:srgbClr val="D95323"/>
                    </a:gs>
                  </a:gsLst>
                  <a:lin ang="8100000" scaled="1"/>
                </a:gradFill>
                <a:ln w="158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32" name="Elipse 331">
                  <a:extLst>
                    <a:ext uri="{FF2B5EF4-FFF2-40B4-BE49-F238E27FC236}">
                      <a16:creationId xmlns:a16="http://schemas.microsoft.com/office/drawing/2014/main" id="{22EC50A5-3537-AB64-2ECC-A53B8AE568E1}"/>
                    </a:ext>
                  </a:extLst>
                </p:cNvPr>
                <p:cNvSpPr/>
                <p:nvPr/>
              </p:nvSpPr>
              <p:spPr>
                <a:xfrm>
                  <a:off x="4686844" y="978954"/>
                  <a:ext cx="68400" cy="68400"/>
                </a:xfrm>
                <a:prstGeom prst="ellipse">
                  <a:avLst/>
                </a:prstGeom>
                <a:solidFill>
                  <a:schemeClr val="bg1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</p:grpSp>
        <p:grpSp>
          <p:nvGrpSpPr>
            <p:cNvPr id="337" name="Grupo 336">
              <a:extLst>
                <a:ext uri="{FF2B5EF4-FFF2-40B4-BE49-F238E27FC236}">
                  <a16:creationId xmlns:a16="http://schemas.microsoft.com/office/drawing/2014/main" id="{40B29561-9142-588B-53B7-61A0618D3A1E}"/>
                </a:ext>
              </a:extLst>
            </p:cNvPr>
            <p:cNvGrpSpPr/>
            <p:nvPr/>
          </p:nvGrpSpPr>
          <p:grpSpPr>
            <a:xfrm>
              <a:off x="479777" y="496991"/>
              <a:ext cx="1892997" cy="790183"/>
              <a:chOff x="479777" y="496991"/>
              <a:chExt cx="1892997" cy="790183"/>
            </a:xfrm>
          </p:grpSpPr>
          <p:sp>
            <p:nvSpPr>
              <p:cNvPr id="237" name="CuadroTexto 236">
                <a:extLst>
                  <a:ext uri="{FF2B5EF4-FFF2-40B4-BE49-F238E27FC236}">
                    <a16:creationId xmlns:a16="http://schemas.microsoft.com/office/drawing/2014/main" id="{AA38E3D8-7C04-8F1E-6A0D-7EFD7CE8D85B}"/>
                  </a:ext>
                </a:extLst>
              </p:cNvPr>
              <p:cNvSpPr txBox="1"/>
              <p:nvPr/>
            </p:nvSpPr>
            <p:spPr>
              <a:xfrm>
                <a:off x="561077" y="1040953"/>
                <a:ext cx="18116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spc="900" dirty="0">
                    <a:latin typeface="LEMON MILK Bold" panose="00000800000000000000" pitchFamily="50" charset="0"/>
                  </a:rPr>
                  <a:t>caption</a:t>
                </a:r>
                <a:endParaRPr lang="es-CO" sz="1000" spc="900" dirty="0">
                  <a:latin typeface="LEMON MILK Bold" panose="00000800000000000000" pitchFamily="50" charset="0"/>
                </a:endParaRPr>
              </a:p>
            </p:txBody>
          </p:sp>
          <p:sp>
            <p:nvSpPr>
              <p:cNvPr id="238" name="CuadroTexto 237">
                <a:extLst>
                  <a:ext uri="{FF2B5EF4-FFF2-40B4-BE49-F238E27FC236}">
                    <a16:creationId xmlns:a16="http://schemas.microsoft.com/office/drawing/2014/main" id="{78F20793-DC83-9806-D928-25219D841855}"/>
                  </a:ext>
                </a:extLst>
              </p:cNvPr>
              <p:cNvSpPr txBox="1"/>
              <p:nvPr/>
            </p:nvSpPr>
            <p:spPr>
              <a:xfrm>
                <a:off x="479777" y="496991"/>
                <a:ext cx="18714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4000" spc="400" dirty="0">
                    <a:latin typeface="LEMON MILK Light" panose="00000400000000000000" pitchFamily="50" charset="0"/>
                  </a:rPr>
                  <a:t>title</a:t>
                </a:r>
              </a:p>
            </p:txBody>
          </p:sp>
          <p:sp>
            <p:nvSpPr>
              <p:cNvPr id="335" name="Rectángulo 334">
                <a:extLst>
                  <a:ext uri="{FF2B5EF4-FFF2-40B4-BE49-F238E27FC236}">
                    <a16:creationId xmlns:a16="http://schemas.microsoft.com/office/drawing/2014/main" id="{23A1E4B0-CF86-1ADA-9C70-29FE3BFB503D}"/>
                  </a:ext>
                </a:extLst>
              </p:cNvPr>
              <p:cNvSpPr/>
              <p:nvPr/>
            </p:nvSpPr>
            <p:spPr>
              <a:xfrm>
                <a:off x="488273" y="616857"/>
                <a:ext cx="62700" cy="588019"/>
              </a:xfrm>
              <a:prstGeom prst="rect">
                <a:avLst/>
              </a:prstGeom>
              <a:gradFill flip="none" rotWithShape="0">
                <a:gsLst>
                  <a:gs pos="0">
                    <a:srgbClr val="257AA4"/>
                  </a:gs>
                  <a:gs pos="100000">
                    <a:srgbClr val="78C9DE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86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Arial</vt:lpstr>
      <vt:lpstr>LEMON MILK Light</vt:lpstr>
      <vt:lpstr>Quicksand</vt:lpstr>
      <vt:lpstr>LEMON MILK Bold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40</cp:revision>
  <dcterms:created xsi:type="dcterms:W3CDTF">2020-11-09T05:08:51Z</dcterms:created>
  <dcterms:modified xsi:type="dcterms:W3CDTF">2022-09-15T17:52:25Z</dcterms:modified>
</cp:coreProperties>
</file>