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9112250" cy="60737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LEMON MILK Bold" panose="00000800000000000000" pitchFamily="50" charset="0"/>
      <p:bold r:id="rId9"/>
      <p:boldItalic r:id="rId10"/>
    </p:embeddedFont>
    <p:embeddedFont>
      <p:font typeface="LEMON MILK Light" panose="00000400000000000000" pitchFamily="50" charset="0"/>
      <p:regular r:id="rId11"/>
    </p:embeddedFont>
    <p:embeddedFont>
      <p:font typeface="Quicksand" pitchFamily="2" charset="0"/>
      <p:regular r:id="rId12"/>
      <p:bold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772E"/>
    <a:srgbClr val="FFC42E"/>
    <a:srgbClr val="591B99"/>
    <a:srgbClr val="9B2AB0"/>
    <a:srgbClr val="FD61DE"/>
    <a:srgbClr val="B928DE"/>
    <a:srgbClr val="FBFAF8"/>
    <a:srgbClr val="F9169B"/>
    <a:srgbClr val="FD819D"/>
    <a:srgbClr val="F0F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80" d="100"/>
          <a:sy n="80" d="100"/>
        </p:scale>
        <p:origin x="54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419" y="994018"/>
            <a:ext cx="7745413" cy="2114574"/>
          </a:xfrm>
        </p:spPr>
        <p:txBody>
          <a:bodyPr anchor="b"/>
          <a:lstStyle>
            <a:lvl1pPr algn="ctr"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9031" y="3190138"/>
            <a:ext cx="6834188" cy="1466423"/>
          </a:xfrm>
        </p:spPr>
        <p:txBody>
          <a:bodyPr/>
          <a:lstStyle>
            <a:lvl1pPr marL="0" indent="0" algn="ctr">
              <a:buNone/>
              <a:defRPr sz="2125"/>
            </a:lvl1pPr>
            <a:lvl2pPr marL="404896" indent="0" algn="ctr">
              <a:buNone/>
              <a:defRPr sz="1771"/>
            </a:lvl2pPr>
            <a:lvl3pPr marL="809793" indent="0" algn="ctr">
              <a:buNone/>
              <a:defRPr sz="1594"/>
            </a:lvl3pPr>
            <a:lvl4pPr marL="1214689" indent="0" algn="ctr">
              <a:buNone/>
              <a:defRPr sz="1417"/>
            </a:lvl4pPr>
            <a:lvl5pPr marL="1619585" indent="0" algn="ctr">
              <a:buNone/>
              <a:defRPr sz="1417"/>
            </a:lvl5pPr>
            <a:lvl6pPr marL="2024482" indent="0" algn="ctr">
              <a:buNone/>
              <a:defRPr sz="1417"/>
            </a:lvl6pPr>
            <a:lvl7pPr marL="2429378" indent="0" algn="ctr">
              <a:buNone/>
              <a:defRPr sz="1417"/>
            </a:lvl7pPr>
            <a:lvl8pPr marL="2834274" indent="0" algn="ctr">
              <a:buNone/>
              <a:defRPr sz="1417"/>
            </a:lvl8pPr>
            <a:lvl9pPr marL="3239171" indent="0" algn="ctr">
              <a:buNone/>
              <a:defRPr sz="141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33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70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0954" y="323372"/>
            <a:ext cx="1964829" cy="5147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467" y="323372"/>
            <a:ext cx="5780584" cy="5147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87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4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22" y="1514228"/>
            <a:ext cx="7859316" cy="2526521"/>
          </a:xfrm>
        </p:spPr>
        <p:txBody>
          <a:bodyPr anchor="b"/>
          <a:lstStyle>
            <a:lvl1pPr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722" y="4064651"/>
            <a:ext cx="7859316" cy="1328638"/>
          </a:xfrm>
        </p:spPr>
        <p:txBody>
          <a:bodyPr/>
          <a:lstStyle>
            <a:lvl1pPr marL="0" indent="0">
              <a:buNone/>
              <a:defRPr sz="2125">
                <a:solidFill>
                  <a:schemeClr val="tx1"/>
                </a:solidFill>
              </a:defRPr>
            </a:lvl1pPr>
            <a:lvl2pPr marL="404896" indent="0">
              <a:buNone/>
              <a:defRPr sz="1771">
                <a:solidFill>
                  <a:schemeClr val="tx1">
                    <a:tint val="75000"/>
                  </a:schemeClr>
                </a:solidFill>
              </a:defRPr>
            </a:lvl2pPr>
            <a:lvl3pPr marL="809793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68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585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48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37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27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17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94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46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07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61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323374"/>
            <a:ext cx="7859316" cy="117398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655" y="1488919"/>
            <a:ext cx="3854908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655" y="2218615"/>
            <a:ext cx="3854908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3077" y="1488919"/>
            <a:ext cx="3873893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3077" y="2218615"/>
            <a:ext cx="3873893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36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82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50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893" y="874512"/>
            <a:ext cx="4613077" cy="4316317"/>
          </a:xfrm>
        </p:spPr>
        <p:txBody>
          <a:bodyPr/>
          <a:lstStyle>
            <a:lvl1pPr>
              <a:defRPr sz="2834"/>
            </a:lvl1pPr>
            <a:lvl2pPr>
              <a:defRPr sz="2480"/>
            </a:lvl2pPr>
            <a:lvl3pPr>
              <a:defRPr sz="2125"/>
            </a:lvl3pPr>
            <a:lvl4pPr>
              <a:defRPr sz="1771"/>
            </a:lvl4pPr>
            <a:lvl5pPr>
              <a:defRPr sz="1771"/>
            </a:lvl5pPr>
            <a:lvl6pPr>
              <a:defRPr sz="1771"/>
            </a:lvl6pPr>
            <a:lvl7pPr>
              <a:defRPr sz="1771"/>
            </a:lvl7pPr>
            <a:lvl8pPr>
              <a:defRPr sz="1771"/>
            </a:lvl8pPr>
            <a:lvl9pPr>
              <a:defRPr sz="177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3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73893" y="874512"/>
            <a:ext cx="4613077" cy="4316317"/>
          </a:xfrm>
        </p:spPr>
        <p:txBody>
          <a:bodyPr anchor="t"/>
          <a:lstStyle>
            <a:lvl1pPr marL="0" indent="0">
              <a:buNone/>
              <a:defRPr sz="2834"/>
            </a:lvl1pPr>
            <a:lvl2pPr marL="404896" indent="0">
              <a:buNone/>
              <a:defRPr sz="2480"/>
            </a:lvl2pPr>
            <a:lvl3pPr marL="809793" indent="0">
              <a:buNone/>
              <a:defRPr sz="2125"/>
            </a:lvl3pPr>
            <a:lvl4pPr marL="1214689" indent="0">
              <a:buNone/>
              <a:defRPr sz="1771"/>
            </a:lvl4pPr>
            <a:lvl5pPr marL="1619585" indent="0">
              <a:buNone/>
              <a:defRPr sz="1771"/>
            </a:lvl5pPr>
            <a:lvl6pPr marL="2024482" indent="0">
              <a:buNone/>
              <a:defRPr sz="1771"/>
            </a:lvl6pPr>
            <a:lvl7pPr marL="2429378" indent="0">
              <a:buNone/>
              <a:defRPr sz="1771"/>
            </a:lvl7pPr>
            <a:lvl8pPr marL="2834274" indent="0">
              <a:buNone/>
              <a:defRPr sz="1771"/>
            </a:lvl8pPr>
            <a:lvl9pPr marL="3239171" indent="0">
              <a:buNone/>
              <a:defRPr sz="177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58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467" y="323374"/>
            <a:ext cx="7859316" cy="1173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467" y="1616862"/>
            <a:ext cx="7859316" cy="3853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646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433" y="5629491"/>
            <a:ext cx="3075384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552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25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09793" rtl="0" eaLnBrk="1" latinLnBrk="0" hangingPunct="1">
        <a:lnSpc>
          <a:spcPct val="90000"/>
        </a:lnSpc>
        <a:spcBef>
          <a:spcPct val="0"/>
        </a:spcBef>
        <a:buNone/>
        <a:defRPr sz="38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48" indent="-202448" algn="l" defTabSz="80979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344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5" kern="1200">
          <a:solidFill>
            <a:schemeClr val="tx1"/>
          </a:solidFill>
          <a:latin typeface="+mn-lt"/>
          <a:ea typeface="+mn-ea"/>
          <a:cs typeface="+mn-cs"/>
        </a:defRPr>
      </a:lvl2pPr>
      <a:lvl3pPr marL="1012241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1" kern="1200">
          <a:solidFill>
            <a:schemeClr val="tx1"/>
          </a:solidFill>
          <a:latin typeface="+mn-lt"/>
          <a:ea typeface="+mn-ea"/>
          <a:cs typeface="+mn-cs"/>
        </a:defRPr>
      </a:lvl3pPr>
      <a:lvl4pPr marL="1417137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033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6930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1826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6722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1619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896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793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689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585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482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378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274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171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adroTexto 236">
            <a:extLst>
              <a:ext uri="{FF2B5EF4-FFF2-40B4-BE49-F238E27FC236}">
                <a16:creationId xmlns:a16="http://schemas.microsoft.com/office/drawing/2014/main" id="{AA38E3D8-7C04-8F1E-6A0D-7EFD7CE8D85B}"/>
              </a:ext>
            </a:extLst>
          </p:cNvPr>
          <p:cNvSpPr txBox="1"/>
          <p:nvPr/>
        </p:nvSpPr>
        <p:spPr>
          <a:xfrm>
            <a:off x="355598" y="345508"/>
            <a:ext cx="334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latin typeface="LEMON MILK Bold" panose="00000800000000000000" pitchFamily="50" charset="0"/>
              </a:rPr>
              <a:t>title</a:t>
            </a:r>
            <a:endParaRPr lang="es-CO" sz="2400" dirty="0">
              <a:latin typeface="LEMON MILK Bold" panose="00000800000000000000" pitchFamily="50" charset="0"/>
            </a:endParaRPr>
          </a:p>
        </p:txBody>
      </p:sp>
      <p:sp>
        <p:nvSpPr>
          <p:cNvPr id="238" name="CuadroTexto 237">
            <a:extLst>
              <a:ext uri="{FF2B5EF4-FFF2-40B4-BE49-F238E27FC236}">
                <a16:creationId xmlns:a16="http://schemas.microsoft.com/office/drawing/2014/main" id="{78F20793-DC83-9806-D928-25219D841855}"/>
              </a:ext>
            </a:extLst>
          </p:cNvPr>
          <p:cNvSpPr txBox="1"/>
          <p:nvPr/>
        </p:nvSpPr>
        <p:spPr>
          <a:xfrm>
            <a:off x="357130" y="726616"/>
            <a:ext cx="1236716" cy="286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ES" sz="1400" dirty="0" err="1">
                <a:latin typeface="LEMON MILK Light" panose="00000400000000000000" pitchFamily="50" charset="0"/>
              </a:rPr>
              <a:t>caption</a:t>
            </a:r>
            <a:endParaRPr lang="es-ES" sz="1400" dirty="0">
              <a:latin typeface="LEMON MILK Light" panose="00000400000000000000" pitchFamily="50" charset="0"/>
            </a:endParaRPr>
          </a:p>
        </p:txBody>
      </p:sp>
      <p:sp>
        <p:nvSpPr>
          <p:cNvPr id="240" name="Rectángulo 239">
            <a:extLst>
              <a:ext uri="{FF2B5EF4-FFF2-40B4-BE49-F238E27FC236}">
                <a16:creationId xmlns:a16="http://schemas.microsoft.com/office/drawing/2014/main" id="{C5E6B62D-D228-EB22-7939-1B14C50D9F3B}"/>
              </a:ext>
            </a:extLst>
          </p:cNvPr>
          <p:cNvSpPr/>
          <p:nvPr/>
        </p:nvSpPr>
        <p:spPr>
          <a:xfrm>
            <a:off x="355598" y="420813"/>
            <a:ext cx="45719" cy="50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70" name="Grupo 269">
            <a:extLst>
              <a:ext uri="{FF2B5EF4-FFF2-40B4-BE49-F238E27FC236}">
                <a16:creationId xmlns:a16="http://schemas.microsoft.com/office/drawing/2014/main" id="{4EDC44C7-E7E3-99CC-69A1-53C65A578B6B}"/>
              </a:ext>
            </a:extLst>
          </p:cNvPr>
          <p:cNvGrpSpPr/>
          <p:nvPr/>
        </p:nvGrpSpPr>
        <p:grpSpPr>
          <a:xfrm>
            <a:off x="1522698" y="330132"/>
            <a:ext cx="6066854" cy="5398135"/>
            <a:chOff x="1518236" y="306320"/>
            <a:chExt cx="6066854" cy="5398135"/>
          </a:xfrm>
        </p:grpSpPr>
        <p:cxnSp>
          <p:nvCxnSpPr>
            <p:cNvPr id="230" name="Conector recto 229">
              <a:extLst>
                <a:ext uri="{FF2B5EF4-FFF2-40B4-BE49-F238E27FC236}">
                  <a16:creationId xmlns:a16="http://schemas.microsoft.com/office/drawing/2014/main" id="{6A02D34B-5AAC-9EC4-AA8E-806186F4CE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50936" y="1115931"/>
              <a:ext cx="10726" cy="3965162"/>
            </a:xfrm>
            <a:prstGeom prst="line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ector recto 214">
              <a:extLst>
                <a:ext uri="{FF2B5EF4-FFF2-40B4-BE49-F238E27FC236}">
                  <a16:creationId xmlns:a16="http://schemas.microsoft.com/office/drawing/2014/main" id="{C2508A1F-6E56-07E6-3063-3F4F1F9BB7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48325" y="2577572"/>
              <a:ext cx="7278" cy="2012325"/>
            </a:xfrm>
            <a:prstGeom prst="line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4D348C4F-1849-E8CA-86AC-8BAAE4F4385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41800" y="306320"/>
              <a:ext cx="1024328" cy="1371160"/>
              <a:chOff x="4041800" y="306320"/>
              <a:chExt cx="1024328" cy="1371160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C228A2FC-4FB7-6B36-CCAB-799C25F4B0F5}"/>
                  </a:ext>
                </a:extLst>
              </p:cNvPr>
              <p:cNvGrpSpPr/>
              <p:nvPr/>
            </p:nvGrpSpPr>
            <p:grpSpPr>
              <a:xfrm>
                <a:off x="4041800" y="306320"/>
                <a:ext cx="1024328" cy="1026000"/>
                <a:chOff x="8022261" y="1814396"/>
                <a:chExt cx="1024328" cy="1026000"/>
              </a:xfrm>
            </p:grpSpPr>
            <p:sp>
              <p:nvSpPr>
                <p:cNvPr id="7" name="Elipse 6">
                  <a:extLst>
                    <a:ext uri="{FF2B5EF4-FFF2-40B4-BE49-F238E27FC236}">
                      <a16:creationId xmlns:a16="http://schemas.microsoft.com/office/drawing/2014/main" id="{A745F96F-279E-3C0A-FE1E-880B2871595C}"/>
                    </a:ext>
                  </a:extLst>
                </p:cNvPr>
                <p:cNvSpPr/>
                <p:nvPr/>
              </p:nvSpPr>
              <p:spPr>
                <a:xfrm>
                  <a:off x="8022261" y="1814396"/>
                  <a:ext cx="1024328" cy="1026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5" name="Forma libre: forma 4">
                  <a:extLst>
                    <a:ext uri="{FF2B5EF4-FFF2-40B4-BE49-F238E27FC236}">
                      <a16:creationId xmlns:a16="http://schemas.microsoft.com/office/drawing/2014/main" id="{943C66FD-FECE-D7E8-3681-845133817C44}"/>
                    </a:ext>
                  </a:extLst>
                </p:cNvPr>
                <p:cNvSpPr/>
                <p:nvPr/>
              </p:nvSpPr>
              <p:spPr>
                <a:xfrm>
                  <a:off x="8338647" y="2081917"/>
                  <a:ext cx="391556" cy="490959"/>
                </a:xfrm>
                <a:custGeom>
                  <a:avLst/>
                  <a:gdLst>
                    <a:gd name="connsiteX0" fmla="*/ 192718 w 391556"/>
                    <a:gd name="connsiteY0" fmla="*/ 252526 h 490959"/>
                    <a:gd name="connsiteX1" fmla="*/ 391556 w 391556"/>
                    <a:gd name="connsiteY1" fmla="*/ 486133 h 490959"/>
                    <a:gd name="connsiteX2" fmla="*/ 0 w 391556"/>
                    <a:gd name="connsiteY2" fmla="*/ 490959 h 490959"/>
                    <a:gd name="connsiteX3" fmla="*/ 192718 w 391556"/>
                    <a:gd name="connsiteY3" fmla="*/ 252526 h 490959"/>
                    <a:gd name="connsiteX4" fmla="*/ 196002 w 391556"/>
                    <a:gd name="connsiteY4" fmla="*/ 0 h 490959"/>
                    <a:gd name="connsiteX5" fmla="*/ 304587 w 391556"/>
                    <a:gd name="connsiteY5" fmla="*/ 108000 h 490959"/>
                    <a:gd name="connsiteX6" fmla="*/ 196002 w 391556"/>
                    <a:gd name="connsiteY6" fmla="*/ 216000 h 490959"/>
                    <a:gd name="connsiteX7" fmla="*/ 87417 w 391556"/>
                    <a:gd name="connsiteY7" fmla="*/ 108000 h 490959"/>
                    <a:gd name="connsiteX8" fmla="*/ 196002 w 391556"/>
                    <a:gd name="connsiteY8" fmla="*/ 0 h 490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1556" h="490959">
                      <a:moveTo>
                        <a:pt x="192718" y="252526"/>
                      </a:moveTo>
                      <a:cubicBezTo>
                        <a:pt x="292631" y="250249"/>
                        <a:pt x="378024" y="350573"/>
                        <a:pt x="391556" y="486133"/>
                      </a:cubicBezTo>
                      <a:lnTo>
                        <a:pt x="0" y="490959"/>
                      </a:lnTo>
                      <a:cubicBezTo>
                        <a:pt x="11612" y="356650"/>
                        <a:pt x="93953" y="254777"/>
                        <a:pt x="192718" y="252526"/>
                      </a:cubicBezTo>
                      <a:close/>
                      <a:moveTo>
                        <a:pt x="196002" y="0"/>
                      </a:moveTo>
                      <a:cubicBezTo>
                        <a:pt x="255972" y="0"/>
                        <a:pt x="304587" y="48353"/>
                        <a:pt x="304587" y="108000"/>
                      </a:cubicBezTo>
                      <a:cubicBezTo>
                        <a:pt x="304587" y="167647"/>
                        <a:pt x="255972" y="216000"/>
                        <a:pt x="196002" y="216000"/>
                      </a:cubicBezTo>
                      <a:cubicBezTo>
                        <a:pt x="136032" y="216000"/>
                        <a:pt x="87417" y="167647"/>
                        <a:pt x="87417" y="108000"/>
                      </a:cubicBezTo>
                      <a:cubicBezTo>
                        <a:pt x="87417" y="48353"/>
                        <a:pt x="136032" y="0"/>
                        <a:pt x="196002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819D"/>
                    </a:gs>
                    <a:gs pos="100000">
                      <a:srgbClr val="F9169B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6" name="Círculo: vacío 5">
                  <a:extLst>
                    <a:ext uri="{FF2B5EF4-FFF2-40B4-BE49-F238E27FC236}">
                      <a16:creationId xmlns:a16="http://schemas.microsoft.com/office/drawing/2014/main" id="{CD0E0171-F8F2-D7FD-6739-F7E872B38E1B}"/>
                    </a:ext>
                  </a:extLst>
                </p:cNvPr>
                <p:cNvSpPr/>
                <p:nvPr/>
              </p:nvSpPr>
              <p:spPr>
                <a:xfrm>
                  <a:off x="8084401" y="1877396"/>
                  <a:ext cx="900047" cy="900000"/>
                </a:xfrm>
                <a:prstGeom prst="donut">
                  <a:avLst>
                    <a:gd name="adj" fmla="val 5118"/>
                  </a:avLst>
                </a:prstGeom>
                <a:gradFill>
                  <a:gsLst>
                    <a:gs pos="0">
                      <a:srgbClr val="FD819D"/>
                    </a:gs>
                    <a:gs pos="100000">
                      <a:srgbClr val="F9169B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" name="Rectángulo: esquinas redondeadas 8">
                <a:extLst>
                  <a:ext uri="{FF2B5EF4-FFF2-40B4-BE49-F238E27FC236}">
                    <a16:creationId xmlns:a16="http://schemas.microsoft.com/office/drawing/2014/main" id="{BF6B1B95-FF6D-F16E-D3F6-74704EC097AC}"/>
                  </a:ext>
                </a:extLst>
              </p:cNvPr>
              <p:cNvSpPr/>
              <p:nvPr/>
            </p:nvSpPr>
            <p:spPr>
              <a:xfrm>
                <a:off x="4062473" y="1427117"/>
                <a:ext cx="982980" cy="23839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D819D"/>
                  </a:gs>
                  <a:gs pos="100000">
                    <a:srgbClr val="F916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81FD32EB-E84A-EE99-BB59-7ED001B5091E}"/>
                  </a:ext>
                </a:extLst>
              </p:cNvPr>
              <p:cNvSpPr txBox="1"/>
              <p:nvPr/>
            </p:nvSpPr>
            <p:spPr>
              <a:xfrm>
                <a:off x="4116163" y="1388306"/>
                <a:ext cx="875599" cy="235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800" b="1" dirty="0">
                    <a:solidFill>
                      <a:schemeClr val="bg1"/>
                    </a:solidFill>
                    <a:latin typeface="Quicksand" pitchFamily="2" charset="0"/>
                  </a:rPr>
                  <a:t>JOB POSITION </a:t>
                </a:r>
                <a:endParaRPr lang="es-CO" sz="800" b="1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88F371DD-5339-6FC4-A0A1-3901648373FC}"/>
                  </a:ext>
                </a:extLst>
              </p:cNvPr>
              <p:cNvSpPr txBox="1"/>
              <p:nvPr/>
            </p:nvSpPr>
            <p:spPr>
              <a:xfrm>
                <a:off x="4077442" y="1492814"/>
                <a:ext cx="95304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500" dirty="0">
                    <a:solidFill>
                      <a:schemeClr val="bg1"/>
                    </a:solidFill>
                    <a:latin typeface="Quicksand" pitchFamily="2" charset="0"/>
                  </a:rPr>
                  <a:t>WRITE TEXT HERE.</a:t>
                </a:r>
              </a:p>
            </p:txBody>
          </p:sp>
        </p:grpSp>
        <p:cxnSp>
          <p:nvCxnSpPr>
            <p:cNvPr id="222" name="Conector recto 221">
              <a:extLst>
                <a:ext uri="{FF2B5EF4-FFF2-40B4-BE49-F238E27FC236}">
                  <a16:creationId xmlns:a16="http://schemas.microsoft.com/office/drawing/2014/main" id="{72E9B482-53F7-67F1-8718-38346884C1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44651" y="3601813"/>
              <a:ext cx="582006" cy="0"/>
            </a:xfrm>
            <a:prstGeom prst="line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410C6748-B286-B004-3852-DB56FCEA037F}"/>
                </a:ext>
              </a:extLst>
            </p:cNvPr>
            <p:cNvGrpSpPr/>
            <p:nvPr/>
          </p:nvGrpSpPr>
          <p:grpSpPr>
            <a:xfrm>
              <a:off x="2184795" y="1828006"/>
              <a:ext cx="938630" cy="1157491"/>
              <a:chOff x="2184795" y="1828006"/>
              <a:chExt cx="938630" cy="1157491"/>
            </a:xfrm>
          </p:grpSpPr>
          <p:grpSp>
            <p:nvGrpSpPr>
              <p:cNvPr id="12" name="Grupo 11">
                <a:extLst>
                  <a:ext uri="{FF2B5EF4-FFF2-40B4-BE49-F238E27FC236}">
                    <a16:creationId xmlns:a16="http://schemas.microsoft.com/office/drawing/2014/main" id="{8AAB12B3-2225-8466-95A9-AD78589B4B5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232495" y="1828006"/>
                <a:ext cx="843230" cy="844606"/>
                <a:chOff x="8022261" y="1814396"/>
                <a:chExt cx="1024328" cy="1026000"/>
              </a:xfrm>
            </p:grpSpPr>
            <p:sp>
              <p:nvSpPr>
                <p:cNvPr id="16" name="Elipse 15">
                  <a:extLst>
                    <a:ext uri="{FF2B5EF4-FFF2-40B4-BE49-F238E27FC236}">
                      <a16:creationId xmlns:a16="http://schemas.microsoft.com/office/drawing/2014/main" id="{6C376FD6-9629-8A73-3986-DBEE454683F5}"/>
                    </a:ext>
                  </a:extLst>
                </p:cNvPr>
                <p:cNvSpPr/>
                <p:nvPr/>
              </p:nvSpPr>
              <p:spPr>
                <a:xfrm>
                  <a:off x="8022261" y="1814396"/>
                  <a:ext cx="1024328" cy="1026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17" name="Forma libre: forma 16">
                  <a:extLst>
                    <a:ext uri="{FF2B5EF4-FFF2-40B4-BE49-F238E27FC236}">
                      <a16:creationId xmlns:a16="http://schemas.microsoft.com/office/drawing/2014/main" id="{A5CF2D81-DB45-6106-5968-065BB9803F5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360035" y="2090394"/>
                  <a:ext cx="348774" cy="437316"/>
                </a:xfrm>
                <a:custGeom>
                  <a:avLst/>
                  <a:gdLst>
                    <a:gd name="connsiteX0" fmla="*/ 192718 w 391556"/>
                    <a:gd name="connsiteY0" fmla="*/ 252526 h 490959"/>
                    <a:gd name="connsiteX1" fmla="*/ 391556 w 391556"/>
                    <a:gd name="connsiteY1" fmla="*/ 486133 h 490959"/>
                    <a:gd name="connsiteX2" fmla="*/ 0 w 391556"/>
                    <a:gd name="connsiteY2" fmla="*/ 490959 h 490959"/>
                    <a:gd name="connsiteX3" fmla="*/ 192718 w 391556"/>
                    <a:gd name="connsiteY3" fmla="*/ 252526 h 490959"/>
                    <a:gd name="connsiteX4" fmla="*/ 196002 w 391556"/>
                    <a:gd name="connsiteY4" fmla="*/ 0 h 490959"/>
                    <a:gd name="connsiteX5" fmla="*/ 304587 w 391556"/>
                    <a:gd name="connsiteY5" fmla="*/ 108000 h 490959"/>
                    <a:gd name="connsiteX6" fmla="*/ 196002 w 391556"/>
                    <a:gd name="connsiteY6" fmla="*/ 216000 h 490959"/>
                    <a:gd name="connsiteX7" fmla="*/ 87417 w 391556"/>
                    <a:gd name="connsiteY7" fmla="*/ 108000 h 490959"/>
                    <a:gd name="connsiteX8" fmla="*/ 196002 w 391556"/>
                    <a:gd name="connsiteY8" fmla="*/ 0 h 490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1556" h="490959">
                      <a:moveTo>
                        <a:pt x="192718" y="252526"/>
                      </a:moveTo>
                      <a:cubicBezTo>
                        <a:pt x="292631" y="250249"/>
                        <a:pt x="378024" y="350573"/>
                        <a:pt x="391556" y="486133"/>
                      </a:cubicBezTo>
                      <a:lnTo>
                        <a:pt x="0" y="490959"/>
                      </a:lnTo>
                      <a:cubicBezTo>
                        <a:pt x="11612" y="356650"/>
                        <a:pt x="93953" y="254777"/>
                        <a:pt x="192718" y="252526"/>
                      </a:cubicBezTo>
                      <a:close/>
                      <a:moveTo>
                        <a:pt x="196002" y="0"/>
                      </a:moveTo>
                      <a:cubicBezTo>
                        <a:pt x="255972" y="0"/>
                        <a:pt x="304587" y="48353"/>
                        <a:pt x="304587" y="108000"/>
                      </a:cubicBezTo>
                      <a:cubicBezTo>
                        <a:pt x="304587" y="167647"/>
                        <a:pt x="255972" y="216000"/>
                        <a:pt x="196002" y="216000"/>
                      </a:cubicBezTo>
                      <a:cubicBezTo>
                        <a:pt x="136032" y="216000"/>
                        <a:pt x="87417" y="167647"/>
                        <a:pt x="87417" y="108000"/>
                      </a:cubicBezTo>
                      <a:cubicBezTo>
                        <a:pt x="87417" y="48353"/>
                        <a:pt x="136032" y="0"/>
                        <a:pt x="196002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61DE"/>
                    </a:gs>
                    <a:gs pos="100000">
                      <a:srgbClr val="B928DE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18" name="Círculo: vacío 17">
                  <a:extLst>
                    <a:ext uri="{FF2B5EF4-FFF2-40B4-BE49-F238E27FC236}">
                      <a16:creationId xmlns:a16="http://schemas.microsoft.com/office/drawing/2014/main" id="{69155956-05DB-466E-118E-4E28A3519EE1}"/>
                    </a:ext>
                  </a:extLst>
                </p:cNvPr>
                <p:cNvSpPr/>
                <p:nvPr/>
              </p:nvSpPr>
              <p:spPr>
                <a:xfrm>
                  <a:off x="8106706" y="1893159"/>
                  <a:ext cx="861513" cy="861513"/>
                </a:xfrm>
                <a:prstGeom prst="donut">
                  <a:avLst>
                    <a:gd name="adj" fmla="val 5581"/>
                  </a:avLst>
                </a:prstGeom>
                <a:gradFill>
                  <a:gsLst>
                    <a:gs pos="0">
                      <a:srgbClr val="FD61DE"/>
                    </a:gs>
                    <a:gs pos="100000">
                      <a:srgbClr val="B928DE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" name="Rectángulo: esquinas redondeadas 12">
                <a:extLst>
                  <a:ext uri="{FF2B5EF4-FFF2-40B4-BE49-F238E27FC236}">
                    <a16:creationId xmlns:a16="http://schemas.microsoft.com/office/drawing/2014/main" id="{CFCB1257-C289-CCF6-EA44-F91DF6990946}"/>
                  </a:ext>
                </a:extLst>
              </p:cNvPr>
              <p:cNvSpPr/>
              <p:nvPr/>
            </p:nvSpPr>
            <p:spPr>
              <a:xfrm>
                <a:off x="2184795" y="2754344"/>
                <a:ext cx="938630" cy="22192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D61DE"/>
                  </a:gs>
                  <a:gs pos="100000">
                    <a:srgbClr val="B928D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FB782006-0476-28AD-EFC9-B3270A1B76D5}"/>
                  </a:ext>
                </a:extLst>
              </p:cNvPr>
              <p:cNvSpPr txBox="1"/>
              <p:nvPr/>
            </p:nvSpPr>
            <p:spPr>
              <a:xfrm>
                <a:off x="2254726" y="2711812"/>
                <a:ext cx="798767" cy="23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700" b="1" dirty="0">
                    <a:solidFill>
                      <a:schemeClr val="bg1"/>
                    </a:solidFill>
                    <a:latin typeface="Quicksand" pitchFamily="2" charset="0"/>
                  </a:rPr>
                  <a:t>JOB POSITION </a:t>
                </a:r>
                <a:endParaRPr lang="es-CO" sz="700" b="1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F6A2282-E5E5-F40B-F05F-656AFF9359F0}"/>
                  </a:ext>
                </a:extLst>
              </p:cNvPr>
              <p:cNvSpPr txBox="1"/>
              <p:nvPr/>
            </p:nvSpPr>
            <p:spPr>
              <a:xfrm>
                <a:off x="2210510" y="2800831"/>
                <a:ext cx="887197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400" dirty="0">
                    <a:solidFill>
                      <a:schemeClr val="bg1"/>
                    </a:solidFill>
                    <a:latin typeface="Quicksand" pitchFamily="2" charset="0"/>
                  </a:rPr>
                  <a:t>WRITE TEXT HERE.</a:t>
                </a: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04219980-A603-F463-1CF4-103928E3742E}"/>
                </a:ext>
              </a:extLst>
            </p:cNvPr>
            <p:cNvGrpSpPr/>
            <p:nvPr/>
          </p:nvGrpSpPr>
          <p:grpSpPr>
            <a:xfrm>
              <a:off x="4084647" y="1822106"/>
              <a:ext cx="938630" cy="1157491"/>
              <a:chOff x="2184795" y="1828006"/>
              <a:chExt cx="938630" cy="1157491"/>
            </a:xfrm>
          </p:grpSpPr>
          <p:grpSp>
            <p:nvGrpSpPr>
              <p:cNvPr id="21" name="Grupo 20">
                <a:extLst>
                  <a:ext uri="{FF2B5EF4-FFF2-40B4-BE49-F238E27FC236}">
                    <a16:creationId xmlns:a16="http://schemas.microsoft.com/office/drawing/2014/main" id="{08472538-7332-DDEC-CDEF-18A1944A754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232495" y="1828006"/>
                <a:ext cx="843230" cy="844606"/>
                <a:chOff x="8022261" y="1814396"/>
                <a:chExt cx="1024328" cy="1026000"/>
              </a:xfrm>
            </p:grpSpPr>
            <p:sp>
              <p:nvSpPr>
                <p:cNvPr id="25" name="Elipse 24">
                  <a:extLst>
                    <a:ext uri="{FF2B5EF4-FFF2-40B4-BE49-F238E27FC236}">
                      <a16:creationId xmlns:a16="http://schemas.microsoft.com/office/drawing/2014/main" id="{894100E5-F2EE-6C3D-20E1-5F694374F47A}"/>
                    </a:ext>
                  </a:extLst>
                </p:cNvPr>
                <p:cNvSpPr/>
                <p:nvPr/>
              </p:nvSpPr>
              <p:spPr>
                <a:xfrm>
                  <a:off x="8022261" y="1814396"/>
                  <a:ext cx="1024328" cy="1026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6" name="Forma libre: forma 25">
                  <a:extLst>
                    <a:ext uri="{FF2B5EF4-FFF2-40B4-BE49-F238E27FC236}">
                      <a16:creationId xmlns:a16="http://schemas.microsoft.com/office/drawing/2014/main" id="{F2446A54-451F-5697-FB9E-E1AE8DDDE25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369935" y="2097561"/>
                  <a:ext cx="348774" cy="437316"/>
                </a:xfrm>
                <a:custGeom>
                  <a:avLst/>
                  <a:gdLst>
                    <a:gd name="connsiteX0" fmla="*/ 192718 w 391556"/>
                    <a:gd name="connsiteY0" fmla="*/ 252526 h 490959"/>
                    <a:gd name="connsiteX1" fmla="*/ 391556 w 391556"/>
                    <a:gd name="connsiteY1" fmla="*/ 486133 h 490959"/>
                    <a:gd name="connsiteX2" fmla="*/ 0 w 391556"/>
                    <a:gd name="connsiteY2" fmla="*/ 490959 h 490959"/>
                    <a:gd name="connsiteX3" fmla="*/ 192718 w 391556"/>
                    <a:gd name="connsiteY3" fmla="*/ 252526 h 490959"/>
                    <a:gd name="connsiteX4" fmla="*/ 196002 w 391556"/>
                    <a:gd name="connsiteY4" fmla="*/ 0 h 490959"/>
                    <a:gd name="connsiteX5" fmla="*/ 304587 w 391556"/>
                    <a:gd name="connsiteY5" fmla="*/ 108000 h 490959"/>
                    <a:gd name="connsiteX6" fmla="*/ 196002 w 391556"/>
                    <a:gd name="connsiteY6" fmla="*/ 216000 h 490959"/>
                    <a:gd name="connsiteX7" fmla="*/ 87417 w 391556"/>
                    <a:gd name="connsiteY7" fmla="*/ 108000 h 490959"/>
                    <a:gd name="connsiteX8" fmla="*/ 196002 w 391556"/>
                    <a:gd name="connsiteY8" fmla="*/ 0 h 490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1556" h="490959">
                      <a:moveTo>
                        <a:pt x="192718" y="252526"/>
                      </a:moveTo>
                      <a:cubicBezTo>
                        <a:pt x="292631" y="250249"/>
                        <a:pt x="378024" y="350573"/>
                        <a:pt x="391556" y="486133"/>
                      </a:cubicBezTo>
                      <a:lnTo>
                        <a:pt x="0" y="490959"/>
                      </a:lnTo>
                      <a:cubicBezTo>
                        <a:pt x="11612" y="356650"/>
                        <a:pt x="93953" y="254777"/>
                        <a:pt x="192718" y="252526"/>
                      </a:cubicBezTo>
                      <a:close/>
                      <a:moveTo>
                        <a:pt x="196002" y="0"/>
                      </a:moveTo>
                      <a:cubicBezTo>
                        <a:pt x="255972" y="0"/>
                        <a:pt x="304587" y="48353"/>
                        <a:pt x="304587" y="108000"/>
                      </a:cubicBezTo>
                      <a:cubicBezTo>
                        <a:pt x="304587" y="167647"/>
                        <a:pt x="255972" y="216000"/>
                        <a:pt x="196002" y="216000"/>
                      </a:cubicBezTo>
                      <a:cubicBezTo>
                        <a:pt x="136032" y="216000"/>
                        <a:pt x="87417" y="167647"/>
                        <a:pt x="87417" y="108000"/>
                      </a:cubicBezTo>
                      <a:cubicBezTo>
                        <a:pt x="87417" y="48353"/>
                        <a:pt x="136032" y="0"/>
                        <a:pt x="196002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61DE"/>
                    </a:gs>
                    <a:gs pos="100000">
                      <a:srgbClr val="B928DE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7" name="Círculo: vacío 26">
                  <a:extLst>
                    <a:ext uri="{FF2B5EF4-FFF2-40B4-BE49-F238E27FC236}">
                      <a16:creationId xmlns:a16="http://schemas.microsoft.com/office/drawing/2014/main" id="{A7054F21-982B-1944-95EE-DFD752C57D24}"/>
                    </a:ext>
                  </a:extLst>
                </p:cNvPr>
                <p:cNvSpPr/>
                <p:nvPr/>
              </p:nvSpPr>
              <p:spPr>
                <a:xfrm>
                  <a:off x="8106706" y="1893159"/>
                  <a:ext cx="861513" cy="861513"/>
                </a:xfrm>
                <a:prstGeom prst="donut">
                  <a:avLst>
                    <a:gd name="adj" fmla="val 5581"/>
                  </a:avLst>
                </a:prstGeom>
                <a:gradFill>
                  <a:gsLst>
                    <a:gs pos="0">
                      <a:srgbClr val="FD61DE"/>
                    </a:gs>
                    <a:gs pos="100000">
                      <a:srgbClr val="B928DE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2" name="Rectángulo: esquinas redondeadas 21">
                <a:extLst>
                  <a:ext uri="{FF2B5EF4-FFF2-40B4-BE49-F238E27FC236}">
                    <a16:creationId xmlns:a16="http://schemas.microsoft.com/office/drawing/2014/main" id="{35CA7EDC-0B68-DFC4-2800-84C458825F8D}"/>
                  </a:ext>
                </a:extLst>
              </p:cNvPr>
              <p:cNvSpPr/>
              <p:nvPr/>
            </p:nvSpPr>
            <p:spPr>
              <a:xfrm>
                <a:off x="2184795" y="2754344"/>
                <a:ext cx="938630" cy="22192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D61DE"/>
                  </a:gs>
                  <a:gs pos="100000">
                    <a:srgbClr val="B928D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2ED49E04-B188-E169-BA08-56AE72967169}"/>
                  </a:ext>
                </a:extLst>
              </p:cNvPr>
              <p:cNvSpPr txBox="1"/>
              <p:nvPr/>
            </p:nvSpPr>
            <p:spPr>
              <a:xfrm>
                <a:off x="2254726" y="2711812"/>
                <a:ext cx="798767" cy="23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700" b="1" dirty="0">
                    <a:solidFill>
                      <a:schemeClr val="bg1"/>
                    </a:solidFill>
                    <a:latin typeface="Quicksand" pitchFamily="2" charset="0"/>
                  </a:rPr>
                  <a:t>JOB POSITION </a:t>
                </a:r>
                <a:endParaRPr lang="es-CO" sz="700" b="1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876304FA-C546-EE7B-A41A-0E9096BD9A72}"/>
                  </a:ext>
                </a:extLst>
              </p:cNvPr>
              <p:cNvSpPr txBox="1"/>
              <p:nvPr/>
            </p:nvSpPr>
            <p:spPr>
              <a:xfrm>
                <a:off x="2210510" y="2800831"/>
                <a:ext cx="887197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400" dirty="0">
                    <a:solidFill>
                      <a:schemeClr val="bg1"/>
                    </a:solidFill>
                    <a:latin typeface="Quicksand" pitchFamily="2" charset="0"/>
                  </a:rPr>
                  <a:t>WRITE TEXT HERE.</a:t>
                </a:r>
              </a:p>
            </p:txBody>
          </p:sp>
        </p:grp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DF4BE3C9-69FB-91B2-1ED7-291E14CD1F47}"/>
                </a:ext>
              </a:extLst>
            </p:cNvPr>
            <p:cNvGrpSpPr/>
            <p:nvPr/>
          </p:nvGrpSpPr>
          <p:grpSpPr>
            <a:xfrm>
              <a:off x="4084647" y="3184440"/>
              <a:ext cx="938630" cy="1157491"/>
              <a:chOff x="2184795" y="1828006"/>
              <a:chExt cx="938630" cy="1157491"/>
            </a:xfrm>
          </p:grpSpPr>
          <p:grpSp>
            <p:nvGrpSpPr>
              <p:cNvPr id="29" name="Grupo 28">
                <a:extLst>
                  <a:ext uri="{FF2B5EF4-FFF2-40B4-BE49-F238E27FC236}">
                    <a16:creationId xmlns:a16="http://schemas.microsoft.com/office/drawing/2014/main" id="{C3FBA666-0FD0-F8D6-4F0C-1CFE3CE81AE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232495" y="1828006"/>
                <a:ext cx="843230" cy="844606"/>
                <a:chOff x="8022261" y="1814396"/>
                <a:chExt cx="1024328" cy="1026000"/>
              </a:xfrm>
            </p:grpSpPr>
            <p:sp>
              <p:nvSpPr>
                <p:cNvPr id="33" name="Elipse 32">
                  <a:extLst>
                    <a:ext uri="{FF2B5EF4-FFF2-40B4-BE49-F238E27FC236}">
                      <a16:creationId xmlns:a16="http://schemas.microsoft.com/office/drawing/2014/main" id="{6871C0C2-CA73-4EE7-DB0B-4A4116C6CD98}"/>
                    </a:ext>
                  </a:extLst>
                </p:cNvPr>
                <p:cNvSpPr/>
                <p:nvPr/>
              </p:nvSpPr>
              <p:spPr>
                <a:xfrm>
                  <a:off x="8022261" y="1814396"/>
                  <a:ext cx="1024328" cy="1026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34" name="Forma libre: forma 33">
                  <a:extLst>
                    <a:ext uri="{FF2B5EF4-FFF2-40B4-BE49-F238E27FC236}">
                      <a16:creationId xmlns:a16="http://schemas.microsoft.com/office/drawing/2014/main" id="{8E07D12B-31DB-AF13-BE1E-E469B297B61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369935" y="2097561"/>
                  <a:ext cx="348774" cy="437316"/>
                </a:xfrm>
                <a:custGeom>
                  <a:avLst/>
                  <a:gdLst>
                    <a:gd name="connsiteX0" fmla="*/ 192718 w 391556"/>
                    <a:gd name="connsiteY0" fmla="*/ 252526 h 490959"/>
                    <a:gd name="connsiteX1" fmla="*/ 391556 w 391556"/>
                    <a:gd name="connsiteY1" fmla="*/ 486133 h 490959"/>
                    <a:gd name="connsiteX2" fmla="*/ 0 w 391556"/>
                    <a:gd name="connsiteY2" fmla="*/ 490959 h 490959"/>
                    <a:gd name="connsiteX3" fmla="*/ 192718 w 391556"/>
                    <a:gd name="connsiteY3" fmla="*/ 252526 h 490959"/>
                    <a:gd name="connsiteX4" fmla="*/ 196002 w 391556"/>
                    <a:gd name="connsiteY4" fmla="*/ 0 h 490959"/>
                    <a:gd name="connsiteX5" fmla="*/ 304587 w 391556"/>
                    <a:gd name="connsiteY5" fmla="*/ 108000 h 490959"/>
                    <a:gd name="connsiteX6" fmla="*/ 196002 w 391556"/>
                    <a:gd name="connsiteY6" fmla="*/ 216000 h 490959"/>
                    <a:gd name="connsiteX7" fmla="*/ 87417 w 391556"/>
                    <a:gd name="connsiteY7" fmla="*/ 108000 h 490959"/>
                    <a:gd name="connsiteX8" fmla="*/ 196002 w 391556"/>
                    <a:gd name="connsiteY8" fmla="*/ 0 h 490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1556" h="490959">
                      <a:moveTo>
                        <a:pt x="192718" y="252526"/>
                      </a:moveTo>
                      <a:cubicBezTo>
                        <a:pt x="292631" y="250249"/>
                        <a:pt x="378024" y="350573"/>
                        <a:pt x="391556" y="486133"/>
                      </a:cubicBezTo>
                      <a:lnTo>
                        <a:pt x="0" y="490959"/>
                      </a:lnTo>
                      <a:cubicBezTo>
                        <a:pt x="11612" y="356650"/>
                        <a:pt x="93953" y="254777"/>
                        <a:pt x="192718" y="252526"/>
                      </a:cubicBezTo>
                      <a:close/>
                      <a:moveTo>
                        <a:pt x="196002" y="0"/>
                      </a:moveTo>
                      <a:cubicBezTo>
                        <a:pt x="255972" y="0"/>
                        <a:pt x="304587" y="48353"/>
                        <a:pt x="304587" y="108000"/>
                      </a:cubicBezTo>
                      <a:cubicBezTo>
                        <a:pt x="304587" y="167647"/>
                        <a:pt x="255972" y="216000"/>
                        <a:pt x="196002" y="216000"/>
                      </a:cubicBezTo>
                      <a:cubicBezTo>
                        <a:pt x="136032" y="216000"/>
                        <a:pt x="87417" y="167647"/>
                        <a:pt x="87417" y="108000"/>
                      </a:cubicBezTo>
                      <a:cubicBezTo>
                        <a:pt x="87417" y="48353"/>
                        <a:pt x="136032" y="0"/>
                        <a:pt x="196002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9B2AB0"/>
                    </a:gs>
                    <a:gs pos="100000">
                      <a:srgbClr val="591B99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35" name="Círculo: vacío 34">
                  <a:extLst>
                    <a:ext uri="{FF2B5EF4-FFF2-40B4-BE49-F238E27FC236}">
                      <a16:creationId xmlns:a16="http://schemas.microsoft.com/office/drawing/2014/main" id="{2DE2063C-3FAD-CB2A-DE43-8331ECA050B5}"/>
                    </a:ext>
                  </a:extLst>
                </p:cNvPr>
                <p:cNvSpPr/>
                <p:nvPr/>
              </p:nvSpPr>
              <p:spPr>
                <a:xfrm>
                  <a:off x="8106706" y="1893159"/>
                  <a:ext cx="861513" cy="861513"/>
                </a:xfrm>
                <a:prstGeom prst="donut">
                  <a:avLst>
                    <a:gd name="adj" fmla="val 5581"/>
                  </a:avLst>
                </a:prstGeom>
                <a:gradFill>
                  <a:gsLst>
                    <a:gs pos="0">
                      <a:srgbClr val="9B2AB0"/>
                    </a:gs>
                    <a:gs pos="100000">
                      <a:srgbClr val="591B99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0" name="Rectángulo: esquinas redondeadas 29">
                <a:extLst>
                  <a:ext uri="{FF2B5EF4-FFF2-40B4-BE49-F238E27FC236}">
                    <a16:creationId xmlns:a16="http://schemas.microsoft.com/office/drawing/2014/main" id="{319BED18-D278-3421-F45D-04E15D0DD0BF}"/>
                  </a:ext>
                </a:extLst>
              </p:cNvPr>
              <p:cNvSpPr/>
              <p:nvPr/>
            </p:nvSpPr>
            <p:spPr>
              <a:xfrm>
                <a:off x="2184795" y="2754344"/>
                <a:ext cx="938630" cy="22192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9B2AB0"/>
                  </a:gs>
                  <a:gs pos="100000">
                    <a:srgbClr val="591B9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C986B00A-0475-A9BD-6927-4654FA123AC7}"/>
                  </a:ext>
                </a:extLst>
              </p:cNvPr>
              <p:cNvSpPr txBox="1"/>
              <p:nvPr/>
            </p:nvSpPr>
            <p:spPr>
              <a:xfrm>
                <a:off x="2254726" y="2711812"/>
                <a:ext cx="798767" cy="23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700" b="1" dirty="0">
                    <a:solidFill>
                      <a:schemeClr val="bg1"/>
                    </a:solidFill>
                    <a:latin typeface="Quicksand" pitchFamily="2" charset="0"/>
                  </a:rPr>
                  <a:t>JOB POSITION </a:t>
                </a:r>
                <a:endParaRPr lang="es-CO" sz="700" b="1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6676FD05-FD32-B06D-F673-7FA100567832}"/>
                  </a:ext>
                </a:extLst>
              </p:cNvPr>
              <p:cNvSpPr txBox="1"/>
              <p:nvPr/>
            </p:nvSpPr>
            <p:spPr>
              <a:xfrm>
                <a:off x="2210510" y="2800831"/>
                <a:ext cx="887197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400" dirty="0">
                    <a:solidFill>
                      <a:schemeClr val="bg1"/>
                    </a:solidFill>
                    <a:latin typeface="Quicksand" pitchFamily="2" charset="0"/>
                  </a:rPr>
                  <a:t>WRITE TEXT HERE.</a:t>
                </a:r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9BE1EAA6-E616-0C0B-250C-5BD8377690D6}"/>
                </a:ext>
              </a:extLst>
            </p:cNvPr>
            <p:cNvGrpSpPr/>
            <p:nvPr/>
          </p:nvGrpSpPr>
          <p:grpSpPr>
            <a:xfrm>
              <a:off x="4086831" y="4546964"/>
              <a:ext cx="938630" cy="1157491"/>
              <a:chOff x="2184795" y="1828006"/>
              <a:chExt cx="938630" cy="1157491"/>
            </a:xfrm>
          </p:grpSpPr>
          <p:grpSp>
            <p:nvGrpSpPr>
              <p:cNvPr id="55" name="Grupo 54">
                <a:extLst>
                  <a:ext uri="{FF2B5EF4-FFF2-40B4-BE49-F238E27FC236}">
                    <a16:creationId xmlns:a16="http://schemas.microsoft.com/office/drawing/2014/main" id="{97912836-D336-90B9-DD02-A0AE5698064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232495" y="1828006"/>
                <a:ext cx="843230" cy="844606"/>
                <a:chOff x="8022261" y="1814396"/>
                <a:chExt cx="1024328" cy="1026000"/>
              </a:xfrm>
            </p:grpSpPr>
            <p:sp>
              <p:nvSpPr>
                <p:cNvPr id="59" name="Elipse 58">
                  <a:extLst>
                    <a:ext uri="{FF2B5EF4-FFF2-40B4-BE49-F238E27FC236}">
                      <a16:creationId xmlns:a16="http://schemas.microsoft.com/office/drawing/2014/main" id="{98E815FD-F2A7-88AA-E104-DD3A55EC410F}"/>
                    </a:ext>
                  </a:extLst>
                </p:cNvPr>
                <p:cNvSpPr/>
                <p:nvPr/>
              </p:nvSpPr>
              <p:spPr>
                <a:xfrm>
                  <a:off x="8022261" y="1814396"/>
                  <a:ext cx="1024328" cy="1026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60" name="Forma libre: forma 59">
                  <a:extLst>
                    <a:ext uri="{FF2B5EF4-FFF2-40B4-BE49-F238E27FC236}">
                      <a16:creationId xmlns:a16="http://schemas.microsoft.com/office/drawing/2014/main" id="{7395B7FD-8EE8-D089-7346-475767B9EFA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369935" y="2097561"/>
                  <a:ext cx="348774" cy="437316"/>
                </a:xfrm>
                <a:custGeom>
                  <a:avLst/>
                  <a:gdLst>
                    <a:gd name="connsiteX0" fmla="*/ 192718 w 391556"/>
                    <a:gd name="connsiteY0" fmla="*/ 252526 h 490959"/>
                    <a:gd name="connsiteX1" fmla="*/ 391556 w 391556"/>
                    <a:gd name="connsiteY1" fmla="*/ 486133 h 490959"/>
                    <a:gd name="connsiteX2" fmla="*/ 0 w 391556"/>
                    <a:gd name="connsiteY2" fmla="*/ 490959 h 490959"/>
                    <a:gd name="connsiteX3" fmla="*/ 192718 w 391556"/>
                    <a:gd name="connsiteY3" fmla="*/ 252526 h 490959"/>
                    <a:gd name="connsiteX4" fmla="*/ 196002 w 391556"/>
                    <a:gd name="connsiteY4" fmla="*/ 0 h 490959"/>
                    <a:gd name="connsiteX5" fmla="*/ 304587 w 391556"/>
                    <a:gd name="connsiteY5" fmla="*/ 108000 h 490959"/>
                    <a:gd name="connsiteX6" fmla="*/ 196002 w 391556"/>
                    <a:gd name="connsiteY6" fmla="*/ 216000 h 490959"/>
                    <a:gd name="connsiteX7" fmla="*/ 87417 w 391556"/>
                    <a:gd name="connsiteY7" fmla="*/ 108000 h 490959"/>
                    <a:gd name="connsiteX8" fmla="*/ 196002 w 391556"/>
                    <a:gd name="connsiteY8" fmla="*/ 0 h 490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1556" h="490959">
                      <a:moveTo>
                        <a:pt x="192718" y="252526"/>
                      </a:moveTo>
                      <a:cubicBezTo>
                        <a:pt x="292631" y="250249"/>
                        <a:pt x="378024" y="350573"/>
                        <a:pt x="391556" y="486133"/>
                      </a:cubicBezTo>
                      <a:lnTo>
                        <a:pt x="0" y="490959"/>
                      </a:lnTo>
                      <a:cubicBezTo>
                        <a:pt x="11612" y="356650"/>
                        <a:pt x="93953" y="254777"/>
                        <a:pt x="192718" y="252526"/>
                      </a:cubicBezTo>
                      <a:close/>
                      <a:moveTo>
                        <a:pt x="196002" y="0"/>
                      </a:moveTo>
                      <a:cubicBezTo>
                        <a:pt x="255972" y="0"/>
                        <a:pt x="304587" y="48353"/>
                        <a:pt x="304587" y="108000"/>
                      </a:cubicBezTo>
                      <a:cubicBezTo>
                        <a:pt x="304587" y="167647"/>
                        <a:pt x="255972" y="216000"/>
                        <a:pt x="196002" y="216000"/>
                      </a:cubicBezTo>
                      <a:cubicBezTo>
                        <a:pt x="136032" y="216000"/>
                        <a:pt x="87417" y="167647"/>
                        <a:pt x="87417" y="108000"/>
                      </a:cubicBezTo>
                      <a:cubicBezTo>
                        <a:pt x="87417" y="48353"/>
                        <a:pt x="136032" y="0"/>
                        <a:pt x="196002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9B2AB0"/>
                    </a:gs>
                    <a:gs pos="100000">
                      <a:srgbClr val="591B99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61" name="Círculo: vacío 60">
                  <a:extLst>
                    <a:ext uri="{FF2B5EF4-FFF2-40B4-BE49-F238E27FC236}">
                      <a16:creationId xmlns:a16="http://schemas.microsoft.com/office/drawing/2014/main" id="{07487196-3344-0894-BDEE-AC5E4FA3C5F5}"/>
                    </a:ext>
                  </a:extLst>
                </p:cNvPr>
                <p:cNvSpPr/>
                <p:nvPr/>
              </p:nvSpPr>
              <p:spPr>
                <a:xfrm>
                  <a:off x="8106706" y="1893159"/>
                  <a:ext cx="861513" cy="861513"/>
                </a:xfrm>
                <a:prstGeom prst="donut">
                  <a:avLst>
                    <a:gd name="adj" fmla="val 5581"/>
                  </a:avLst>
                </a:prstGeom>
                <a:gradFill>
                  <a:gsLst>
                    <a:gs pos="0">
                      <a:srgbClr val="9B2AB0"/>
                    </a:gs>
                    <a:gs pos="100000">
                      <a:srgbClr val="591B99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6" name="Rectángulo: esquinas redondeadas 55">
                <a:extLst>
                  <a:ext uri="{FF2B5EF4-FFF2-40B4-BE49-F238E27FC236}">
                    <a16:creationId xmlns:a16="http://schemas.microsoft.com/office/drawing/2014/main" id="{087BA4E1-0850-2824-DA23-3955711B6947}"/>
                  </a:ext>
                </a:extLst>
              </p:cNvPr>
              <p:cNvSpPr/>
              <p:nvPr/>
            </p:nvSpPr>
            <p:spPr>
              <a:xfrm>
                <a:off x="2184795" y="2754344"/>
                <a:ext cx="938630" cy="22192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9B2AB0"/>
                  </a:gs>
                  <a:gs pos="100000">
                    <a:srgbClr val="591B9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9F3A78D3-04E1-A49A-0887-65FD83A5A8E8}"/>
                  </a:ext>
                </a:extLst>
              </p:cNvPr>
              <p:cNvSpPr txBox="1"/>
              <p:nvPr/>
            </p:nvSpPr>
            <p:spPr>
              <a:xfrm>
                <a:off x="2254726" y="2711812"/>
                <a:ext cx="798767" cy="23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700" b="1" dirty="0">
                    <a:solidFill>
                      <a:schemeClr val="bg1"/>
                    </a:solidFill>
                    <a:latin typeface="Quicksand" pitchFamily="2" charset="0"/>
                  </a:rPr>
                  <a:t>JOB POSITION </a:t>
                </a:r>
                <a:endParaRPr lang="es-CO" sz="700" b="1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  <p:sp>
            <p:nvSpPr>
              <p:cNvPr id="58" name="CuadroTexto 57">
                <a:extLst>
                  <a:ext uri="{FF2B5EF4-FFF2-40B4-BE49-F238E27FC236}">
                    <a16:creationId xmlns:a16="http://schemas.microsoft.com/office/drawing/2014/main" id="{71CC7B3E-F337-6B4C-69CF-BB7B03CF7AC6}"/>
                  </a:ext>
                </a:extLst>
              </p:cNvPr>
              <p:cNvSpPr txBox="1"/>
              <p:nvPr/>
            </p:nvSpPr>
            <p:spPr>
              <a:xfrm>
                <a:off x="2210510" y="2800831"/>
                <a:ext cx="887197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400" dirty="0">
                    <a:solidFill>
                      <a:schemeClr val="bg1"/>
                    </a:solidFill>
                    <a:latin typeface="Quicksand" pitchFamily="2" charset="0"/>
                  </a:rPr>
                  <a:t>WRITE TEXT HERE.</a:t>
                </a:r>
              </a:p>
            </p:txBody>
          </p:sp>
        </p:grpSp>
        <p:grpSp>
          <p:nvGrpSpPr>
            <p:cNvPr id="62" name="Grupo 61">
              <a:extLst>
                <a:ext uri="{FF2B5EF4-FFF2-40B4-BE49-F238E27FC236}">
                  <a16:creationId xmlns:a16="http://schemas.microsoft.com/office/drawing/2014/main" id="{30A273AC-FAF8-D3C4-853A-34607A615A4F}"/>
                </a:ext>
              </a:extLst>
            </p:cNvPr>
            <p:cNvGrpSpPr/>
            <p:nvPr/>
          </p:nvGrpSpPr>
          <p:grpSpPr>
            <a:xfrm>
              <a:off x="1518236" y="3184440"/>
              <a:ext cx="938630" cy="1157491"/>
              <a:chOff x="2184795" y="1828006"/>
              <a:chExt cx="938630" cy="1157491"/>
            </a:xfrm>
          </p:grpSpPr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B8B27B4A-8FEC-8455-B151-4B313850061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232495" y="1828006"/>
                <a:ext cx="843230" cy="844606"/>
                <a:chOff x="8022261" y="1814396"/>
                <a:chExt cx="1024328" cy="1026000"/>
              </a:xfrm>
            </p:grpSpPr>
            <p:sp>
              <p:nvSpPr>
                <p:cNvPr id="195" name="Elipse 194">
                  <a:extLst>
                    <a:ext uri="{FF2B5EF4-FFF2-40B4-BE49-F238E27FC236}">
                      <a16:creationId xmlns:a16="http://schemas.microsoft.com/office/drawing/2014/main" id="{27BD879B-3AA8-8D06-C6B5-6FC027CF60A9}"/>
                    </a:ext>
                  </a:extLst>
                </p:cNvPr>
                <p:cNvSpPr/>
                <p:nvPr/>
              </p:nvSpPr>
              <p:spPr>
                <a:xfrm>
                  <a:off x="8022261" y="1814396"/>
                  <a:ext cx="1024328" cy="1026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196" name="Forma libre: forma 195">
                  <a:extLst>
                    <a:ext uri="{FF2B5EF4-FFF2-40B4-BE49-F238E27FC236}">
                      <a16:creationId xmlns:a16="http://schemas.microsoft.com/office/drawing/2014/main" id="{4FBE4DA3-2CCA-63E7-2666-265E44EE315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360035" y="2090394"/>
                  <a:ext cx="348774" cy="437316"/>
                </a:xfrm>
                <a:custGeom>
                  <a:avLst/>
                  <a:gdLst>
                    <a:gd name="connsiteX0" fmla="*/ 192718 w 391556"/>
                    <a:gd name="connsiteY0" fmla="*/ 252526 h 490959"/>
                    <a:gd name="connsiteX1" fmla="*/ 391556 w 391556"/>
                    <a:gd name="connsiteY1" fmla="*/ 486133 h 490959"/>
                    <a:gd name="connsiteX2" fmla="*/ 0 w 391556"/>
                    <a:gd name="connsiteY2" fmla="*/ 490959 h 490959"/>
                    <a:gd name="connsiteX3" fmla="*/ 192718 w 391556"/>
                    <a:gd name="connsiteY3" fmla="*/ 252526 h 490959"/>
                    <a:gd name="connsiteX4" fmla="*/ 196002 w 391556"/>
                    <a:gd name="connsiteY4" fmla="*/ 0 h 490959"/>
                    <a:gd name="connsiteX5" fmla="*/ 304587 w 391556"/>
                    <a:gd name="connsiteY5" fmla="*/ 108000 h 490959"/>
                    <a:gd name="connsiteX6" fmla="*/ 196002 w 391556"/>
                    <a:gd name="connsiteY6" fmla="*/ 216000 h 490959"/>
                    <a:gd name="connsiteX7" fmla="*/ 87417 w 391556"/>
                    <a:gd name="connsiteY7" fmla="*/ 108000 h 490959"/>
                    <a:gd name="connsiteX8" fmla="*/ 196002 w 391556"/>
                    <a:gd name="connsiteY8" fmla="*/ 0 h 490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1556" h="490959">
                      <a:moveTo>
                        <a:pt x="192718" y="252526"/>
                      </a:moveTo>
                      <a:cubicBezTo>
                        <a:pt x="292631" y="250249"/>
                        <a:pt x="378024" y="350573"/>
                        <a:pt x="391556" y="486133"/>
                      </a:cubicBezTo>
                      <a:lnTo>
                        <a:pt x="0" y="490959"/>
                      </a:lnTo>
                      <a:cubicBezTo>
                        <a:pt x="11612" y="356650"/>
                        <a:pt x="93953" y="254777"/>
                        <a:pt x="192718" y="252526"/>
                      </a:cubicBezTo>
                      <a:close/>
                      <a:moveTo>
                        <a:pt x="196002" y="0"/>
                      </a:moveTo>
                      <a:cubicBezTo>
                        <a:pt x="255972" y="0"/>
                        <a:pt x="304587" y="48353"/>
                        <a:pt x="304587" y="108000"/>
                      </a:cubicBezTo>
                      <a:cubicBezTo>
                        <a:pt x="304587" y="167647"/>
                        <a:pt x="255972" y="216000"/>
                        <a:pt x="196002" y="216000"/>
                      </a:cubicBezTo>
                      <a:cubicBezTo>
                        <a:pt x="136032" y="216000"/>
                        <a:pt x="87417" y="167647"/>
                        <a:pt x="87417" y="108000"/>
                      </a:cubicBezTo>
                      <a:cubicBezTo>
                        <a:pt x="87417" y="48353"/>
                        <a:pt x="136032" y="0"/>
                        <a:pt x="196002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C42E"/>
                    </a:gs>
                    <a:gs pos="100000">
                      <a:srgbClr val="FB772E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197" name="Círculo: vacío 196">
                  <a:extLst>
                    <a:ext uri="{FF2B5EF4-FFF2-40B4-BE49-F238E27FC236}">
                      <a16:creationId xmlns:a16="http://schemas.microsoft.com/office/drawing/2014/main" id="{06C36EAC-92BA-B8CC-B09D-963039CD378B}"/>
                    </a:ext>
                  </a:extLst>
                </p:cNvPr>
                <p:cNvSpPr/>
                <p:nvPr/>
              </p:nvSpPr>
              <p:spPr>
                <a:xfrm>
                  <a:off x="8106706" y="1893159"/>
                  <a:ext cx="861513" cy="861513"/>
                </a:xfrm>
                <a:prstGeom prst="donut">
                  <a:avLst>
                    <a:gd name="adj" fmla="val 5581"/>
                  </a:avLst>
                </a:prstGeom>
                <a:gradFill>
                  <a:gsLst>
                    <a:gs pos="0">
                      <a:srgbClr val="FFC42E"/>
                    </a:gs>
                    <a:gs pos="100000">
                      <a:srgbClr val="FB772E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2" name="Rectángulo: esquinas redondeadas 191">
                <a:extLst>
                  <a:ext uri="{FF2B5EF4-FFF2-40B4-BE49-F238E27FC236}">
                    <a16:creationId xmlns:a16="http://schemas.microsoft.com/office/drawing/2014/main" id="{B226AE5E-B4DB-51DA-5777-ABDADD1A1C2C}"/>
                  </a:ext>
                </a:extLst>
              </p:cNvPr>
              <p:cNvSpPr/>
              <p:nvPr/>
            </p:nvSpPr>
            <p:spPr>
              <a:xfrm>
                <a:off x="2184795" y="2754344"/>
                <a:ext cx="938630" cy="22192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C42E"/>
                  </a:gs>
                  <a:gs pos="100000">
                    <a:srgbClr val="FB772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3" name="CuadroTexto 192">
                <a:extLst>
                  <a:ext uri="{FF2B5EF4-FFF2-40B4-BE49-F238E27FC236}">
                    <a16:creationId xmlns:a16="http://schemas.microsoft.com/office/drawing/2014/main" id="{3EE62899-6B49-43CE-2678-2C643040C82B}"/>
                  </a:ext>
                </a:extLst>
              </p:cNvPr>
              <p:cNvSpPr txBox="1"/>
              <p:nvPr/>
            </p:nvSpPr>
            <p:spPr>
              <a:xfrm>
                <a:off x="2254726" y="2711812"/>
                <a:ext cx="798767" cy="23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700" b="1" dirty="0">
                    <a:solidFill>
                      <a:schemeClr val="bg1"/>
                    </a:solidFill>
                    <a:latin typeface="Quicksand" pitchFamily="2" charset="0"/>
                  </a:rPr>
                  <a:t>JOB POSITION </a:t>
                </a:r>
                <a:endParaRPr lang="es-CO" sz="700" b="1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  <p:sp>
            <p:nvSpPr>
              <p:cNvPr id="194" name="CuadroTexto 193">
                <a:extLst>
                  <a:ext uri="{FF2B5EF4-FFF2-40B4-BE49-F238E27FC236}">
                    <a16:creationId xmlns:a16="http://schemas.microsoft.com/office/drawing/2014/main" id="{96739490-AC40-D544-C225-D9B23AEA070F}"/>
                  </a:ext>
                </a:extLst>
              </p:cNvPr>
              <p:cNvSpPr txBox="1"/>
              <p:nvPr/>
            </p:nvSpPr>
            <p:spPr>
              <a:xfrm>
                <a:off x="2210510" y="2800831"/>
                <a:ext cx="887197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400" dirty="0">
                    <a:solidFill>
                      <a:schemeClr val="bg1"/>
                    </a:solidFill>
                    <a:latin typeface="Quicksand" pitchFamily="2" charset="0"/>
                  </a:rPr>
                  <a:t>WRITE TEXT HERE.</a:t>
                </a:r>
              </a:p>
            </p:txBody>
          </p:sp>
        </p:grpSp>
        <p:grpSp>
          <p:nvGrpSpPr>
            <p:cNvPr id="198" name="Grupo 197">
              <a:extLst>
                <a:ext uri="{FF2B5EF4-FFF2-40B4-BE49-F238E27FC236}">
                  <a16:creationId xmlns:a16="http://schemas.microsoft.com/office/drawing/2014/main" id="{799F604C-BD35-2F95-F52E-5D6B5045C771}"/>
                </a:ext>
              </a:extLst>
            </p:cNvPr>
            <p:cNvGrpSpPr/>
            <p:nvPr/>
          </p:nvGrpSpPr>
          <p:grpSpPr>
            <a:xfrm>
              <a:off x="2847636" y="3182375"/>
              <a:ext cx="938630" cy="1157491"/>
              <a:chOff x="2184795" y="1828006"/>
              <a:chExt cx="938630" cy="1157491"/>
            </a:xfrm>
          </p:grpSpPr>
          <p:grpSp>
            <p:nvGrpSpPr>
              <p:cNvPr id="199" name="Grupo 198">
                <a:extLst>
                  <a:ext uri="{FF2B5EF4-FFF2-40B4-BE49-F238E27FC236}">
                    <a16:creationId xmlns:a16="http://schemas.microsoft.com/office/drawing/2014/main" id="{BA807966-9452-AFAF-16B4-B6132FE47F5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232495" y="1828006"/>
                <a:ext cx="843230" cy="844606"/>
                <a:chOff x="8022261" y="1814396"/>
                <a:chExt cx="1024328" cy="1026000"/>
              </a:xfrm>
            </p:grpSpPr>
            <p:sp>
              <p:nvSpPr>
                <p:cNvPr id="203" name="Elipse 202">
                  <a:extLst>
                    <a:ext uri="{FF2B5EF4-FFF2-40B4-BE49-F238E27FC236}">
                      <a16:creationId xmlns:a16="http://schemas.microsoft.com/office/drawing/2014/main" id="{5055061C-8CC0-5929-175A-7CE0D1E68835}"/>
                    </a:ext>
                  </a:extLst>
                </p:cNvPr>
                <p:cNvSpPr/>
                <p:nvPr/>
              </p:nvSpPr>
              <p:spPr>
                <a:xfrm>
                  <a:off x="8022261" y="1814396"/>
                  <a:ext cx="1024328" cy="1026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04" name="Forma libre: forma 203">
                  <a:extLst>
                    <a:ext uri="{FF2B5EF4-FFF2-40B4-BE49-F238E27FC236}">
                      <a16:creationId xmlns:a16="http://schemas.microsoft.com/office/drawing/2014/main" id="{FE2F92ED-5A2D-C4C7-869F-9281B7E915F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360035" y="2090394"/>
                  <a:ext cx="348774" cy="437316"/>
                </a:xfrm>
                <a:custGeom>
                  <a:avLst/>
                  <a:gdLst>
                    <a:gd name="connsiteX0" fmla="*/ 192718 w 391556"/>
                    <a:gd name="connsiteY0" fmla="*/ 252526 h 490959"/>
                    <a:gd name="connsiteX1" fmla="*/ 391556 w 391556"/>
                    <a:gd name="connsiteY1" fmla="*/ 486133 h 490959"/>
                    <a:gd name="connsiteX2" fmla="*/ 0 w 391556"/>
                    <a:gd name="connsiteY2" fmla="*/ 490959 h 490959"/>
                    <a:gd name="connsiteX3" fmla="*/ 192718 w 391556"/>
                    <a:gd name="connsiteY3" fmla="*/ 252526 h 490959"/>
                    <a:gd name="connsiteX4" fmla="*/ 196002 w 391556"/>
                    <a:gd name="connsiteY4" fmla="*/ 0 h 490959"/>
                    <a:gd name="connsiteX5" fmla="*/ 304587 w 391556"/>
                    <a:gd name="connsiteY5" fmla="*/ 108000 h 490959"/>
                    <a:gd name="connsiteX6" fmla="*/ 196002 w 391556"/>
                    <a:gd name="connsiteY6" fmla="*/ 216000 h 490959"/>
                    <a:gd name="connsiteX7" fmla="*/ 87417 w 391556"/>
                    <a:gd name="connsiteY7" fmla="*/ 108000 h 490959"/>
                    <a:gd name="connsiteX8" fmla="*/ 196002 w 391556"/>
                    <a:gd name="connsiteY8" fmla="*/ 0 h 490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1556" h="490959">
                      <a:moveTo>
                        <a:pt x="192718" y="252526"/>
                      </a:moveTo>
                      <a:cubicBezTo>
                        <a:pt x="292631" y="250249"/>
                        <a:pt x="378024" y="350573"/>
                        <a:pt x="391556" y="486133"/>
                      </a:cubicBezTo>
                      <a:lnTo>
                        <a:pt x="0" y="490959"/>
                      </a:lnTo>
                      <a:cubicBezTo>
                        <a:pt x="11612" y="356650"/>
                        <a:pt x="93953" y="254777"/>
                        <a:pt x="192718" y="252526"/>
                      </a:cubicBezTo>
                      <a:close/>
                      <a:moveTo>
                        <a:pt x="196002" y="0"/>
                      </a:moveTo>
                      <a:cubicBezTo>
                        <a:pt x="255972" y="0"/>
                        <a:pt x="304587" y="48353"/>
                        <a:pt x="304587" y="108000"/>
                      </a:cubicBezTo>
                      <a:cubicBezTo>
                        <a:pt x="304587" y="167647"/>
                        <a:pt x="255972" y="216000"/>
                        <a:pt x="196002" y="216000"/>
                      </a:cubicBezTo>
                      <a:cubicBezTo>
                        <a:pt x="136032" y="216000"/>
                        <a:pt x="87417" y="167647"/>
                        <a:pt x="87417" y="108000"/>
                      </a:cubicBezTo>
                      <a:cubicBezTo>
                        <a:pt x="87417" y="48353"/>
                        <a:pt x="136032" y="0"/>
                        <a:pt x="196002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C42E"/>
                    </a:gs>
                    <a:gs pos="100000">
                      <a:srgbClr val="FB772E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05" name="Círculo: vacío 204">
                  <a:extLst>
                    <a:ext uri="{FF2B5EF4-FFF2-40B4-BE49-F238E27FC236}">
                      <a16:creationId xmlns:a16="http://schemas.microsoft.com/office/drawing/2014/main" id="{8CE04589-F6FE-683A-ED43-3C02B85415E9}"/>
                    </a:ext>
                  </a:extLst>
                </p:cNvPr>
                <p:cNvSpPr/>
                <p:nvPr/>
              </p:nvSpPr>
              <p:spPr>
                <a:xfrm>
                  <a:off x="8106706" y="1893159"/>
                  <a:ext cx="861513" cy="861513"/>
                </a:xfrm>
                <a:prstGeom prst="donut">
                  <a:avLst>
                    <a:gd name="adj" fmla="val 5581"/>
                  </a:avLst>
                </a:prstGeom>
                <a:gradFill>
                  <a:gsLst>
                    <a:gs pos="0">
                      <a:srgbClr val="FFC42E"/>
                    </a:gs>
                    <a:gs pos="100000">
                      <a:srgbClr val="FB772E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00" name="Rectángulo: esquinas redondeadas 199">
                <a:extLst>
                  <a:ext uri="{FF2B5EF4-FFF2-40B4-BE49-F238E27FC236}">
                    <a16:creationId xmlns:a16="http://schemas.microsoft.com/office/drawing/2014/main" id="{154E9D81-E272-7429-E4C7-1A65E98A3594}"/>
                  </a:ext>
                </a:extLst>
              </p:cNvPr>
              <p:cNvSpPr/>
              <p:nvPr/>
            </p:nvSpPr>
            <p:spPr>
              <a:xfrm>
                <a:off x="2184795" y="2754344"/>
                <a:ext cx="938630" cy="22192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C42E"/>
                  </a:gs>
                  <a:gs pos="100000">
                    <a:srgbClr val="FB772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01" name="CuadroTexto 200">
                <a:extLst>
                  <a:ext uri="{FF2B5EF4-FFF2-40B4-BE49-F238E27FC236}">
                    <a16:creationId xmlns:a16="http://schemas.microsoft.com/office/drawing/2014/main" id="{3C31E11C-3663-7D79-9D12-3711A489D3C1}"/>
                  </a:ext>
                </a:extLst>
              </p:cNvPr>
              <p:cNvSpPr txBox="1"/>
              <p:nvPr/>
            </p:nvSpPr>
            <p:spPr>
              <a:xfrm>
                <a:off x="2254726" y="2711812"/>
                <a:ext cx="798767" cy="23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700" b="1" dirty="0">
                    <a:solidFill>
                      <a:schemeClr val="bg1"/>
                    </a:solidFill>
                    <a:latin typeface="Quicksand" pitchFamily="2" charset="0"/>
                  </a:rPr>
                  <a:t>JOB POSITION </a:t>
                </a:r>
                <a:endParaRPr lang="es-CO" sz="700" b="1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  <p:sp>
            <p:nvSpPr>
              <p:cNvPr id="202" name="CuadroTexto 201">
                <a:extLst>
                  <a:ext uri="{FF2B5EF4-FFF2-40B4-BE49-F238E27FC236}">
                    <a16:creationId xmlns:a16="http://schemas.microsoft.com/office/drawing/2014/main" id="{7D7174C6-0303-E8B5-03B9-7BD382D5EB12}"/>
                  </a:ext>
                </a:extLst>
              </p:cNvPr>
              <p:cNvSpPr txBox="1"/>
              <p:nvPr/>
            </p:nvSpPr>
            <p:spPr>
              <a:xfrm>
                <a:off x="2210510" y="2800831"/>
                <a:ext cx="887197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400" dirty="0">
                    <a:solidFill>
                      <a:schemeClr val="bg1"/>
                    </a:solidFill>
                    <a:latin typeface="Quicksand" pitchFamily="2" charset="0"/>
                  </a:rPr>
                  <a:t>WRITE TEXT HERE.</a:t>
                </a:r>
              </a:p>
            </p:txBody>
          </p:sp>
        </p:grpSp>
        <p:grpSp>
          <p:nvGrpSpPr>
            <p:cNvPr id="206" name="Grupo 205">
              <a:extLst>
                <a:ext uri="{FF2B5EF4-FFF2-40B4-BE49-F238E27FC236}">
                  <a16:creationId xmlns:a16="http://schemas.microsoft.com/office/drawing/2014/main" id="{2B7A08BD-A49C-CFAE-42B8-30976032E163}"/>
                </a:ext>
              </a:extLst>
            </p:cNvPr>
            <p:cNvGrpSpPr/>
            <p:nvPr/>
          </p:nvGrpSpPr>
          <p:grpSpPr>
            <a:xfrm>
              <a:off x="2181928" y="4546964"/>
              <a:ext cx="938630" cy="1157491"/>
              <a:chOff x="2184795" y="1828006"/>
              <a:chExt cx="938630" cy="1157491"/>
            </a:xfrm>
          </p:grpSpPr>
          <p:grpSp>
            <p:nvGrpSpPr>
              <p:cNvPr id="207" name="Grupo 206">
                <a:extLst>
                  <a:ext uri="{FF2B5EF4-FFF2-40B4-BE49-F238E27FC236}">
                    <a16:creationId xmlns:a16="http://schemas.microsoft.com/office/drawing/2014/main" id="{6727824D-94FA-06DD-9D8B-37A9EA6D441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232495" y="1828006"/>
                <a:ext cx="843230" cy="844606"/>
                <a:chOff x="8022261" y="1814396"/>
                <a:chExt cx="1024328" cy="1026000"/>
              </a:xfrm>
            </p:grpSpPr>
            <p:sp>
              <p:nvSpPr>
                <p:cNvPr id="211" name="Elipse 210">
                  <a:extLst>
                    <a:ext uri="{FF2B5EF4-FFF2-40B4-BE49-F238E27FC236}">
                      <a16:creationId xmlns:a16="http://schemas.microsoft.com/office/drawing/2014/main" id="{5344DC4E-46B4-441D-0655-893654D0BC1E}"/>
                    </a:ext>
                  </a:extLst>
                </p:cNvPr>
                <p:cNvSpPr/>
                <p:nvPr/>
              </p:nvSpPr>
              <p:spPr>
                <a:xfrm>
                  <a:off x="8022261" y="1814396"/>
                  <a:ext cx="1024328" cy="1026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12" name="Forma libre: forma 211">
                  <a:extLst>
                    <a:ext uri="{FF2B5EF4-FFF2-40B4-BE49-F238E27FC236}">
                      <a16:creationId xmlns:a16="http://schemas.microsoft.com/office/drawing/2014/main" id="{2A7A7771-6D9F-AD4D-FCA3-88A954C75BE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360035" y="2090394"/>
                  <a:ext cx="348774" cy="437316"/>
                </a:xfrm>
                <a:custGeom>
                  <a:avLst/>
                  <a:gdLst>
                    <a:gd name="connsiteX0" fmla="*/ 192718 w 391556"/>
                    <a:gd name="connsiteY0" fmla="*/ 252526 h 490959"/>
                    <a:gd name="connsiteX1" fmla="*/ 391556 w 391556"/>
                    <a:gd name="connsiteY1" fmla="*/ 486133 h 490959"/>
                    <a:gd name="connsiteX2" fmla="*/ 0 w 391556"/>
                    <a:gd name="connsiteY2" fmla="*/ 490959 h 490959"/>
                    <a:gd name="connsiteX3" fmla="*/ 192718 w 391556"/>
                    <a:gd name="connsiteY3" fmla="*/ 252526 h 490959"/>
                    <a:gd name="connsiteX4" fmla="*/ 196002 w 391556"/>
                    <a:gd name="connsiteY4" fmla="*/ 0 h 490959"/>
                    <a:gd name="connsiteX5" fmla="*/ 304587 w 391556"/>
                    <a:gd name="connsiteY5" fmla="*/ 108000 h 490959"/>
                    <a:gd name="connsiteX6" fmla="*/ 196002 w 391556"/>
                    <a:gd name="connsiteY6" fmla="*/ 216000 h 490959"/>
                    <a:gd name="connsiteX7" fmla="*/ 87417 w 391556"/>
                    <a:gd name="connsiteY7" fmla="*/ 108000 h 490959"/>
                    <a:gd name="connsiteX8" fmla="*/ 196002 w 391556"/>
                    <a:gd name="connsiteY8" fmla="*/ 0 h 490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1556" h="490959">
                      <a:moveTo>
                        <a:pt x="192718" y="252526"/>
                      </a:moveTo>
                      <a:cubicBezTo>
                        <a:pt x="292631" y="250249"/>
                        <a:pt x="378024" y="350573"/>
                        <a:pt x="391556" y="486133"/>
                      </a:cubicBezTo>
                      <a:lnTo>
                        <a:pt x="0" y="490959"/>
                      </a:lnTo>
                      <a:cubicBezTo>
                        <a:pt x="11612" y="356650"/>
                        <a:pt x="93953" y="254777"/>
                        <a:pt x="192718" y="252526"/>
                      </a:cubicBezTo>
                      <a:close/>
                      <a:moveTo>
                        <a:pt x="196002" y="0"/>
                      </a:moveTo>
                      <a:cubicBezTo>
                        <a:pt x="255972" y="0"/>
                        <a:pt x="304587" y="48353"/>
                        <a:pt x="304587" y="108000"/>
                      </a:cubicBezTo>
                      <a:cubicBezTo>
                        <a:pt x="304587" y="167647"/>
                        <a:pt x="255972" y="216000"/>
                        <a:pt x="196002" y="216000"/>
                      </a:cubicBezTo>
                      <a:cubicBezTo>
                        <a:pt x="136032" y="216000"/>
                        <a:pt x="87417" y="167647"/>
                        <a:pt x="87417" y="108000"/>
                      </a:cubicBezTo>
                      <a:cubicBezTo>
                        <a:pt x="87417" y="48353"/>
                        <a:pt x="136032" y="0"/>
                        <a:pt x="196002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C42E"/>
                    </a:gs>
                    <a:gs pos="100000">
                      <a:srgbClr val="FB772E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13" name="Círculo: vacío 212">
                  <a:extLst>
                    <a:ext uri="{FF2B5EF4-FFF2-40B4-BE49-F238E27FC236}">
                      <a16:creationId xmlns:a16="http://schemas.microsoft.com/office/drawing/2014/main" id="{5365129F-5EA0-EB5F-320D-9D1BF8C031EB}"/>
                    </a:ext>
                  </a:extLst>
                </p:cNvPr>
                <p:cNvSpPr/>
                <p:nvPr/>
              </p:nvSpPr>
              <p:spPr>
                <a:xfrm>
                  <a:off x="8106706" y="1893159"/>
                  <a:ext cx="861513" cy="861513"/>
                </a:xfrm>
                <a:prstGeom prst="donut">
                  <a:avLst>
                    <a:gd name="adj" fmla="val 5581"/>
                  </a:avLst>
                </a:prstGeom>
                <a:gradFill>
                  <a:gsLst>
                    <a:gs pos="0">
                      <a:srgbClr val="FFC42E"/>
                    </a:gs>
                    <a:gs pos="100000">
                      <a:srgbClr val="FB772E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08" name="Rectángulo: esquinas redondeadas 207">
                <a:extLst>
                  <a:ext uri="{FF2B5EF4-FFF2-40B4-BE49-F238E27FC236}">
                    <a16:creationId xmlns:a16="http://schemas.microsoft.com/office/drawing/2014/main" id="{FC31217C-3EE4-0841-3BB6-7A3C1BDD110F}"/>
                  </a:ext>
                </a:extLst>
              </p:cNvPr>
              <p:cNvSpPr/>
              <p:nvPr/>
            </p:nvSpPr>
            <p:spPr>
              <a:xfrm>
                <a:off x="2184795" y="2754344"/>
                <a:ext cx="938630" cy="22192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C42E"/>
                  </a:gs>
                  <a:gs pos="100000">
                    <a:srgbClr val="FB772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09" name="CuadroTexto 208">
                <a:extLst>
                  <a:ext uri="{FF2B5EF4-FFF2-40B4-BE49-F238E27FC236}">
                    <a16:creationId xmlns:a16="http://schemas.microsoft.com/office/drawing/2014/main" id="{392386FE-4A85-5568-28F8-6BCD334C5267}"/>
                  </a:ext>
                </a:extLst>
              </p:cNvPr>
              <p:cNvSpPr txBox="1"/>
              <p:nvPr/>
            </p:nvSpPr>
            <p:spPr>
              <a:xfrm>
                <a:off x="2254726" y="2711812"/>
                <a:ext cx="798767" cy="23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700" b="1" dirty="0">
                    <a:solidFill>
                      <a:schemeClr val="bg1"/>
                    </a:solidFill>
                    <a:latin typeface="Quicksand" pitchFamily="2" charset="0"/>
                  </a:rPr>
                  <a:t>JOB POSITION </a:t>
                </a:r>
                <a:endParaRPr lang="es-CO" sz="700" b="1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  <p:sp>
            <p:nvSpPr>
              <p:cNvPr id="210" name="CuadroTexto 209">
                <a:extLst>
                  <a:ext uri="{FF2B5EF4-FFF2-40B4-BE49-F238E27FC236}">
                    <a16:creationId xmlns:a16="http://schemas.microsoft.com/office/drawing/2014/main" id="{680EE08D-E8B7-FD92-FAFA-E2F8FA2E305C}"/>
                  </a:ext>
                </a:extLst>
              </p:cNvPr>
              <p:cNvSpPr txBox="1"/>
              <p:nvPr/>
            </p:nvSpPr>
            <p:spPr>
              <a:xfrm>
                <a:off x="2210510" y="2800831"/>
                <a:ext cx="887197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400" dirty="0">
                    <a:solidFill>
                      <a:schemeClr val="bg1"/>
                    </a:solidFill>
                    <a:latin typeface="Quicksand" pitchFamily="2" charset="0"/>
                  </a:rPr>
                  <a:t>WRITE TEXT HERE.</a:t>
                </a:r>
              </a:p>
            </p:txBody>
          </p:sp>
        </p:grpSp>
        <p:cxnSp>
          <p:nvCxnSpPr>
            <p:cNvPr id="225" name="Conector recto 224">
              <a:extLst>
                <a:ext uri="{FF2B5EF4-FFF2-40B4-BE49-F238E27FC236}">
                  <a16:creationId xmlns:a16="http://schemas.microsoft.com/office/drawing/2014/main" id="{31EAE6F4-13E7-37CA-627A-54ED7BA31F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56560" y="2244409"/>
              <a:ext cx="839905" cy="0"/>
            </a:xfrm>
            <a:prstGeom prst="line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ector recto 228">
              <a:extLst>
                <a:ext uri="{FF2B5EF4-FFF2-40B4-BE49-F238E27FC236}">
                  <a16:creationId xmlns:a16="http://schemas.microsoft.com/office/drawing/2014/main" id="{697791E1-4FFB-F00F-B862-66C49D39FC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6128" y="2244409"/>
              <a:ext cx="839905" cy="0"/>
            </a:xfrm>
            <a:prstGeom prst="line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ector recto 232">
              <a:extLst>
                <a:ext uri="{FF2B5EF4-FFF2-40B4-BE49-F238E27FC236}">
                  <a16:creationId xmlns:a16="http://schemas.microsoft.com/office/drawing/2014/main" id="{5B8C9D54-6135-86C8-5307-70DFCFF59D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47149" y="2577572"/>
              <a:ext cx="7278" cy="2012325"/>
            </a:xfrm>
            <a:prstGeom prst="line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ector recto 233">
              <a:extLst>
                <a:ext uri="{FF2B5EF4-FFF2-40B4-BE49-F238E27FC236}">
                  <a16:creationId xmlns:a16="http://schemas.microsoft.com/office/drawing/2014/main" id="{5145F664-9F41-E253-A6BC-90608A3FAE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43475" y="3601813"/>
              <a:ext cx="582006" cy="0"/>
            </a:xfrm>
            <a:prstGeom prst="line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5" name="Grupo 234">
              <a:extLst>
                <a:ext uri="{FF2B5EF4-FFF2-40B4-BE49-F238E27FC236}">
                  <a16:creationId xmlns:a16="http://schemas.microsoft.com/office/drawing/2014/main" id="{5AC6AB94-D71C-C741-1630-3BE7D21AEF9A}"/>
                </a:ext>
              </a:extLst>
            </p:cNvPr>
            <p:cNvGrpSpPr/>
            <p:nvPr/>
          </p:nvGrpSpPr>
          <p:grpSpPr>
            <a:xfrm>
              <a:off x="5983619" y="1828006"/>
              <a:ext cx="938630" cy="1157491"/>
              <a:chOff x="2184795" y="1828006"/>
              <a:chExt cx="938630" cy="1157491"/>
            </a:xfrm>
          </p:grpSpPr>
          <p:grpSp>
            <p:nvGrpSpPr>
              <p:cNvPr id="236" name="Grupo 235">
                <a:extLst>
                  <a:ext uri="{FF2B5EF4-FFF2-40B4-BE49-F238E27FC236}">
                    <a16:creationId xmlns:a16="http://schemas.microsoft.com/office/drawing/2014/main" id="{8CD007B2-C9ED-55D1-AD73-927F7C9BB85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232495" y="1828006"/>
                <a:ext cx="843230" cy="844606"/>
                <a:chOff x="8022261" y="1814396"/>
                <a:chExt cx="1024328" cy="1026000"/>
              </a:xfrm>
            </p:grpSpPr>
            <p:sp>
              <p:nvSpPr>
                <p:cNvPr id="243" name="Elipse 242">
                  <a:extLst>
                    <a:ext uri="{FF2B5EF4-FFF2-40B4-BE49-F238E27FC236}">
                      <a16:creationId xmlns:a16="http://schemas.microsoft.com/office/drawing/2014/main" id="{E46AAD55-B280-6883-91EB-9B34D743467F}"/>
                    </a:ext>
                  </a:extLst>
                </p:cNvPr>
                <p:cNvSpPr/>
                <p:nvPr/>
              </p:nvSpPr>
              <p:spPr>
                <a:xfrm>
                  <a:off x="8022261" y="1814396"/>
                  <a:ext cx="1024328" cy="1026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44" name="Forma libre: forma 243">
                  <a:extLst>
                    <a:ext uri="{FF2B5EF4-FFF2-40B4-BE49-F238E27FC236}">
                      <a16:creationId xmlns:a16="http://schemas.microsoft.com/office/drawing/2014/main" id="{E922A639-4F41-6507-57DC-10BF9001343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360035" y="2090394"/>
                  <a:ext cx="348774" cy="437316"/>
                </a:xfrm>
                <a:custGeom>
                  <a:avLst/>
                  <a:gdLst>
                    <a:gd name="connsiteX0" fmla="*/ 192718 w 391556"/>
                    <a:gd name="connsiteY0" fmla="*/ 252526 h 490959"/>
                    <a:gd name="connsiteX1" fmla="*/ 391556 w 391556"/>
                    <a:gd name="connsiteY1" fmla="*/ 486133 h 490959"/>
                    <a:gd name="connsiteX2" fmla="*/ 0 w 391556"/>
                    <a:gd name="connsiteY2" fmla="*/ 490959 h 490959"/>
                    <a:gd name="connsiteX3" fmla="*/ 192718 w 391556"/>
                    <a:gd name="connsiteY3" fmla="*/ 252526 h 490959"/>
                    <a:gd name="connsiteX4" fmla="*/ 196002 w 391556"/>
                    <a:gd name="connsiteY4" fmla="*/ 0 h 490959"/>
                    <a:gd name="connsiteX5" fmla="*/ 304587 w 391556"/>
                    <a:gd name="connsiteY5" fmla="*/ 108000 h 490959"/>
                    <a:gd name="connsiteX6" fmla="*/ 196002 w 391556"/>
                    <a:gd name="connsiteY6" fmla="*/ 216000 h 490959"/>
                    <a:gd name="connsiteX7" fmla="*/ 87417 w 391556"/>
                    <a:gd name="connsiteY7" fmla="*/ 108000 h 490959"/>
                    <a:gd name="connsiteX8" fmla="*/ 196002 w 391556"/>
                    <a:gd name="connsiteY8" fmla="*/ 0 h 490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1556" h="490959">
                      <a:moveTo>
                        <a:pt x="192718" y="252526"/>
                      </a:moveTo>
                      <a:cubicBezTo>
                        <a:pt x="292631" y="250249"/>
                        <a:pt x="378024" y="350573"/>
                        <a:pt x="391556" y="486133"/>
                      </a:cubicBezTo>
                      <a:lnTo>
                        <a:pt x="0" y="490959"/>
                      </a:lnTo>
                      <a:cubicBezTo>
                        <a:pt x="11612" y="356650"/>
                        <a:pt x="93953" y="254777"/>
                        <a:pt x="192718" y="252526"/>
                      </a:cubicBezTo>
                      <a:close/>
                      <a:moveTo>
                        <a:pt x="196002" y="0"/>
                      </a:moveTo>
                      <a:cubicBezTo>
                        <a:pt x="255972" y="0"/>
                        <a:pt x="304587" y="48353"/>
                        <a:pt x="304587" y="108000"/>
                      </a:cubicBezTo>
                      <a:cubicBezTo>
                        <a:pt x="304587" y="167647"/>
                        <a:pt x="255972" y="216000"/>
                        <a:pt x="196002" y="216000"/>
                      </a:cubicBezTo>
                      <a:cubicBezTo>
                        <a:pt x="136032" y="216000"/>
                        <a:pt x="87417" y="167647"/>
                        <a:pt x="87417" y="108000"/>
                      </a:cubicBezTo>
                      <a:cubicBezTo>
                        <a:pt x="87417" y="48353"/>
                        <a:pt x="136032" y="0"/>
                        <a:pt x="196002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61DE"/>
                    </a:gs>
                    <a:gs pos="100000">
                      <a:srgbClr val="B928DE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45" name="Círculo: vacío 244">
                  <a:extLst>
                    <a:ext uri="{FF2B5EF4-FFF2-40B4-BE49-F238E27FC236}">
                      <a16:creationId xmlns:a16="http://schemas.microsoft.com/office/drawing/2014/main" id="{B959C7F7-B2F1-E727-192B-17619F509B7C}"/>
                    </a:ext>
                  </a:extLst>
                </p:cNvPr>
                <p:cNvSpPr/>
                <p:nvPr/>
              </p:nvSpPr>
              <p:spPr>
                <a:xfrm>
                  <a:off x="8106706" y="1893159"/>
                  <a:ext cx="861513" cy="861513"/>
                </a:xfrm>
                <a:prstGeom prst="donut">
                  <a:avLst>
                    <a:gd name="adj" fmla="val 5581"/>
                  </a:avLst>
                </a:prstGeom>
                <a:gradFill>
                  <a:gsLst>
                    <a:gs pos="0">
                      <a:srgbClr val="FD61DE"/>
                    </a:gs>
                    <a:gs pos="100000">
                      <a:srgbClr val="B928DE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39" name="Rectángulo: esquinas redondeadas 238">
                <a:extLst>
                  <a:ext uri="{FF2B5EF4-FFF2-40B4-BE49-F238E27FC236}">
                    <a16:creationId xmlns:a16="http://schemas.microsoft.com/office/drawing/2014/main" id="{B1E41DDD-8ABA-BED3-90A8-1A2B0343B307}"/>
                  </a:ext>
                </a:extLst>
              </p:cNvPr>
              <p:cNvSpPr/>
              <p:nvPr/>
            </p:nvSpPr>
            <p:spPr>
              <a:xfrm>
                <a:off x="2184795" y="2754344"/>
                <a:ext cx="938630" cy="22192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D61DE"/>
                  </a:gs>
                  <a:gs pos="100000">
                    <a:srgbClr val="B928D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41" name="CuadroTexto 240">
                <a:extLst>
                  <a:ext uri="{FF2B5EF4-FFF2-40B4-BE49-F238E27FC236}">
                    <a16:creationId xmlns:a16="http://schemas.microsoft.com/office/drawing/2014/main" id="{E8B25E1E-4BB9-6C22-69D1-48AEC660ED7C}"/>
                  </a:ext>
                </a:extLst>
              </p:cNvPr>
              <p:cNvSpPr txBox="1"/>
              <p:nvPr/>
            </p:nvSpPr>
            <p:spPr>
              <a:xfrm>
                <a:off x="2254726" y="2711812"/>
                <a:ext cx="798767" cy="23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700" b="1" dirty="0">
                    <a:solidFill>
                      <a:schemeClr val="bg1"/>
                    </a:solidFill>
                    <a:latin typeface="Quicksand" pitchFamily="2" charset="0"/>
                  </a:rPr>
                  <a:t>JOB POSITION </a:t>
                </a:r>
                <a:endParaRPr lang="es-CO" sz="700" b="1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  <p:sp>
            <p:nvSpPr>
              <p:cNvPr id="242" name="CuadroTexto 241">
                <a:extLst>
                  <a:ext uri="{FF2B5EF4-FFF2-40B4-BE49-F238E27FC236}">
                    <a16:creationId xmlns:a16="http://schemas.microsoft.com/office/drawing/2014/main" id="{E79F014A-E538-5166-3C45-DCBAE9333B7E}"/>
                  </a:ext>
                </a:extLst>
              </p:cNvPr>
              <p:cNvSpPr txBox="1"/>
              <p:nvPr/>
            </p:nvSpPr>
            <p:spPr>
              <a:xfrm>
                <a:off x="2210510" y="2800831"/>
                <a:ext cx="887197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400" dirty="0">
                    <a:solidFill>
                      <a:schemeClr val="bg1"/>
                    </a:solidFill>
                    <a:latin typeface="Quicksand" pitchFamily="2" charset="0"/>
                  </a:rPr>
                  <a:t>WRITE TEXT HERE.</a:t>
                </a:r>
              </a:p>
            </p:txBody>
          </p:sp>
        </p:grpSp>
        <p:grpSp>
          <p:nvGrpSpPr>
            <p:cNvPr id="246" name="Grupo 245">
              <a:extLst>
                <a:ext uri="{FF2B5EF4-FFF2-40B4-BE49-F238E27FC236}">
                  <a16:creationId xmlns:a16="http://schemas.microsoft.com/office/drawing/2014/main" id="{8C5BAD12-EE27-0B9C-643F-976D599A7CA5}"/>
                </a:ext>
              </a:extLst>
            </p:cNvPr>
            <p:cNvGrpSpPr/>
            <p:nvPr/>
          </p:nvGrpSpPr>
          <p:grpSpPr>
            <a:xfrm>
              <a:off x="5317060" y="3184440"/>
              <a:ext cx="938630" cy="1157491"/>
              <a:chOff x="2184795" y="1828006"/>
              <a:chExt cx="938630" cy="1157491"/>
            </a:xfrm>
          </p:grpSpPr>
          <p:grpSp>
            <p:nvGrpSpPr>
              <p:cNvPr id="247" name="Grupo 246">
                <a:extLst>
                  <a:ext uri="{FF2B5EF4-FFF2-40B4-BE49-F238E27FC236}">
                    <a16:creationId xmlns:a16="http://schemas.microsoft.com/office/drawing/2014/main" id="{751BCACF-77A2-C0F7-F6B9-49F83A86F01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232495" y="1828006"/>
                <a:ext cx="843230" cy="844606"/>
                <a:chOff x="8022261" y="1814396"/>
                <a:chExt cx="1024328" cy="1026000"/>
              </a:xfrm>
            </p:grpSpPr>
            <p:sp>
              <p:nvSpPr>
                <p:cNvPr id="251" name="Elipse 250">
                  <a:extLst>
                    <a:ext uri="{FF2B5EF4-FFF2-40B4-BE49-F238E27FC236}">
                      <a16:creationId xmlns:a16="http://schemas.microsoft.com/office/drawing/2014/main" id="{FF859899-C0BB-84EC-65F5-ED6680E9AD72}"/>
                    </a:ext>
                  </a:extLst>
                </p:cNvPr>
                <p:cNvSpPr/>
                <p:nvPr/>
              </p:nvSpPr>
              <p:spPr>
                <a:xfrm>
                  <a:off x="8022261" y="1814396"/>
                  <a:ext cx="1024328" cy="1026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52" name="Forma libre: forma 251">
                  <a:extLst>
                    <a:ext uri="{FF2B5EF4-FFF2-40B4-BE49-F238E27FC236}">
                      <a16:creationId xmlns:a16="http://schemas.microsoft.com/office/drawing/2014/main" id="{7917144A-7062-D1E7-75BE-B5D6D402A68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360035" y="2090394"/>
                  <a:ext cx="348774" cy="437316"/>
                </a:xfrm>
                <a:custGeom>
                  <a:avLst/>
                  <a:gdLst>
                    <a:gd name="connsiteX0" fmla="*/ 192718 w 391556"/>
                    <a:gd name="connsiteY0" fmla="*/ 252526 h 490959"/>
                    <a:gd name="connsiteX1" fmla="*/ 391556 w 391556"/>
                    <a:gd name="connsiteY1" fmla="*/ 486133 h 490959"/>
                    <a:gd name="connsiteX2" fmla="*/ 0 w 391556"/>
                    <a:gd name="connsiteY2" fmla="*/ 490959 h 490959"/>
                    <a:gd name="connsiteX3" fmla="*/ 192718 w 391556"/>
                    <a:gd name="connsiteY3" fmla="*/ 252526 h 490959"/>
                    <a:gd name="connsiteX4" fmla="*/ 196002 w 391556"/>
                    <a:gd name="connsiteY4" fmla="*/ 0 h 490959"/>
                    <a:gd name="connsiteX5" fmla="*/ 304587 w 391556"/>
                    <a:gd name="connsiteY5" fmla="*/ 108000 h 490959"/>
                    <a:gd name="connsiteX6" fmla="*/ 196002 w 391556"/>
                    <a:gd name="connsiteY6" fmla="*/ 216000 h 490959"/>
                    <a:gd name="connsiteX7" fmla="*/ 87417 w 391556"/>
                    <a:gd name="connsiteY7" fmla="*/ 108000 h 490959"/>
                    <a:gd name="connsiteX8" fmla="*/ 196002 w 391556"/>
                    <a:gd name="connsiteY8" fmla="*/ 0 h 490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1556" h="490959">
                      <a:moveTo>
                        <a:pt x="192718" y="252526"/>
                      </a:moveTo>
                      <a:cubicBezTo>
                        <a:pt x="292631" y="250249"/>
                        <a:pt x="378024" y="350573"/>
                        <a:pt x="391556" y="486133"/>
                      </a:cubicBezTo>
                      <a:lnTo>
                        <a:pt x="0" y="490959"/>
                      </a:lnTo>
                      <a:cubicBezTo>
                        <a:pt x="11612" y="356650"/>
                        <a:pt x="93953" y="254777"/>
                        <a:pt x="192718" y="252526"/>
                      </a:cubicBezTo>
                      <a:close/>
                      <a:moveTo>
                        <a:pt x="196002" y="0"/>
                      </a:moveTo>
                      <a:cubicBezTo>
                        <a:pt x="255972" y="0"/>
                        <a:pt x="304587" y="48353"/>
                        <a:pt x="304587" y="108000"/>
                      </a:cubicBezTo>
                      <a:cubicBezTo>
                        <a:pt x="304587" y="167647"/>
                        <a:pt x="255972" y="216000"/>
                        <a:pt x="196002" y="216000"/>
                      </a:cubicBezTo>
                      <a:cubicBezTo>
                        <a:pt x="136032" y="216000"/>
                        <a:pt x="87417" y="167647"/>
                        <a:pt x="87417" y="108000"/>
                      </a:cubicBezTo>
                      <a:cubicBezTo>
                        <a:pt x="87417" y="48353"/>
                        <a:pt x="136032" y="0"/>
                        <a:pt x="196002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C42E"/>
                    </a:gs>
                    <a:gs pos="100000">
                      <a:srgbClr val="FB772E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53" name="Círculo: vacío 252">
                  <a:extLst>
                    <a:ext uri="{FF2B5EF4-FFF2-40B4-BE49-F238E27FC236}">
                      <a16:creationId xmlns:a16="http://schemas.microsoft.com/office/drawing/2014/main" id="{711A25FE-207D-87E1-5CF2-9FBEA5F87433}"/>
                    </a:ext>
                  </a:extLst>
                </p:cNvPr>
                <p:cNvSpPr/>
                <p:nvPr/>
              </p:nvSpPr>
              <p:spPr>
                <a:xfrm>
                  <a:off x="8106706" y="1893159"/>
                  <a:ext cx="861513" cy="861513"/>
                </a:xfrm>
                <a:prstGeom prst="donut">
                  <a:avLst>
                    <a:gd name="adj" fmla="val 5581"/>
                  </a:avLst>
                </a:prstGeom>
                <a:gradFill>
                  <a:gsLst>
                    <a:gs pos="0">
                      <a:srgbClr val="FFC42E"/>
                    </a:gs>
                    <a:gs pos="100000">
                      <a:srgbClr val="FB772E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48" name="Rectángulo: esquinas redondeadas 247">
                <a:extLst>
                  <a:ext uri="{FF2B5EF4-FFF2-40B4-BE49-F238E27FC236}">
                    <a16:creationId xmlns:a16="http://schemas.microsoft.com/office/drawing/2014/main" id="{96F472E4-E9C1-6072-D50A-F2390366A691}"/>
                  </a:ext>
                </a:extLst>
              </p:cNvPr>
              <p:cNvSpPr/>
              <p:nvPr/>
            </p:nvSpPr>
            <p:spPr>
              <a:xfrm>
                <a:off x="2184795" y="2754344"/>
                <a:ext cx="938630" cy="22192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C42E"/>
                  </a:gs>
                  <a:gs pos="100000">
                    <a:srgbClr val="FB772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49" name="CuadroTexto 248">
                <a:extLst>
                  <a:ext uri="{FF2B5EF4-FFF2-40B4-BE49-F238E27FC236}">
                    <a16:creationId xmlns:a16="http://schemas.microsoft.com/office/drawing/2014/main" id="{7D040F83-E499-313E-A814-EBC8A76A4A41}"/>
                  </a:ext>
                </a:extLst>
              </p:cNvPr>
              <p:cNvSpPr txBox="1"/>
              <p:nvPr/>
            </p:nvSpPr>
            <p:spPr>
              <a:xfrm>
                <a:off x="2254726" y="2711812"/>
                <a:ext cx="798767" cy="23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700" b="1" dirty="0">
                    <a:solidFill>
                      <a:schemeClr val="bg1"/>
                    </a:solidFill>
                    <a:latin typeface="Quicksand" pitchFamily="2" charset="0"/>
                  </a:rPr>
                  <a:t>JOB POSITION </a:t>
                </a:r>
                <a:endParaRPr lang="es-CO" sz="700" b="1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  <p:sp>
            <p:nvSpPr>
              <p:cNvPr id="250" name="CuadroTexto 249">
                <a:extLst>
                  <a:ext uri="{FF2B5EF4-FFF2-40B4-BE49-F238E27FC236}">
                    <a16:creationId xmlns:a16="http://schemas.microsoft.com/office/drawing/2014/main" id="{1BBB6F2E-2B9A-6204-9439-907BEB63E5A5}"/>
                  </a:ext>
                </a:extLst>
              </p:cNvPr>
              <p:cNvSpPr txBox="1"/>
              <p:nvPr/>
            </p:nvSpPr>
            <p:spPr>
              <a:xfrm>
                <a:off x="2210510" y="2800831"/>
                <a:ext cx="887197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400" dirty="0">
                    <a:solidFill>
                      <a:schemeClr val="bg1"/>
                    </a:solidFill>
                    <a:latin typeface="Quicksand" pitchFamily="2" charset="0"/>
                  </a:rPr>
                  <a:t>WRITE TEXT HERE.</a:t>
                </a:r>
              </a:p>
            </p:txBody>
          </p:sp>
        </p:grpSp>
        <p:grpSp>
          <p:nvGrpSpPr>
            <p:cNvPr id="254" name="Grupo 253">
              <a:extLst>
                <a:ext uri="{FF2B5EF4-FFF2-40B4-BE49-F238E27FC236}">
                  <a16:creationId xmlns:a16="http://schemas.microsoft.com/office/drawing/2014/main" id="{43F92D66-3562-4A08-FFEA-49869338E423}"/>
                </a:ext>
              </a:extLst>
            </p:cNvPr>
            <p:cNvGrpSpPr/>
            <p:nvPr/>
          </p:nvGrpSpPr>
          <p:grpSpPr>
            <a:xfrm>
              <a:off x="6646460" y="3182375"/>
              <a:ext cx="938630" cy="1157491"/>
              <a:chOff x="2184795" y="1828006"/>
              <a:chExt cx="938630" cy="1157491"/>
            </a:xfrm>
          </p:grpSpPr>
          <p:grpSp>
            <p:nvGrpSpPr>
              <p:cNvPr id="255" name="Grupo 254">
                <a:extLst>
                  <a:ext uri="{FF2B5EF4-FFF2-40B4-BE49-F238E27FC236}">
                    <a16:creationId xmlns:a16="http://schemas.microsoft.com/office/drawing/2014/main" id="{3BDB6D9C-6C1B-9C28-590C-589DA9E0057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232495" y="1828006"/>
                <a:ext cx="843230" cy="844606"/>
                <a:chOff x="8022261" y="1814396"/>
                <a:chExt cx="1024328" cy="1026000"/>
              </a:xfrm>
            </p:grpSpPr>
            <p:sp>
              <p:nvSpPr>
                <p:cNvPr id="259" name="Elipse 258">
                  <a:extLst>
                    <a:ext uri="{FF2B5EF4-FFF2-40B4-BE49-F238E27FC236}">
                      <a16:creationId xmlns:a16="http://schemas.microsoft.com/office/drawing/2014/main" id="{71C566D7-169F-6FFE-720A-247F6671A777}"/>
                    </a:ext>
                  </a:extLst>
                </p:cNvPr>
                <p:cNvSpPr/>
                <p:nvPr/>
              </p:nvSpPr>
              <p:spPr>
                <a:xfrm>
                  <a:off x="8022261" y="1814396"/>
                  <a:ext cx="1024328" cy="1026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60" name="Forma libre: forma 259">
                  <a:extLst>
                    <a:ext uri="{FF2B5EF4-FFF2-40B4-BE49-F238E27FC236}">
                      <a16:creationId xmlns:a16="http://schemas.microsoft.com/office/drawing/2014/main" id="{4E8C9008-0CC6-AE3C-243E-4277A79DD8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360035" y="2090394"/>
                  <a:ext cx="348774" cy="437316"/>
                </a:xfrm>
                <a:custGeom>
                  <a:avLst/>
                  <a:gdLst>
                    <a:gd name="connsiteX0" fmla="*/ 192718 w 391556"/>
                    <a:gd name="connsiteY0" fmla="*/ 252526 h 490959"/>
                    <a:gd name="connsiteX1" fmla="*/ 391556 w 391556"/>
                    <a:gd name="connsiteY1" fmla="*/ 486133 h 490959"/>
                    <a:gd name="connsiteX2" fmla="*/ 0 w 391556"/>
                    <a:gd name="connsiteY2" fmla="*/ 490959 h 490959"/>
                    <a:gd name="connsiteX3" fmla="*/ 192718 w 391556"/>
                    <a:gd name="connsiteY3" fmla="*/ 252526 h 490959"/>
                    <a:gd name="connsiteX4" fmla="*/ 196002 w 391556"/>
                    <a:gd name="connsiteY4" fmla="*/ 0 h 490959"/>
                    <a:gd name="connsiteX5" fmla="*/ 304587 w 391556"/>
                    <a:gd name="connsiteY5" fmla="*/ 108000 h 490959"/>
                    <a:gd name="connsiteX6" fmla="*/ 196002 w 391556"/>
                    <a:gd name="connsiteY6" fmla="*/ 216000 h 490959"/>
                    <a:gd name="connsiteX7" fmla="*/ 87417 w 391556"/>
                    <a:gd name="connsiteY7" fmla="*/ 108000 h 490959"/>
                    <a:gd name="connsiteX8" fmla="*/ 196002 w 391556"/>
                    <a:gd name="connsiteY8" fmla="*/ 0 h 490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1556" h="490959">
                      <a:moveTo>
                        <a:pt x="192718" y="252526"/>
                      </a:moveTo>
                      <a:cubicBezTo>
                        <a:pt x="292631" y="250249"/>
                        <a:pt x="378024" y="350573"/>
                        <a:pt x="391556" y="486133"/>
                      </a:cubicBezTo>
                      <a:lnTo>
                        <a:pt x="0" y="490959"/>
                      </a:lnTo>
                      <a:cubicBezTo>
                        <a:pt x="11612" y="356650"/>
                        <a:pt x="93953" y="254777"/>
                        <a:pt x="192718" y="252526"/>
                      </a:cubicBezTo>
                      <a:close/>
                      <a:moveTo>
                        <a:pt x="196002" y="0"/>
                      </a:moveTo>
                      <a:cubicBezTo>
                        <a:pt x="255972" y="0"/>
                        <a:pt x="304587" y="48353"/>
                        <a:pt x="304587" y="108000"/>
                      </a:cubicBezTo>
                      <a:cubicBezTo>
                        <a:pt x="304587" y="167647"/>
                        <a:pt x="255972" y="216000"/>
                        <a:pt x="196002" y="216000"/>
                      </a:cubicBezTo>
                      <a:cubicBezTo>
                        <a:pt x="136032" y="216000"/>
                        <a:pt x="87417" y="167647"/>
                        <a:pt x="87417" y="108000"/>
                      </a:cubicBezTo>
                      <a:cubicBezTo>
                        <a:pt x="87417" y="48353"/>
                        <a:pt x="136032" y="0"/>
                        <a:pt x="196002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C42E"/>
                    </a:gs>
                    <a:gs pos="100000">
                      <a:srgbClr val="FB772E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61" name="Círculo: vacío 260">
                  <a:extLst>
                    <a:ext uri="{FF2B5EF4-FFF2-40B4-BE49-F238E27FC236}">
                      <a16:creationId xmlns:a16="http://schemas.microsoft.com/office/drawing/2014/main" id="{FE38982E-FDF2-1FD1-18F2-1A62C721A6DD}"/>
                    </a:ext>
                  </a:extLst>
                </p:cNvPr>
                <p:cNvSpPr/>
                <p:nvPr/>
              </p:nvSpPr>
              <p:spPr>
                <a:xfrm>
                  <a:off x="8106706" y="1893159"/>
                  <a:ext cx="861513" cy="861513"/>
                </a:xfrm>
                <a:prstGeom prst="donut">
                  <a:avLst>
                    <a:gd name="adj" fmla="val 5581"/>
                  </a:avLst>
                </a:prstGeom>
                <a:gradFill>
                  <a:gsLst>
                    <a:gs pos="0">
                      <a:srgbClr val="FFC42E"/>
                    </a:gs>
                    <a:gs pos="100000">
                      <a:srgbClr val="FB772E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56" name="Rectángulo: esquinas redondeadas 255">
                <a:extLst>
                  <a:ext uri="{FF2B5EF4-FFF2-40B4-BE49-F238E27FC236}">
                    <a16:creationId xmlns:a16="http://schemas.microsoft.com/office/drawing/2014/main" id="{325593E9-E2D8-A636-C40B-79BC92B6934D}"/>
                  </a:ext>
                </a:extLst>
              </p:cNvPr>
              <p:cNvSpPr/>
              <p:nvPr/>
            </p:nvSpPr>
            <p:spPr>
              <a:xfrm>
                <a:off x="2184795" y="2754344"/>
                <a:ext cx="938630" cy="22192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C42E"/>
                  </a:gs>
                  <a:gs pos="100000">
                    <a:srgbClr val="FB772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57" name="CuadroTexto 256">
                <a:extLst>
                  <a:ext uri="{FF2B5EF4-FFF2-40B4-BE49-F238E27FC236}">
                    <a16:creationId xmlns:a16="http://schemas.microsoft.com/office/drawing/2014/main" id="{330D350B-065F-0107-0281-E71D5FB1A80C}"/>
                  </a:ext>
                </a:extLst>
              </p:cNvPr>
              <p:cNvSpPr txBox="1"/>
              <p:nvPr/>
            </p:nvSpPr>
            <p:spPr>
              <a:xfrm>
                <a:off x="2254726" y="2711812"/>
                <a:ext cx="798767" cy="23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700" b="1" dirty="0">
                    <a:solidFill>
                      <a:schemeClr val="bg1"/>
                    </a:solidFill>
                    <a:latin typeface="Quicksand" pitchFamily="2" charset="0"/>
                  </a:rPr>
                  <a:t>JOB POSITION </a:t>
                </a:r>
                <a:endParaRPr lang="es-CO" sz="700" b="1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  <p:sp>
            <p:nvSpPr>
              <p:cNvPr id="258" name="CuadroTexto 257">
                <a:extLst>
                  <a:ext uri="{FF2B5EF4-FFF2-40B4-BE49-F238E27FC236}">
                    <a16:creationId xmlns:a16="http://schemas.microsoft.com/office/drawing/2014/main" id="{2D9D2D7B-F848-BF13-A985-B874935085CA}"/>
                  </a:ext>
                </a:extLst>
              </p:cNvPr>
              <p:cNvSpPr txBox="1"/>
              <p:nvPr/>
            </p:nvSpPr>
            <p:spPr>
              <a:xfrm>
                <a:off x="2210510" y="2800831"/>
                <a:ext cx="887197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400" dirty="0">
                    <a:solidFill>
                      <a:schemeClr val="bg1"/>
                    </a:solidFill>
                    <a:latin typeface="Quicksand" pitchFamily="2" charset="0"/>
                  </a:rPr>
                  <a:t>WRITE TEXT HERE.</a:t>
                </a:r>
              </a:p>
            </p:txBody>
          </p:sp>
        </p:grpSp>
        <p:grpSp>
          <p:nvGrpSpPr>
            <p:cNvPr id="262" name="Grupo 261">
              <a:extLst>
                <a:ext uri="{FF2B5EF4-FFF2-40B4-BE49-F238E27FC236}">
                  <a16:creationId xmlns:a16="http://schemas.microsoft.com/office/drawing/2014/main" id="{42057304-401B-CADF-E2A3-78D2F527C9DA}"/>
                </a:ext>
              </a:extLst>
            </p:cNvPr>
            <p:cNvGrpSpPr/>
            <p:nvPr/>
          </p:nvGrpSpPr>
          <p:grpSpPr>
            <a:xfrm>
              <a:off x="5980752" y="4546964"/>
              <a:ext cx="938630" cy="1157491"/>
              <a:chOff x="2184795" y="1828006"/>
              <a:chExt cx="938630" cy="1157491"/>
            </a:xfrm>
          </p:grpSpPr>
          <p:grpSp>
            <p:nvGrpSpPr>
              <p:cNvPr id="263" name="Grupo 262">
                <a:extLst>
                  <a:ext uri="{FF2B5EF4-FFF2-40B4-BE49-F238E27FC236}">
                    <a16:creationId xmlns:a16="http://schemas.microsoft.com/office/drawing/2014/main" id="{DC1A00D7-0080-29AA-5390-024CBF41091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232495" y="1828006"/>
                <a:ext cx="843230" cy="844606"/>
                <a:chOff x="8022261" y="1814396"/>
                <a:chExt cx="1024328" cy="1026000"/>
              </a:xfrm>
            </p:grpSpPr>
            <p:sp>
              <p:nvSpPr>
                <p:cNvPr id="267" name="Elipse 266">
                  <a:extLst>
                    <a:ext uri="{FF2B5EF4-FFF2-40B4-BE49-F238E27FC236}">
                      <a16:creationId xmlns:a16="http://schemas.microsoft.com/office/drawing/2014/main" id="{C373D425-439C-0E60-A5D7-490FAAAC9165}"/>
                    </a:ext>
                  </a:extLst>
                </p:cNvPr>
                <p:cNvSpPr/>
                <p:nvPr/>
              </p:nvSpPr>
              <p:spPr>
                <a:xfrm>
                  <a:off x="8022261" y="1814396"/>
                  <a:ext cx="1024328" cy="1026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68" name="Forma libre: forma 267">
                  <a:extLst>
                    <a:ext uri="{FF2B5EF4-FFF2-40B4-BE49-F238E27FC236}">
                      <a16:creationId xmlns:a16="http://schemas.microsoft.com/office/drawing/2014/main" id="{758F4669-4F77-28A1-D1EC-C9C5E5742D4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360035" y="2090394"/>
                  <a:ext cx="348774" cy="437316"/>
                </a:xfrm>
                <a:custGeom>
                  <a:avLst/>
                  <a:gdLst>
                    <a:gd name="connsiteX0" fmla="*/ 192718 w 391556"/>
                    <a:gd name="connsiteY0" fmla="*/ 252526 h 490959"/>
                    <a:gd name="connsiteX1" fmla="*/ 391556 w 391556"/>
                    <a:gd name="connsiteY1" fmla="*/ 486133 h 490959"/>
                    <a:gd name="connsiteX2" fmla="*/ 0 w 391556"/>
                    <a:gd name="connsiteY2" fmla="*/ 490959 h 490959"/>
                    <a:gd name="connsiteX3" fmla="*/ 192718 w 391556"/>
                    <a:gd name="connsiteY3" fmla="*/ 252526 h 490959"/>
                    <a:gd name="connsiteX4" fmla="*/ 196002 w 391556"/>
                    <a:gd name="connsiteY4" fmla="*/ 0 h 490959"/>
                    <a:gd name="connsiteX5" fmla="*/ 304587 w 391556"/>
                    <a:gd name="connsiteY5" fmla="*/ 108000 h 490959"/>
                    <a:gd name="connsiteX6" fmla="*/ 196002 w 391556"/>
                    <a:gd name="connsiteY6" fmla="*/ 216000 h 490959"/>
                    <a:gd name="connsiteX7" fmla="*/ 87417 w 391556"/>
                    <a:gd name="connsiteY7" fmla="*/ 108000 h 490959"/>
                    <a:gd name="connsiteX8" fmla="*/ 196002 w 391556"/>
                    <a:gd name="connsiteY8" fmla="*/ 0 h 490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1556" h="490959">
                      <a:moveTo>
                        <a:pt x="192718" y="252526"/>
                      </a:moveTo>
                      <a:cubicBezTo>
                        <a:pt x="292631" y="250249"/>
                        <a:pt x="378024" y="350573"/>
                        <a:pt x="391556" y="486133"/>
                      </a:cubicBezTo>
                      <a:lnTo>
                        <a:pt x="0" y="490959"/>
                      </a:lnTo>
                      <a:cubicBezTo>
                        <a:pt x="11612" y="356650"/>
                        <a:pt x="93953" y="254777"/>
                        <a:pt x="192718" y="252526"/>
                      </a:cubicBezTo>
                      <a:close/>
                      <a:moveTo>
                        <a:pt x="196002" y="0"/>
                      </a:moveTo>
                      <a:cubicBezTo>
                        <a:pt x="255972" y="0"/>
                        <a:pt x="304587" y="48353"/>
                        <a:pt x="304587" y="108000"/>
                      </a:cubicBezTo>
                      <a:cubicBezTo>
                        <a:pt x="304587" y="167647"/>
                        <a:pt x="255972" y="216000"/>
                        <a:pt x="196002" y="216000"/>
                      </a:cubicBezTo>
                      <a:cubicBezTo>
                        <a:pt x="136032" y="216000"/>
                        <a:pt x="87417" y="167647"/>
                        <a:pt x="87417" y="108000"/>
                      </a:cubicBezTo>
                      <a:cubicBezTo>
                        <a:pt x="87417" y="48353"/>
                        <a:pt x="136032" y="0"/>
                        <a:pt x="196002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C42E"/>
                    </a:gs>
                    <a:gs pos="100000">
                      <a:srgbClr val="FB772E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69" name="Círculo: vacío 268">
                  <a:extLst>
                    <a:ext uri="{FF2B5EF4-FFF2-40B4-BE49-F238E27FC236}">
                      <a16:creationId xmlns:a16="http://schemas.microsoft.com/office/drawing/2014/main" id="{2E51D816-4BE1-906A-BFCD-07884094BC50}"/>
                    </a:ext>
                  </a:extLst>
                </p:cNvPr>
                <p:cNvSpPr/>
                <p:nvPr/>
              </p:nvSpPr>
              <p:spPr>
                <a:xfrm>
                  <a:off x="8106706" y="1893159"/>
                  <a:ext cx="861513" cy="861513"/>
                </a:xfrm>
                <a:prstGeom prst="donut">
                  <a:avLst>
                    <a:gd name="adj" fmla="val 5581"/>
                  </a:avLst>
                </a:prstGeom>
                <a:gradFill>
                  <a:gsLst>
                    <a:gs pos="0">
                      <a:srgbClr val="FFC42E"/>
                    </a:gs>
                    <a:gs pos="100000">
                      <a:srgbClr val="FB772E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64" name="Rectángulo: esquinas redondeadas 263">
                <a:extLst>
                  <a:ext uri="{FF2B5EF4-FFF2-40B4-BE49-F238E27FC236}">
                    <a16:creationId xmlns:a16="http://schemas.microsoft.com/office/drawing/2014/main" id="{6A9CA13C-8C0D-8EA3-7684-E3EFFFC8329B}"/>
                  </a:ext>
                </a:extLst>
              </p:cNvPr>
              <p:cNvSpPr/>
              <p:nvPr/>
            </p:nvSpPr>
            <p:spPr>
              <a:xfrm>
                <a:off x="2184795" y="2754344"/>
                <a:ext cx="938630" cy="22192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C42E"/>
                  </a:gs>
                  <a:gs pos="100000">
                    <a:srgbClr val="FB772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65" name="CuadroTexto 264">
                <a:extLst>
                  <a:ext uri="{FF2B5EF4-FFF2-40B4-BE49-F238E27FC236}">
                    <a16:creationId xmlns:a16="http://schemas.microsoft.com/office/drawing/2014/main" id="{EFA07B06-740E-978B-76A1-843E5F3165FD}"/>
                  </a:ext>
                </a:extLst>
              </p:cNvPr>
              <p:cNvSpPr txBox="1"/>
              <p:nvPr/>
            </p:nvSpPr>
            <p:spPr>
              <a:xfrm>
                <a:off x="2254726" y="2711812"/>
                <a:ext cx="798767" cy="23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700" b="1" dirty="0">
                    <a:solidFill>
                      <a:schemeClr val="bg1"/>
                    </a:solidFill>
                    <a:latin typeface="Quicksand" pitchFamily="2" charset="0"/>
                  </a:rPr>
                  <a:t>JOB POSITION </a:t>
                </a:r>
                <a:endParaRPr lang="es-CO" sz="700" b="1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  <p:sp>
            <p:nvSpPr>
              <p:cNvPr id="266" name="CuadroTexto 265">
                <a:extLst>
                  <a:ext uri="{FF2B5EF4-FFF2-40B4-BE49-F238E27FC236}">
                    <a16:creationId xmlns:a16="http://schemas.microsoft.com/office/drawing/2014/main" id="{588DFFC1-07B6-3541-C30B-7CC945622AD7}"/>
                  </a:ext>
                </a:extLst>
              </p:cNvPr>
              <p:cNvSpPr txBox="1"/>
              <p:nvPr/>
            </p:nvSpPr>
            <p:spPr>
              <a:xfrm>
                <a:off x="2210510" y="2800831"/>
                <a:ext cx="887197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400" dirty="0">
                    <a:solidFill>
                      <a:schemeClr val="bg1"/>
                    </a:solidFill>
                    <a:latin typeface="Quicksand" pitchFamily="2" charset="0"/>
                  </a:rPr>
                  <a:t>WRITE TEXT HERE.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4970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969</TotalTime>
  <Words>74</Words>
  <Application>Microsoft Office PowerPoint</Application>
  <PresentationFormat>Personalizado</PresentationFormat>
  <Paragraphs>26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LEMON MILK Bold</vt:lpstr>
      <vt:lpstr>Quicksand</vt:lpstr>
      <vt:lpstr>Calibri</vt:lpstr>
      <vt:lpstr>Arial</vt:lpstr>
      <vt:lpstr>LEMON MILK Light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isabella villegas</dc:creator>
  <cp:lastModifiedBy>Sarah Villegas Ayala</cp:lastModifiedBy>
  <cp:revision>39</cp:revision>
  <dcterms:created xsi:type="dcterms:W3CDTF">2020-11-09T05:08:51Z</dcterms:created>
  <dcterms:modified xsi:type="dcterms:W3CDTF">2022-09-15T16:05:29Z</dcterms:modified>
</cp:coreProperties>
</file>