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3"/>
  </p:notes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EMON MILK Bold" panose="00000800000000000000" pitchFamily="50" charset="0"/>
      <p:bold r:id="rId10"/>
      <p:boldItalic r:id="rId11"/>
    </p:embeddedFont>
    <p:embeddedFont>
      <p:font typeface="LEMON MILK Light" panose="00000400000000000000" pitchFamily="50" charset="0"/>
      <p:regular r:id="rId12"/>
    </p:embeddedFont>
    <p:embeddedFont>
      <p:font typeface="Quicksand" pitchFamily="2" charset="0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09"/>
    <a:srgbClr val="2FCFC1"/>
    <a:srgbClr val="E0EB51"/>
    <a:srgbClr val="A9DF15"/>
    <a:srgbClr val="5184BF"/>
    <a:srgbClr val="ABC4FD"/>
    <a:srgbClr val="D0BBFA"/>
    <a:srgbClr val="97EEFB"/>
    <a:srgbClr val="FBB8B9"/>
    <a:srgbClr val="FD9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380" autoAdjust="0"/>
  </p:normalViewPr>
  <p:slideViewPr>
    <p:cSldViewPr snapToGrid="0">
      <p:cViewPr>
        <p:scale>
          <a:sx n="69" d="100"/>
          <a:sy n="69" d="100"/>
        </p:scale>
        <p:origin x="83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89FE9-580E-41C7-9A71-FFA86F397B59}" type="datetimeFigureOut">
              <a:rPr lang="es-CO" smtClean="0"/>
              <a:t>15/09/2022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9C9FD-B272-4C90-94D1-698303AE23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76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9C9FD-B272-4C90-94D1-698303AE23A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108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upo 210">
            <a:extLst>
              <a:ext uri="{FF2B5EF4-FFF2-40B4-BE49-F238E27FC236}">
                <a16:creationId xmlns:a16="http://schemas.microsoft.com/office/drawing/2014/main" id="{549BE91A-0249-F0EF-D631-10523ED18659}"/>
              </a:ext>
            </a:extLst>
          </p:cNvPr>
          <p:cNvGrpSpPr/>
          <p:nvPr/>
        </p:nvGrpSpPr>
        <p:grpSpPr>
          <a:xfrm>
            <a:off x="355598" y="345508"/>
            <a:ext cx="3349755" cy="667148"/>
            <a:chOff x="355598" y="345508"/>
            <a:chExt cx="3349755" cy="667148"/>
          </a:xfrm>
        </p:grpSpPr>
        <p:sp>
          <p:nvSpPr>
            <p:cNvPr id="237" name="CuadroTexto 236">
              <a:extLst>
                <a:ext uri="{FF2B5EF4-FFF2-40B4-BE49-F238E27FC236}">
                  <a16:creationId xmlns:a16="http://schemas.microsoft.com/office/drawing/2014/main" id="{AA38E3D8-7C04-8F1E-6A0D-7EFD7CE8D85B}"/>
                </a:ext>
              </a:extLst>
            </p:cNvPr>
            <p:cNvSpPr txBox="1"/>
            <p:nvPr/>
          </p:nvSpPr>
          <p:spPr>
            <a:xfrm>
              <a:off x="355598" y="345508"/>
              <a:ext cx="33497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>
                  <a:latin typeface="LEMON MILK Bold" panose="00000800000000000000" pitchFamily="50" charset="0"/>
                </a:rPr>
                <a:t>title</a:t>
              </a:r>
              <a:endParaRPr lang="es-CO" sz="2400" dirty="0">
                <a:latin typeface="LEMON MILK Bold" panose="00000800000000000000" pitchFamily="50" charset="0"/>
              </a:endParaRPr>
            </a:p>
          </p:txBody>
        </p:sp>
        <p:sp>
          <p:nvSpPr>
            <p:cNvPr id="238" name="CuadroTexto 237">
              <a:extLst>
                <a:ext uri="{FF2B5EF4-FFF2-40B4-BE49-F238E27FC236}">
                  <a16:creationId xmlns:a16="http://schemas.microsoft.com/office/drawing/2014/main" id="{78F20793-DC83-9806-D928-25219D841855}"/>
                </a:ext>
              </a:extLst>
            </p:cNvPr>
            <p:cNvSpPr txBox="1"/>
            <p:nvPr/>
          </p:nvSpPr>
          <p:spPr>
            <a:xfrm>
              <a:off x="357130" y="726616"/>
              <a:ext cx="1236716" cy="28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ES" sz="1400" dirty="0" err="1">
                  <a:latin typeface="LEMON MILK Light" panose="00000400000000000000" pitchFamily="50" charset="0"/>
                </a:rPr>
                <a:t>caption</a:t>
              </a:r>
              <a:endParaRPr lang="es-ES" sz="1400" dirty="0">
                <a:latin typeface="LEMON MILK Light" panose="00000400000000000000" pitchFamily="50" charset="0"/>
              </a:endParaRPr>
            </a:p>
          </p:txBody>
        </p:sp>
        <p:sp>
          <p:nvSpPr>
            <p:cNvPr id="240" name="Rectángulo 239">
              <a:extLst>
                <a:ext uri="{FF2B5EF4-FFF2-40B4-BE49-F238E27FC236}">
                  <a16:creationId xmlns:a16="http://schemas.microsoft.com/office/drawing/2014/main" id="{C5E6B62D-D228-EB22-7939-1B14C50D9F3B}"/>
                </a:ext>
              </a:extLst>
            </p:cNvPr>
            <p:cNvSpPr/>
            <p:nvPr/>
          </p:nvSpPr>
          <p:spPr>
            <a:xfrm>
              <a:off x="355598" y="420813"/>
              <a:ext cx="45719" cy="504000"/>
            </a:xfrm>
            <a:prstGeom prst="rect">
              <a:avLst/>
            </a:prstGeom>
            <a:solidFill>
              <a:srgbClr val="FFB2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10" name="Grupo 209">
            <a:extLst>
              <a:ext uri="{FF2B5EF4-FFF2-40B4-BE49-F238E27FC236}">
                <a16:creationId xmlns:a16="http://schemas.microsoft.com/office/drawing/2014/main" id="{8FD2B075-AA9D-F613-5468-5EB4090CB38E}"/>
              </a:ext>
            </a:extLst>
          </p:cNvPr>
          <p:cNvGrpSpPr/>
          <p:nvPr/>
        </p:nvGrpSpPr>
        <p:grpSpPr>
          <a:xfrm>
            <a:off x="559546" y="847461"/>
            <a:ext cx="7993157" cy="4378852"/>
            <a:chOff x="557538" y="1107580"/>
            <a:chExt cx="7993157" cy="4378852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915A6B9-14D9-437E-5693-EFAFC60DE3DC}"/>
                </a:ext>
              </a:extLst>
            </p:cNvPr>
            <p:cNvGrpSpPr/>
            <p:nvPr/>
          </p:nvGrpSpPr>
          <p:grpSpPr>
            <a:xfrm>
              <a:off x="4016125" y="1107580"/>
              <a:ext cx="2105959" cy="1080000"/>
              <a:chOff x="4016125" y="1107580"/>
              <a:chExt cx="2105959" cy="1080000"/>
            </a:xfrm>
          </p:grpSpPr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67D535A0-A312-1869-11DC-1CA005B120BF}"/>
                  </a:ext>
                </a:extLst>
              </p:cNvPr>
              <p:cNvSpPr/>
              <p:nvPr/>
            </p:nvSpPr>
            <p:spPr>
              <a:xfrm>
                <a:off x="4124125" y="1210154"/>
                <a:ext cx="864000" cy="864000"/>
              </a:xfrm>
              <a:prstGeom prst="ellipse">
                <a:avLst/>
              </a:prstGeom>
              <a:blipFill dpi="0" rotWithShape="1">
                <a:blip r:embed="rId4"/>
                <a:srcRect/>
                <a:tile tx="63500" ty="25400" sx="20000" sy="20000" flip="none" algn="tl"/>
              </a:blipFill>
              <a:ln w="63500">
                <a:solidFill>
                  <a:srgbClr val="FFB20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" name="Arco 3">
                <a:extLst>
                  <a:ext uri="{FF2B5EF4-FFF2-40B4-BE49-F238E27FC236}">
                    <a16:creationId xmlns:a16="http://schemas.microsoft.com/office/drawing/2014/main" id="{E3559F3D-F332-0F08-E6EA-02527CD6A862}"/>
                  </a:ext>
                </a:extLst>
              </p:cNvPr>
              <p:cNvSpPr/>
              <p:nvPr/>
            </p:nvSpPr>
            <p:spPr>
              <a:xfrm>
                <a:off x="4016125" y="1107580"/>
                <a:ext cx="1080000" cy="1080000"/>
              </a:xfrm>
              <a:prstGeom prst="arc">
                <a:avLst>
                  <a:gd name="adj1" fmla="val 1964789"/>
                  <a:gd name="adj2" fmla="val 8870012"/>
                </a:avLst>
              </a:prstGeom>
              <a:ln w="34925" cap="rnd">
                <a:solidFill>
                  <a:srgbClr val="FFB20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81FD32EB-E84A-EE99-BB59-7ED001B5091E}"/>
                  </a:ext>
                </a:extLst>
              </p:cNvPr>
              <p:cNvSpPr txBox="1"/>
              <p:nvPr/>
            </p:nvSpPr>
            <p:spPr>
              <a:xfrm>
                <a:off x="4988125" y="1355038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100" b="1" dirty="0">
                    <a:solidFill>
                      <a:srgbClr val="FFB209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rgbClr val="FFB209"/>
                  </a:solidFill>
                  <a:latin typeface="Quicksand" pitchFamily="2" charset="0"/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88F371DD-5339-6FC4-A0A1-3901648373FC}"/>
                  </a:ext>
                </a:extLst>
              </p:cNvPr>
              <p:cNvSpPr txBox="1"/>
              <p:nvPr/>
            </p:nvSpPr>
            <p:spPr>
              <a:xfrm>
                <a:off x="5000991" y="1508908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sp>
          <p:nvSpPr>
            <p:cNvPr id="205" name="Rectángulo 204">
              <a:extLst>
                <a:ext uri="{FF2B5EF4-FFF2-40B4-BE49-F238E27FC236}">
                  <a16:creationId xmlns:a16="http://schemas.microsoft.com/office/drawing/2014/main" id="{36274167-7FEA-5156-74EA-7CB029169EB8}"/>
                </a:ext>
              </a:extLst>
            </p:cNvPr>
            <p:cNvSpPr/>
            <p:nvPr/>
          </p:nvSpPr>
          <p:spPr>
            <a:xfrm>
              <a:off x="2285999" y="2681865"/>
              <a:ext cx="4536233" cy="558862"/>
            </a:xfrm>
            <a:custGeom>
              <a:avLst/>
              <a:gdLst>
                <a:gd name="connsiteX0" fmla="*/ 0 w 4536232"/>
                <a:gd name="connsiteY0" fmla="*/ 0 h 596350"/>
                <a:gd name="connsiteX1" fmla="*/ 4536232 w 4536232"/>
                <a:gd name="connsiteY1" fmla="*/ 0 h 596350"/>
                <a:gd name="connsiteX2" fmla="*/ 4536232 w 4536232"/>
                <a:gd name="connsiteY2" fmla="*/ 596350 h 596350"/>
                <a:gd name="connsiteX3" fmla="*/ 0 w 4536232"/>
                <a:gd name="connsiteY3" fmla="*/ 596350 h 596350"/>
                <a:gd name="connsiteX4" fmla="*/ 0 w 4536232"/>
                <a:gd name="connsiteY4" fmla="*/ 0 h 596350"/>
                <a:gd name="connsiteX0" fmla="*/ 0 w 4627672"/>
                <a:gd name="connsiteY0" fmla="*/ 596350 h 687790"/>
                <a:gd name="connsiteX1" fmla="*/ 0 w 4627672"/>
                <a:gd name="connsiteY1" fmla="*/ 0 h 687790"/>
                <a:gd name="connsiteX2" fmla="*/ 4536232 w 4627672"/>
                <a:gd name="connsiteY2" fmla="*/ 0 h 687790"/>
                <a:gd name="connsiteX3" fmla="*/ 4627672 w 4627672"/>
                <a:gd name="connsiteY3" fmla="*/ 687790 h 687790"/>
                <a:gd name="connsiteX0" fmla="*/ 0 w 4627672"/>
                <a:gd name="connsiteY0" fmla="*/ 596350 h 687790"/>
                <a:gd name="connsiteX1" fmla="*/ 0 w 4627672"/>
                <a:gd name="connsiteY1" fmla="*/ 0 h 687790"/>
                <a:gd name="connsiteX2" fmla="*/ 4536232 w 4627672"/>
                <a:gd name="connsiteY2" fmla="*/ 0 h 687790"/>
                <a:gd name="connsiteX3" fmla="*/ 4627672 w 4627672"/>
                <a:gd name="connsiteY3" fmla="*/ 687790 h 687790"/>
                <a:gd name="connsiteX0" fmla="*/ 0 w 4574354"/>
                <a:gd name="connsiteY0" fmla="*/ 596350 h 623809"/>
                <a:gd name="connsiteX1" fmla="*/ 0 w 4574354"/>
                <a:gd name="connsiteY1" fmla="*/ 0 h 623809"/>
                <a:gd name="connsiteX2" fmla="*/ 4536232 w 4574354"/>
                <a:gd name="connsiteY2" fmla="*/ 0 h 623809"/>
                <a:gd name="connsiteX3" fmla="*/ 4574354 w 4574354"/>
                <a:gd name="connsiteY3" fmla="*/ 623809 h 623809"/>
                <a:gd name="connsiteX0" fmla="*/ 0 w 4536232"/>
                <a:gd name="connsiteY0" fmla="*/ 596350 h 596675"/>
                <a:gd name="connsiteX1" fmla="*/ 0 w 4536232"/>
                <a:gd name="connsiteY1" fmla="*/ 0 h 596675"/>
                <a:gd name="connsiteX2" fmla="*/ 4536232 w 4536232"/>
                <a:gd name="connsiteY2" fmla="*/ 0 h 596675"/>
                <a:gd name="connsiteX3" fmla="*/ 4533653 w 4536232"/>
                <a:gd name="connsiteY3" fmla="*/ 596675 h 596675"/>
                <a:gd name="connsiteX0" fmla="*/ 0 w 4541863"/>
                <a:gd name="connsiteY0" fmla="*/ 596350 h 596675"/>
                <a:gd name="connsiteX1" fmla="*/ 0 w 4541863"/>
                <a:gd name="connsiteY1" fmla="*/ 0 h 596675"/>
                <a:gd name="connsiteX2" fmla="*/ 4536232 w 4541863"/>
                <a:gd name="connsiteY2" fmla="*/ 0 h 596675"/>
                <a:gd name="connsiteX3" fmla="*/ 4541793 w 4541863"/>
                <a:gd name="connsiteY3" fmla="*/ 596675 h 596675"/>
                <a:gd name="connsiteX0" fmla="*/ 0 w 4536599"/>
                <a:gd name="connsiteY0" fmla="*/ 596350 h 596350"/>
                <a:gd name="connsiteX1" fmla="*/ 0 w 4536599"/>
                <a:gd name="connsiteY1" fmla="*/ 0 h 596350"/>
                <a:gd name="connsiteX2" fmla="*/ 4536232 w 4536599"/>
                <a:gd name="connsiteY2" fmla="*/ 0 h 596350"/>
                <a:gd name="connsiteX3" fmla="*/ 4536366 w 4536599"/>
                <a:gd name="connsiteY3" fmla="*/ 577682 h 596350"/>
                <a:gd name="connsiteX0" fmla="*/ 0 w 4536599"/>
                <a:gd name="connsiteY0" fmla="*/ 596350 h 596350"/>
                <a:gd name="connsiteX1" fmla="*/ 0 w 4536599"/>
                <a:gd name="connsiteY1" fmla="*/ 0 h 596350"/>
                <a:gd name="connsiteX2" fmla="*/ 4536232 w 4536599"/>
                <a:gd name="connsiteY2" fmla="*/ 0 h 596350"/>
                <a:gd name="connsiteX3" fmla="*/ 4536366 w 4536599"/>
                <a:gd name="connsiteY3" fmla="*/ 577682 h 59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6599" h="596350">
                  <a:moveTo>
                    <a:pt x="0" y="596350"/>
                  </a:moveTo>
                  <a:lnTo>
                    <a:pt x="0" y="0"/>
                  </a:lnTo>
                  <a:lnTo>
                    <a:pt x="4536232" y="0"/>
                  </a:lnTo>
                  <a:cubicBezTo>
                    <a:pt x="4535372" y="198892"/>
                    <a:pt x="4537226" y="378790"/>
                    <a:pt x="4536366" y="577682"/>
                  </a:cubicBezTo>
                </a:path>
              </a:pathLst>
            </a:custGeom>
            <a:noFill/>
            <a:ln w="25400">
              <a:solidFill>
                <a:srgbClr val="FFB2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987587D7-F6F7-137F-C3C2-278CA0A6E658}"/>
                </a:ext>
              </a:extLst>
            </p:cNvPr>
            <p:cNvGrpSpPr/>
            <p:nvPr/>
          </p:nvGrpSpPr>
          <p:grpSpPr>
            <a:xfrm>
              <a:off x="1809018" y="2847277"/>
              <a:ext cx="1969763" cy="953041"/>
              <a:chOff x="1809018" y="2847277"/>
              <a:chExt cx="1969763" cy="953041"/>
            </a:xfrm>
          </p:grpSpPr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55B4E973-B965-A110-62C9-AB90CFF66A1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809018" y="2847277"/>
                <a:ext cx="953041" cy="953041"/>
                <a:chOff x="1672822" y="2795658"/>
                <a:chExt cx="1080000" cy="1080000"/>
              </a:xfrm>
            </p:grpSpPr>
            <p:sp>
              <p:nvSpPr>
                <p:cNvPr id="7" name="Elipse 6">
                  <a:extLst>
                    <a:ext uri="{FF2B5EF4-FFF2-40B4-BE49-F238E27FC236}">
                      <a16:creationId xmlns:a16="http://schemas.microsoft.com/office/drawing/2014/main" id="{869E7906-E414-10E7-D3A5-8635DD07A56D}"/>
                    </a:ext>
                  </a:extLst>
                </p:cNvPr>
                <p:cNvSpPr/>
                <p:nvPr/>
              </p:nvSpPr>
              <p:spPr>
                <a:xfrm>
                  <a:off x="1780822" y="2898232"/>
                  <a:ext cx="864000" cy="864000"/>
                </a:xfrm>
                <a:prstGeom prst="ellipse">
                  <a:avLst/>
                </a:prstGeom>
                <a:blipFill dpi="0" rotWithShape="1">
                  <a:blip r:embed="rId4"/>
                  <a:srcRect/>
                  <a:tile tx="63500" ty="25400" sx="17000" sy="17000" flip="none" algn="tl"/>
                </a:blipFill>
                <a:ln w="63500">
                  <a:solidFill>
                    <a:srgbClr val="E9887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8" name="Arco 7">
                  <a:extLst>
                    <a:ext uri="{FF2B5EF4-FFF2-40B4-BE49-F238E27FC236}">
                      <a16:creationId xmlns:a16="http://schemas.microsoft.com/office/drawing/2014/main" id="{73393786-572A-4937-92B9-848CFC1F0C92}"/>
                    </a:ext>
                  </a:extLst>
                </p:cNvPr>
                <p:cNvSpPr/>
                <p:nvPr/>
              </p:nvSpPr>
              <p:spPr>
                <a:xfrm>
                  <a:off x="1672822" y="2795658"/>
                  <a:ext cx="1080000" cy="1080000"/>
                </a:xfrm>
                <a:prstGeom prst="arc">
                  <a:avLst>
                    <a:gd name="adj1" fmla="val 1964789"/>
                    <a:gd name="adj2" fmla="val 8870012"/>
                  </a:avLst>
                </a:prstGeom>
                <a:ln w="34925" cap="rnd">
                  <a:solidFill>
                    <a:srgbClr val="E9887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F250AEAD-12CB-7B4D-AC0D-59AA8E0124AD}"/>
                  </a:ext>
                </a:extLst>
              </p:cNvPr>
              <p:cNvSpPr txBox="1"/>
              <p:nvPr/>
            </p:nvSpPr>
            <p:spPr>
              <a:xfrm>
                <a:off x="2644822" y="3043116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100" b="1" dirty="0">
                    <a:solidFill>
                      <a:srgbClr val="E9887D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rgbClr val="E9887D"/>
                  </a:solidFill>
                  <a:latin typeface="Quicksand" pitchFamily="2" charset="0"/>
                </a:endParaRPr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39DDC13-1099-84B6-8FA8-40BAE48733F2}"/>
                  </a:ext>
                </a:extLst>
              </p:cNvPr>
              <p:cNvSpPr txBox="1"/>
              <p:nvPr/>
            </p:nvSpPr>
            <p:spPr>
              <a:xfrm>
                <a:off x="2657688" y="3196986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cxnSp>
          <p:nvCxnSpPr>
            <p:cNvPr id="206" name="Conector recto 205">
              <a:extLst>
                <a:ext uri="{FF2B5EF4-FFF2-40B4-BE49-F238E27FC236}">
                  <a16:creationId xmlns:a16="http://schemas.microsoft.com/office/drawing/2014/main" id="{CC4F1793-1AF7-844A-3098-C86795678D54}"/>
                </a:ext>
              </a:extLst>
            </p:cNvPr>
            <p:cNvCxnSpPr>
              <a:cxnSpLocks/>
            </p:cNvCxnSpPr>
            <p:nvPr/>
          </p:nvCxnSpPr>
          <p:spPr>
            <a:xfrm>
              <a:off x="4553657" y="2193333"/>
              <a:ext cx="3" cy="750212"/>
            </a:xfrm>
            <a:prstGeom prst="line">
              <a:avLst/>
            </a:prstGeom>
            <a:ln w="25400">
              <a:solidFill>
                <a:srgbClr val="FFB2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0C921772-6D47-CE92-A841-86EFD89D7A72}"/>
                </a:ext>
              </a:extLst>
            </p:cNvPr>
            <p:cNvGrpSpPr/>
            <p:nvPr/>
          </p:nvGrpSpPr>
          <p:grpSpPr>
            <a:xfrm>
              <a:off x="4077597" y="2847276"/>
              <a:ext cx="1969763" cy="953041"/>
              <a:chOff x="1809018" y="2847277"/>
              <a:chExt cx="1969763" cy="953041"/>
            </a:xfrm>
          </p:grpSpPr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4A7DB114-565F-8293-C0A7-DE8F356E3B0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809018" y="2847277"/>
                <a:ext cx="953041" cy="953041"/>
                <a:chOff x="1672822" y="2795658"/>
                <a:chExt cx="1080000" cy="1080000"/>
              </a:xfrm>
            </p:grpSpPr>
            <p:sp>
              <p:nvSpPr>
                <p:cNvPr id="17" name="Elipse 16">
                  <a:extLst>
                    <a:ext uri="{FF2B5EF4-FFF2-40B4-BE49-F238E27FC236}">
                      <a16:creationId xmlns:a16="http://schemas.microsoft.com/office/drawing/2014/main" id="{3E61FC0F-D389-0BD2-6EC0-E986A87A5984}"/>
                    </a:ext>
                  </a:extLst>
                </p:cNvPr>
                <p:cNvSpPr/>
                <p:nvPr/>
              </p:nvSpPr>
              <p:spPr>
                <a:xfrm>
                  <a:off x="1780822" y="2898232"/>
                  <a:ext cx="864000" cy="864000"/>
                </a:xfrm>
                <a:prstGeom prst="ellipse">
                  <a:avLst/>
                </a:prstGeom>
                <a:blipFill dpi="0" rotWithShape="1">
                  <a:blip r:embed="rId4"/>
                  <a:srcRect/>
                  <a:tile tx="63500" ty="25400" sx="17000" sy="17000" flip="none" algn="tl"/>
                </a:blipFill>
                <a:ln w="63500">
                  <a:solidFill>
                    <a:srgbClr val="5184B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8" name="Arco 17">
                  <a:extLst>
                    <a:ext uri="{FF2B5EF4-FFF2-40B4-BE49-F238E27FC236}">
                      <a16:creationId xmlns:a16="http://schemas.microsoft.com/office/drawing/2014/main" id="{DA7CD4DB-F3D4-CA43-EDC8-DDE0B86ADB5E}"/>
                    </a:ext>
                  </a:extLst>
                </p:cNvPr>
                <p:cNvSpPr/>
                <p:nvPr/>
              </p:nvSpPr>
              <p:spPr>
                <a:xfrm>
                  <a:off x="1672822" y="2795658"/>
                  <a:ext cx="1080000" cy="1080000"/>
                </a:xfrm>
                <a:prstGeom prst="arc">
                  <a:avLst>
                    <a:gd name="adj1" fmla="val 1964789"/>
                    <a:gd name="adj2" fmla="val 8870012"/>
                  </a:avLst>
                </a:prstGeom>
                <a:ln w="34925" cap="rnd">
                  <a:solidFill>
                    <a:srgbClr val="5184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8A5039A-5FC5-E096-10BC-48411F94E208}"/>
                  </a:ext>
                </a:extLst>
              </p:cNvPr>
              <p:cNvSpPr txBox="1"/>
              <p:nvPr/>
            </p:nvSpPr>
            <p:spPr>
              <a:xfrm>
                <a:off x="2644822" y="3043116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100" b="1" dirty="0">
                    <a:solidFill>
                      <a:srgbClr val="5184BF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rgbClr val="5184BF"/>
                  </a:solidFill>
                  <a:latin typeface="Quicksand" pitchFamily="2" charset="0"/>
                </a:endParaRP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2E729343-EFFA-6651-93A1-5E41B2423EBA}"/>
                  </a:ext>
                </a:extLst>
              </p:cNvPr>
              <p:cNvSpPr txBox="1"/>
              <p:nvPr/>
            </p:nvSpPr>
            <p:spPr>
              <a:xfrm>
                <a:off x="2657688" y="3196986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E3D56EBA-8E2F-DAB0-3DA8-A5C8D397269B}"/>
                </a:ext>
              </a:extLst>
            </p:cNvPr>
            <p:cNvGrpSpPr/>
            <p:nvPr/>
          </p:nvGrpSpPr>
          <p:grpSpPr>
            <a:xfrm>
              <a:off x="6346176" y="2842487"/>
              <a:ext cx="1969763" cy="953041"/>
              <a:chOff x="1809018" y="2847277"/>
              <a:chExt cx="1969763" cy="953041"/>
            </a:xfrm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D4D08831-D314-020C-2163-2BE63309C9F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809018" y="2847277"/>
                <a:ext cx="953041" cy="953041"/>
                <a:chOff x="1672822" y="2795658"/>
                <a:chExt cx="1080000" cy="1080000"/>
              </a:xfrm>
            </p:grpSpPr>
            <p:sp>
              <p:nvSpPr>
                <p:cNvPr id="23" name="Elipse 22">
                  <a:extLst>
                    <a:ext uri="{FF2B5EF4-FFF2-40B4-BE49-F238E27FC236}">
                      <a16:creationId xmlns:a16="http://schemas.microsoft.com/office/drawing/2014/main" id="{FBDBD558-9D29-585A-F646-46945AC5CDF9}"/>
                    </a:ext>
                  </a:extLst>
                </p:cNvPr>
                <p:cNvSpPr/>
                <p:nvPr/>
              </p:nvSpPr>
              <p:spPr>
                <a:xfrm>
                  <a:off x="1780822" y="2898232"/>
                  <a:ext cx="864000" cy="864000"/>
                </a:xfrm>
                <a:prstGeom prst="ellipse">
                  <a:avLst/>
                </a:prstGeom>
                <a:blipFill dpi="0" rotWithShape="1">
                  <a:blip r:embed="rId4"/>
                  <a:srcRect/>
                  <a:tile tx="63500" ty="25400" sx="17000" sy="17000" flip="none" algn="tl"/>
                </a:blipFill>
                <a:ln w="63500">
                  <a:solidFill>
                    <a:srgbClr val="2FCFC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4" name="Arco 23">
                  <a:extLst>
                    <a:ext uri="{FF2B5EF4-FFF2-40B4-BE49-F238E27FC236}">
                      <a16:creationId xmlns:a16="http://schemas.microsoft.com/office/drawing/2014/main" id="{A3F6E838-CDAD-FB65-D59F-FDECE7A2850A}"/>
                    </a:ext>
                  </a:extLst>
                </p:cNvPr>
                <p:cNvSpPr/>
                <p:nvPr/>
              </p:nvSpPr>
              <p:spPr>
                <a:xfrm>
                  <a:off x="1672822" y="2795658"/>
                  <a:ext cx="1080000" cy="1080000"/>
                </a:xfrm>
                <a:prstGeom prst="arc">
                  <a:avLst>
                    <a:gd name="adj1" fmla="val 1964789"/>
                    <a:gd name="adj2" fmla="val 8870012"/>
                  </a:avLst>
                </a:prstGeom>
                <a:ln w="34925" cap="rnd">
                  <a:solidFill>
                    <a:srgbClr val="2FCFC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5788F660-BF94-2C37-7F61-0E6F7A02CABC}"/>
                  </a:ext>
                </a:extLst>
              </p:cNvPr>
              <p:cNvSpPr txBox="1"/>
              <p:nvPr/>
            </p:nvSpPr>
            <p:spPr>
              <a:xfrm>
                <a:off x="2644822" y="3043116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100" b="1" dirty="0">
                    <a:solidFill>
                      <a:srgbClr val="2FCFC1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rgbClr val="2FCFC1"/>
                  </a:solidFill>
                  <a:latin typeface="Quicksand" pitchFamily="2" charset="0"/>
                </a:endParaRPr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B9A98DFE-00A3-9EC8-C701-96594793BEE7}"/>
                  </a:ext>
                </a:extLst>
              </p:cNvPr>
              <p:cNvSpPr txBox="1"/>
              <p:nvPr/>
            </p:nvSpPr>
            <p:spPr>
              <a:xfrm>
                <a:off x="2657688" y="3196986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grpSp>
          <p:nvGrpSpPr>
            <p:cNvPr id="192" name="Grupo 191">
              <a:extLst>
                <a:ext uri="{FF2B5EF4-FFF2-40B4-BE49-F238E27FC236}">
                  <a16:creationId xmlns:a16="http://schemas.microsoft.com/office/drawing/2014/main" id="{60BCD769-58B7-4031-F1B9-584AE723C131}"/>
                </a:ext>
              </a:extLst>
            </p:cNvPr>
            <p:cNvGrpSpPr/>
            <p:nvPr/>
          </p:nvGrpSpPr>
          <p:grpSpPr>
            <a:xfrm>
              <a:off x="557538" y="3795528"/>
              <a:ext cx="2294979" cy="1689574"/>
              <a:chOff x="557538" y="3795528"/>
              <a:chExt cx="2294979" cy="1689574"/>
            </a:xfrm>
          </p:grpSpPr>
          <p:cxnSp>
            <p:nvCxnSpPr>
              <p:cNvPr id="52" name="Conector recto 51">
                <a:extLst>
                  <a:ext uri="{FF2B5EF4-FFF2-40B4-BE49-F238E27FC236}">
                    <a16:creationId xmlns:a16="http://schemas.microsoft.com/office/drawing/2014/main" id="{DCF40DA5-DFD5-FA8F-709F-EFD9C24730DB}"/>
                  </a:ext>
                </a:extLst>
              </p:cNvPr>
              <p:cNvCxnSpPr/>
              <p:nvPr/>
            </p:nvCxnSpPr>
            <p:spPr>
              <a:xfrm>
                <a:off x="2286000" y="3795528"/>
                <a:ext cx="0" cy="684000"/>
              </a:xfrm>
              <a:prstGeom prst="line">
                <a:avLst/>
              </a:prstGeom>
              <a:ln w="25400">
                <a:solidFill>
                  <a:srgbClr val="E9887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id="{D3435379-A0FF-9A07-5115-E9FAB056200B}"/>
                  </a:ext>
                </a:extLst>
              </p:cNvPr>
              <p:cNvGrpSpPr/>
              <p:nvPr/>
            </p:nvGrpSpPr>
            <p:grpSpPr>
              <a:xfrm>
                <a:off x="557538" y="4213861"/>
                <a:ext cx="2294979" cy="1271241"/>
                <a:chOff x="557538" y="4213861"/>
                <a:chExt cx="2294979" cy="1271241"/>
              </a:xfrm>
            </p:grpSpPr>
            <p:sp>
              <p:nvSpPr>
                <p:cNvPr id="50" name="Rectángulo 49">
                  <a:extLst>
                    <a:ext uri="{FF2B5EF4-FFF2-40B4-BE49-F238E27FC236}">
                      <a16:creationId xmlns:a16="http://schemas.microsoft.com/office/drawing/2014/main" id="{4CA75ECB-9E37-629B-DF25-8FC4A5178241}"/>
                    </a:ext>
                  </a:extLst>
                </p:cNvPr>
                <p:cNvSpPr/>
                <p:nvPr/>
              </p:nvSpPr>
              <p:spPr>
                <a:xfrm>
                  <a:off x="1112520" y="4213861"/>
                  <a:ext cx="1173480" cy="392430"/>
                </a:xfrm>
                <a:custGeom>
                  <a:avLst/>
                  <a:gdLst>
                    <a:gd name="connsiteX0" fmla="*/ 0 w 1173480"/>
                    <a:gd name="connsiteY0" fmla="*/ 0 h 392430"/>
                    <a:gd name="connsiteX1" fmla="*/ 1173480 w 1173480"/>
                    <a:gd name="connsiteY1" fmla="*/ 0 h 392430"/>
                    <a:gd name="connsiteX2" fmla="*/ 1173480 w 1173480"/>
                    <a:gd name="connsiteY2" fmla="*/ 392430 h 392430"/>
                    <a:gd name="connsiteX3" fmla="*/ 0 w 1173480"/>
                    <a:gd name="connsiteY3" fmla="*/ 392430 h 392430"/>
                    <a:gd name="connsiteX4" fmla="*/ 0 w 1173480"/>
                    <a:gd name="connsiteY4" fmla="*/ 0 h 392430"/>
                    <a:gd name="connsiteX0" fmla="*/ 0 w 1264920"/>
                    <a:gd name="connsiteY0" fmla="*/ 392430 h 483870"/>
                    <a:gd name="connsiteX1" fmla="*/ 0 w 1264920"/>
                    <a:gd name="connsiteY1" fmla="*/ 0 h 483870"/>
                    <a:gd name="connsiteX2" fmla="*/ 1173480 w 1264920"/>
                    <a:gd name="connsiteY2" fmla="*/ 0 h 483870"/>
                    <a:gd name="connsiteX3" fmla="*/ 1264920 w 1264920"/>
                    <a:gd name="connsiteY3" fmla="*/ 483870 h 483870"/>
                    <a:gd name="connsiteX0" fmla="*/ 0 w 1173480"/>
                    <a:gd name="connsiteY0" fmla="*/ 392430 h 392430"/>
                    <a:gd name="connsiteX1" fmla="*/ 0 w 1173480"/>
                    <a:gd name="connsiteY1" fmla="*/ 0 h 392430"/>
                    <a:gd name="connsiteX2" fmla="*/ 1173480 w 1173480"/>
                    <a:gd name="connsiteY2" fmla="*/ 0 h 39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3480" h="392430">
                      <a:moveTo>
                        <a:pt x="0" y="392430"/>
                      </a:moveTo>
                      <a:lnTo>
                        <a:pt x="0" y="0"/>
                      </a:lnTo>
                      <a:lnTo>
                        <a:pt x="1173480" y="0"/>
                      </a:lnTo>
                    </a:path>
                  </a:pathLst>
                </a:custGeom>
                <a:noFill/>
                <a:ln w="25400">
                  <a:solidFill>
                    <a:srgbClr val="E9887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31" name="Grupo 30">
                  <a:extLst>
                    <a:ext uri="{FF2B5EF4-FFF2-40B4-BE49-F238E27FC236}">
                      <a16:creationId xmlns:a16="http://schemas.microsoft.com/office/drawing/2014/main" id="{69D95B7A-00CD-09CB-044F-89300257CB4C}"/>
                    </a:ext>
                  </a:extLst>
                </p:cNvPr>
                <p:cNvGrpSpPr/>
                <p:nvPr/>
              </p:nvGrpSpPr>
              <p:grpSpPr>
                <a:xfrm>
                  <a:off x="557538" y="4474283"/>
                  <a:ext cx="1133959" cy="1010819"/>
                  <a:chOff x="557538" y="4474283"/>
                  <a:chExt cx="1133959" cy="1010819"/>
                </a:xfrm>
              </p:grpSpPr>
              <p:sp>
                <p:nvSpPr>
                  <p:cNvPr id="29" name="Elipse 28">
                    <a:extLst>
                      <a:ext uri="{FF2B5EF4-FFF2-40B4-BE49-F238E27FC236}">
                        <a16:creationId xmlns:a16="http://schemas.microsoft.com/office/drawing/2014/main" id="{65C70246-DD5D-7F2C-1FF8-5FCDBFB3A3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8396" y="4474283"/>
                    <a:ext cx="630354" cy="630354"/>
                  </a:xfrm>
                  <a:prstGeom prst="ellipse">
                    <a:avLst/>
                  </a:prstGeom>
                  <a:blipFill dpi="0" rotWithShape="1">
                    <a:blip r:embed="rId4"/>
                    <a:srcRect/>
                    <a:tile tx="50800" ty="25400" sx="14000" sy="14000" flip="none" algn="tl"/>
                  </a:blipFill>
                  <a:ln w="63500">
                    <a:solidFill>
                      <a:srgbClr val="FD9F7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27" name="CuadroTexto 26">
                    <a:extLst>
                      <a:ext uri="{FF2B5EF4-FFF2-40B4-BE49-F238E27FC236}">
                        <a16:creationId xmlns:a16="http://schemas.microsoft.com/office/drawing/2014/main" id="{33AC46C5-69DB-3BE7-9354-8CC9CA645818}"/>
                      </a:ext>
                    </a:extLst>
                  </p:cNvPr>
                  <p:cNvSpPr txBox="1"/>
                  <p:nvPr/>
                </p:nvSpPr>
                <p:spPr>
                  <a:xfrm>
                    <a:off x="557538" y="5143148"/>
                    <a:ext cx="113395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100" b="1" dirty="0">
                        <a:solidFill>
                          <a:srgbClr val="FD9F76"/>
                        </a:solidFill>
                        <a:latin typeface="Quicksand" pitchFamily="2" charset="0"/>
                      </a:rPr>
                      <a:t>JOB POSITION </a:t>
                    </a:r>
                    <a:endParaRPr lang="es-CO" sz="1100" b="1" dirty="0">
                      <a:solidFill>
                        <a:srgbClr val="FD9F76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28" name="CuadroTexto 27">
                    <a:extLst>
                      <a:ext uri="{FF2B5EF4-FFF2-40B4-BE49-F238E27FC236}">
                        <a16:creationId xmlns:a16="http://schemas.microsoft.com/office/drawing/2014/main" id="{D64FBE0E-6FAD-76E1-0388-29598E438FD1}"/>
                      </a:ext>
                    </a:extLst>
                  </p:cNvPr>
                  <p:cNvSpPr txBox="1"/>
                  <p:nvPr/>
                </p:nvSpPr>
                <p:spPr>
                  <a:xfrm>
                    <a:off x="640806" y="5290177"/>
                    <a:ext cx="953040" cy="1949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800"/>
                      </a:lnSpc>
                    </a:pPr>
                    <a:r>
                      <a:rPr lang="es-ES" sz="700" dirty="0">
                        <a:solidFill>
                          <a:sysClr val="windowText" lastClr="000000"/>
                        </a:solidFill>
                        <a:latin typeface="Quicksand" pitchFamily="2" charset="0"/>
                      </a:rPr>
                      <a:t>WRITE TEXT HERE.</a:t>
                    </a:r>
                  </a:p>
                </p:txBody>
              </p:sp>
            </p:grpSp>
            <p:grpSp>
              <p:nvGrpSpPr>
                <p:cNvPr id="32" name="Grupo 31">
                  <a:extLst>
                    <a:ext uri="{FF2B5EF4-FFF2-40B4-BE49-F238E27FC236}">
                      <a16:creationId xmlns:a16="http://schemas.microsoft.com/office/drawing/2014/main" id="{5C1D8E47-B200-E82A-70C0-EDAE316C3944}"/>
                    </a:ext>
                  </a:extLst>
                </p:cNvPr>
                <p:cNvGrpSpPr/>
                <p:nvPr/>
              </p:nvGrpSpPr>
              <p:grpSpPr>
                <a:xfrm>
                  <a:off x="1718558" y="4474283"/>
                  <a:ext cx="1133959" cy="1010819"/>
                  <a:chOff x="557538" y="4474283"/>
                  <a:chExt cx="1133959" cy="1010819"/>
                </a:xfrm>
              </p:grpSpPr>
              <p:sp>
                <p:nvSpPr>
                  <p:cNvPr id="33" name="Elipse 32">
                    <a:extLst>
                      <a:ext uri="{FF2B5EF4-FFF2-40B4-BE49-F238E27FC236}">
                        <a16:creationId xmlns:a16="http://schemas.microsoft.com/office/drawing/2014/main" id="{FB506EB1-46A5-346D-EEA2-15C7AD1390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8396" y="4474283"/>
                    <a:ext cx="630354" cy="630354"/>
                  </a:xfrm>
                  <a:prstGeom prst="ellipse">
                    <a:avLst/>
                  </a:prstGeom>
                  <a:blipFill dpi="0" rotWithShape="1">
                    <a:blip r:embed="rId4"/>
                    <a:srcRect/>
                    <a:tile tx="50800" ty="25400" sx="14000" sy="14000" flip="none" algn="tl"/>
                  </a:blipFill>
                  <a:ln w="63500">
                    <a:solidFill>
                      <a:srgbClr val="FBB8B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5507B475-D526-3BBA-0F83-F2EFE15F716E}"/>
                      </a:ext>
                    </a:extLst>
                  </p:cNvPr>
                  <p:cNvSpPr txBox="1"/>
                  <p:nvPr/>
                </p:nvSpPr>
                <p:spPr>
                  <a:xfrm>
                    <a:off x="557538" y="5143148"/>
                    <a:ext cx="113395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100" b="1" dirty="0">
                        <a:solidFill>
                          <a:srgbClr val="FBB8B9"/>
                        </a:solidFill>
                        <a:latin typeface="Quicksand" pitchFamily="2" charset="0"/>
                      </a:rPr>
                      <a:t>JOB POSITION </a:t>
                    </a:r>
                    <a:endParaRPr lang="es-CO" sz="1100" b="1" dirty="0">
                      <a:solidFill>
                        <a:srgbClr val="FBB8B9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35" name="CuadroTexto 34">
                    <a:extLst>
                      <a:ext uri="{FF2B5EF4-FFF2-40B4-BE49-F238E27FC236}">
                        <a16:creationId xmlns:a16="http://schemas.microsoft.com/office/drawing/2014/main" id="{BAB31995-963E-1127-ABF3-7FCD667B356E}"/>
                      </a:ext>
                    </a:extLst>
                  </p:cNvPr>
                  <p:cNvSpPr txBox="1"/>
                  <p:nvPr/>
                </p:nvSpPr>
                <p:spPr>
                  <a:xfrm>
                    <a:off x="640806" y="5290177"/>
                    <a:ext cx="953040" cy="1949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800"/>
                      </a:lnSpc>
                    </a:pPr>
                    <a:r>
                      <a:rPr lang="es-ES" sz="700" dirty="0">
                        <a:solidFill>
                          <a:sysClr val="windowText" lastClr="000000"/>
                        </a:solidFill>
                        <a:latin typeface="Quicksand" pitchFamily="2" charset="0"/>
                      </a:rPr>
                      <a:t>WRITE TEXT HERE.</a:t>
                    </a:r>
                  </a:p>
                </p:txBody>
              </p:sp>
            </p:grpSp>
          </p:grpSp>
        </p:grpSp>
        <p:sp>
          <p:nvSpPr>
            <p:cNvPr id="209" name="Rectángulo 204">
              <a:extLst>
                <a:ext uri="{FF2B5EF4-FFF2-40B4-BE49-F238E27FC236}">
                  <a16:creationId xmlns:a16="http://schemas.microsoft.com/office/drawing/2014/main" id="{B7B27032-02D7-4CFA-AAA9-DEF446954CB5}"/>
                </a:ext>
              </a:extLst>
            </p:cNvPr>
            <p:cNvSpPr/>
            <p:nvPr/>
          </p:nvSpPr>
          <p:spPr>
            <a:xfrm>
              <a:off x="3398521" y="4213309"/>
              <a:ext cx="2317528" cy="558862"/>
            </a:xfrm>
            <a:custGeom>
              <a:avLst/>
              <a:gdLst>
                <a:gd name="connsiteX0" fmla="*/ 0 w 4536232"/>
                <a:gd name="connsiteY0" fmla="*/ 0 h 596350"/>
                <a:gd name="connsiteX1" fmla="*/ 4536232 w 4536232"/>
                <a:gd name="connsiteY1" fmla="*/ 0 h 596350"/>
                <a:gd name="connsiteX2" fmla="*/ 4536232 w 4536232"/>
                <a:gd name="connsiteY2" fmla="*/ 596350 h 596350"/>
                <a:gd name="connsiteX3" fmla="*/ 0 w 4536232"/>
                <a:gd name="connsiteY3" fmla="*/ 596350 h 596350"/>
                <a:gd name="connsiteX4" fmla="*/ 0 w 4536232"/>
                <a:gd name="connsiteY4" fmla="*/ 0 h 596350"/>
                <a:gd name="connsiteX0" fmla="*/ 0 w 4627672"/>
                <a:gd name="connsiteY0" fmla="*/ 596350 h 687790"/>
                <a:gd name="connsiteX1" fmla="*/ 0 w 4627672"/>
                <a:gd name="connsiteY1" fmla="*/ 0 h 687790"/>
                <a:gd name="connsiteX2" fmla="*/ 4536232 w 4627672"/>
                <a:gd name="connsiteY2" fmla="*/ 0 h 687790"/>
                <a:gd name="connsiteX3" fmla="*/ 4627672 w 4627672"/>
                <a:gd name="connsiteY3" fmla="*/ 687790 h 687790"/>
                <a:gd name="connsiteX0" fmla="*/ 0 w 4627672"/>
                <a:gd name="connsiteY0" fmla="*/ 596350 h 687790"/>
                <a:gd name="connsiteX1" fmla="*/ 0 w 4627672"/>
                <a:gd name="connsiteY1" fmla="*/ 0 h 687790"/>
                <a:gd name="connsiteX2" fmla="*/ 4536232 w 4627672"/>
                <a:gd name="connsiteY2" fmla="*/ 0 h 687790"/>
                <a:gd name="connsiteX3" fmla="*/ 4627672 w 4627672"/>
                <a:gd name="connsiteY3" fmla="*/ 687790 h 687790"/>
                <a:gd name="connsiteX0" fmla="*/ 0 w 4574354"/>
                <a:gd name="connsiteY0" fmla="*/ 596350 h 623809"/>
                <a:gd name="connsiteX1" fmla="*/ 0 w 4574354"/>
                <a:gd name="connsiteY1" fmla="*/ 0 h 623809"/>
                <a:gd name="connsiteX2" fmla="*/ 4536232 w 4574354"/>
                <a:gd name="connsiteY2" fmla="*/ 0 h 623809"/>
                <a:gd name="connsiteX3" fmla="*/ 4574354 w 4574354"/>
                <a:gd name="connsiteY3" fmla="*/ 623809 h 623809"/>
                <a:gd name="connsiteX0" fmla="*/ 0 w 4536232"/>
                <a:gd name="connsiteY0" fmla="*/ 596350 h 596675"/>
                <a:gd name="connsiteX1" fmla="*/ 0 w 4536232"/>
                <a:gd name="connsiteY1" fmla="*/ 0 h 596675"/>
                <a:gd name="connsiteX2" fmla="*/ 4536232 w 4536232"/>
                <a:gd name="connsiteY2" fmla="*/ 0 h 596675"/>
                <a:gd name="connsiteX3" fmla="*/ 4533653 w 4536232"/>
                <a:gd name="connsiteY3" fmla="*/ 596675 h 596675"/>
                <a:gd name="connsiteX0" fmla="*/ 0 w 4541863"/>
                <a:gd name="connsiteY0" fmla="*/ 596350 h 596675"/>
                <a:gd name="connsiteX1" fmla="*/ 0 w 4541863"/>
                <a:gd name="connsiteY1" fmla="*/ 0 h 596675"/>
                <a:gd name="connsiteX2" fmla="*/ 4536232 w 4541863"/>
                <a:gd name="connsiteY2" fmla="*/ 0 h 596675"/>
                <a:gd name="connsiteX3" fmla="*/ 4541793 w 4541863"/>
                <a:gd name="connsiteY3" fmla="*/ 596675 h 596675"/>
                <a:gd name="connsiteX0" fmla="*/ 0 w 4536599"/>
                <a:gd name="connsiteY0" fmla="*/ 596350 h 596350"/>
                <a:gd name="connsiteX1" fmla="*/ 0 w 4536599"/>
                <a:gd name="connsiteY1" fmla="*/ 0 h 596350"/>
                <a:gd name="connsiteX2" fmla="*/ 4536232 w 4536599"/>
                <a:gd name="connsiteY2" fmla="*/ 0 h 596350"/>
                <a:gd name="connsiteX3" fmla="*/ 4536366 w 4536599"/>
                <a:gd name="connsiteY3" fmla="*/ 577682 h 596350"/>
                <a:gd name="connsiteX0" fmla="*/ 0 w 4536599"/>
                <a:gd name="connsiteY0" fmla="*/ 596350 h 596350"/>
                <a:gd name="connsiteX1" fmla="*/ 0 w 4536599"/>
                <a:gd name="connsiteY1" fmla="*/ 0 h 596350"/>
                <a:gd name="connsiteX2" fmla="*/ 4536232 w 4536599"/>
                <a:gd name="connsiteY2" fmla="*/ 0 h 596350"/>
                <a:gd name="connsiteX3" fmla="*/ 4536366 w 4536599"/>
                <a:gd name="connsiteY3" fmla="*/ 577682 h 59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6599" h="596350">
                  <a:moveTo>
                    <a:pt x="0" y="596350"/>
                  </a:moveTo>
                  <a:lnTo>
                    <a:pt x="0" y="0"/>
                  </a:lnTo>
                  <a:lnTo>
                    <a:pt x="4536232" y="0"/>
                  </a:lnTo>
                  <a:cubicBezTo>
                    <a:pt x="4535372" y="198892"/>
                    <a:pt x="4537226" y="378790"/>
                    <a:pt x="4536366" y="577682"/>
                  </a:cubicBezTo>
                </a:path>
              </a:pathLst>
            </a:custGeom>
            <a:noFill/>
            <a:ln w="25400">
              <a:solidFill>
                <a:srgbClr val="5184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cxnSp>
          <p:nvCxnSpPr>
            <p:cNvPr id="208" name="Conector recto 207">
              <a:extLst>
                <a:ext uri="{FF2B5EF4-FFF2-40B4-BE49-F238E27FC236}">
                  <a16:creationId xmlns:a16="http://schemas.microsoft.com/office/drawing/2014/main" id="{735F003D-27D1-18EB-B737-7D767A88F0AA}"/>
                </a:ext>
              </a:extLst>
            </p:cNvPr>
            <p:cNvCxnSpPr>
              <a:cxnSpLocks/>
            </p:cNvCxnSpPr>
            <p:nvPr/>
          </p:nvCxnSpPr>
          <p:spPr>
            <a:xfrm>
              <a:off x="4550069" y="3798740"/>
              <a:ext cx="3" cy="750212"/>
            </a:xfrm>
            <a:prstGeom prst="line">
              <a:avLst/>
            </a:prstGeom>
            <a:ln w="25400">
              <a:solidFill>
                <a:srgbClr val="5184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4EBC7651-C444-E1D4-674A-6437D26FE5D1}"/>
                </a:ext>
              </a:extLst>
            </p:cNvPr>
            <p:cNvGrpSpPr/>
            <p:nvPr/>
          </p:nvGrpSpPr>
          <p:grpSpPr>
            <a:xfrm>
              <a:off x="2820013" y="4474283"/>
              <a:ext cx="1133959" cy="1010819"/>
              <a:chOff x="557538" y="4474283"/>
              <a:chExt cx="1133959" cy="1010819"/>
            </a:xfrm>
          </p:grpSpPr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B94F6E3D-789E-207A-C5D4-9D96298273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8396" y="4474283"/>
                <a:ext cx="630354" cy="630354"/>
              </a:xfrm>
              <a:prstGeom prst="ellipse">
                <a:avLst/>
              </a:prstGeom>
              <a:blipFill dpi="0" rotWithShape="1">
                <a:blip r:embed="rId4"/>
                <a:srcRect/>
                <a:tile tx="50800" ty="25400" sx="14000" sy="14000" flip="none" algn="tl"/>
              </a:blipFill>
              <a:ln w="63500">
                <a:solidFill>
                  <a:srgbClr val="97EE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76A5AD4D-F723-60B1-AD88-352F9630F80E}"/>
                  </a:ext>
                </a:extLst>
              </p:cNvPr>
              <p:cNvSpPr txBox="1"/>
              <p:nvPr/>
            </p:nvSpPr>
            <p:spPr>
              <a:xfrm>
                <a:off x="557538" y="5143148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rgbClr val="97EEFB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rgbClr val="97EEFB"/>
                  </a:solidFill>
                  <a:latin typeface="Quicksand" pitchFamily="2" charset="0"/>
                </a:endParaRPr>
              </a:p>
            </p:txBody>
          </p:sp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DDC3410C-A95C-9A0B-6442-9E5CD64A7ABC}"/>
                  </a:ext>
                </a:extLst>
              </p:cNvPr>
              <p:cNvSpPr txBox="1"/>
              <p:nvPr/>
            </p:nvSpPr>
            <p:spPr>
              <a:xfrm>
                <a:off x="640806" y="5290177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D9559B-1684-383A-210B-CAE1FD1A3D39}"/>
                </a:ext>
              </a:extLst>
            </p:cNvPr>
            <p:cNvGrpSpPr/>
            <p:nvPr/>
          </p:nvGrpSpPr>
          <p:grpSpPr>
            <a:xfrm>
              <a:off x="3987137" y="4474283"/>
              <a:ext cx="1133959" cy="1010819"/>
              <a:chOff x="557538" y="4474283"/>
              <a:chExt cx="1133959" cy="1010819"/>
            </a:xfrm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51DCDB93-10F6-1744-7B2B-21B4A90E7E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8396" y="4474283"/>
                <a:ext cx="630354" cy="630354"/>
              </a:xfrm>
              <a:prstGeom prst="ellipse">
                <a:avLst/>
              </a:prstGeom>
              <a:blipFill dpi="0" rotWithShape="1">
                <a:blip r:embed="rId4"/>
                <a:srcRect/>
                <a:tile tx="50800" ty="25400" sx="14000" sy="14000" flip="none" algn="tl"/>
              </a:blipFill>
              <a:ln w="63500">
                <a:solidFill>
                  <a:srgbClr val="D0BB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A6D611D8-E0C1-AB43-EE9D-28B701732B0F}"/>
                  </a:ext>
                </a:extLst>
              </p:cNvPr>
              <p:cNvSpPr txBox="1"/>
              <p:nvPr/>
            </p:nvSpPr>
            <p:spPr>
              <a:xfrm>
                <a:off x="557538" y="5143148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rgbClr val="D0BBFA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rgbClr val="D0BBFA"/>
                  </a:solidFill>
                  <a:latin typeface="Quicksand" pitchFamily="2" charset="0"/>
                </a:endParaRPr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0301B848-EBF7-EF56-FB69-FB0FD3AE4E4B}"/>
                  </a:ext>
                </a:extLst>
              </p:cNvPr>
              <p:cNvSpPr txBox="1"/>
              <p:nvPr/>
            </p:nvSpPr>
            <p:spPr>
              <a:xfrm>
                <a:off x="640806" y="5290177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9B75350B-5670-3FBA-BDDF-DCCCACCE92A0}"/>
                </a:ext>
              </a:extLst>
            </p:cNvPr>
            <p:cNvGrpSpPr/>
            <p:nvPr/>
          </p:nvGrpSpPr>
          <p:grpSpPr>
            <a:xfrm>
              <a:off x="5154261" y="4472516"/>
              <a:ext cx="1133959" cy="1010819"/>
              <a:chOff x="557538" y="4474283"/>
              <a:chExt cx="1133959" cy="1010819"/>
            </a:xfrm>
          </p:grpSpPr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8AB6F586-670A-4C81-6428-ED7DCAF534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8396" y="4474283"/>
                <a:ext cx="630354" cy="630354"/>
              </a:xfrm>
              <a:prstGeom prst="ellipse">
                <a:avLst/>
              </a:prstGeom>
              <a:blipFill dpi="0" rotWithShape="1">
                <a:blip r:embed="rId4"/>
                <a:srcRect/>
                <a:tile tx="50800" ty="25400" sx="14000" sy="14000" flip="none" algn="tl"/>
              </a:blipFill>
              <a:ln w="63500">
                <a:solidFill>
                  <a:srgbClr val="ABC4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48F695F2-B5F3-2E4F-1C02-1854CE40459F}"/>
                  </a:ext>
                </a:extLst>
              </p:cNvPr>
              <p:cNvSpPr txBox="1"/>
              <p:nvPr/>
            </p:nvSpPr>
            <p:spPr>
              <a:xfrm>
                <a:off x="557538" y="5143148"/>
                <a:ext cx="113395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rgbClr val="ABC4FD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rgbClr val="ABC4FD"/>
                  </a:solidFill>
                  <a:latin typeface="Quicksand" pitchFamily="2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D9146A3C-605B-A7ED-247C-4E958D44616D}"/>
                  </a:ext>
                </a:extLst>
              </p:cNvPr>
              <p:cNvSpPr txBox="1"/>
              <p:nvPr/>
            </p:nvSpPr>
            <p:spPr>
              <a:xfrm>
                <a:off x="640806" y="5290177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WRITE TEXT HERE.</a:t>
                </a:r>
              </a:p>
            </p:txBody>
          </p:sp>
        </p:grpSp>
        <p:grpSp>
          <p:nvGrpSpPr>
            <p:cNvPr id="193" name="Grupo 192">
              <a:extLst>
                <a:ext uri="{FF2B5EF4-FFF2-40B4-BE49-F238E27FC236}">
                  <a16:creationId xmlns:a16="http://schemas.microsoft.com/office/drawing/2014/main" id="{4672E797-88D4-F5D1-5879-A4B3352A72A5}"/>
                </a:ext>
              </a:extLst>
            </p:cNvPr>
            <p:cNvGrpSpPr/>
            <p:nvPr/>
          </p:nvGrpSpPr>
          <p:grpSpPr>
            <a:xfrm flipH="1">
              <a:off x="6255716" y="3796858"/>
              <a:ext cx="2294979" cy="1689574"/>
              <a:chOff x="557538" y="3795528"/>
              <a:chExt cx="2294979" cy="1689574"/>
            </a:xfrm>
          </p:grpSpPr>
          <p:cxnSp>
            <p:nvCxnSpPr>
              <p:cNvPr id="194" name="Conector recto 193">
                <a:extLst>
                  <a:ext uri="{FF2B5EF4-FFF2-40B4-BE49-F238E27FC236}">
                    <a16:creationId xmlns:a16="http://schemas.microsoft.com/office/drawing/2014/main" id="{3BDC5518-0526-E869-E0E9-501442040E6A}"/>
                  </a:ext>
                </a:extLst>
              </p:cNvPr>
              <p:cNvCxnSpPr/>
              <p:nvPr/>
            </p:nvCxnSpPr>
            <p:spPr>
              <a:xfrm>
                <a:off x="2286000" y="3795528"/>
                <a:ext cx="0" cy="684000"/>
              </a:xfrm>
              <a:prstGeom prst="line">
                <a:avLst/>
              </a:prstGeom>
              <a:ln w="25400">
                <a:solidFill>
                  <a:srgbClr val="2FCF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5" name="Grupo 194">
                <a:extLst>
                  <a:ext uri="{FF2B5EF4-FFF2-40B4-BE49-F238E27FC236}">
                    <a16:creationId xmlns:a16="http://schemas.microsoft.com/office/drawing/2014/main" id="{C704D542-6616-E740-1573-3A19CEF37169}"/>
                  </a:ext>
                </a:extLst>
              </p:cNvPr>
              <p:cNvGrpSpPr/>
              <p:nvPr/>
            </p:nvGrpSpPr>
            <p:grpSpPr>
              <a:xfrm>
                <a:off x="557538" y="4213861"/>
                <a:ext cx="2294979" cy="1271241"/>
                <a:chOff x="557538" y="4213861"/>
                <a:chExt cx="2294979" cy="1271241"/>
              </a:xfrm>
            </p:grpSpPr>
            <p:sp>
              <p:nvSpPr>
                <p:cNvPr id="196" name="Rectángulo 49">
                  <a:extLst>
                    <a:ext uri="{FF2B5EF4-FFF2-40B4-BE49-F238E27FC236}">
                      <a16:creationId xmlns:a16="http://schemas.microsoft.com/office/drawing/2014/main" id="{3A5DE58D-5D0B-21F4-2D6B-9D06AFC3338E}"/>
                    </a:ext>
                  </a:extLst>
                </p:cNvPr>
                <p:cNvSpPr/>
                <p:nvPr/>
              </p:nvSpPr>
              <p:spPr>
                <a:xfrm>
                  <a:off x="1112520" y="4213861"/>
                  <a:ext cx="1173480" cy="392430"/>
                </a:xfrm>
                <a:custGeom>
                  <a:avLst/>
                  <a:gdLst>
                    <a:gd name="connsiteX0" fmla="*/ 0 w 1173480"/>
                    <a:gd name="connsiteY0" fmla="*/ 0 h 392430"/>
                    <a:gd name="connsiteX1" fmla="*/ 1173480 w 1173480"/>
                    <a:gd name="connsiteY1" fmla="*/ 0 h 392430"/>
                    <a:gd name="connsiteX2" fmla="*/ 1173480 w 1173480"/>
                    <a:gd name="connsiteY2" fmla="*/ 392430 h 392430"/>
                    <a:gd name="connsiteX3" fmla="*/ 0 w 1173480"/>
                    <a:gd name="connsiteY3" fmla="*/ 392430 h 392430"/>
                    <a:gd name="connsiteX4" fmla="*/ 0 w 1173480"/>
                    <a:gd name="connsiteY4" fmla="*/ 0 h 392430"/>
                    <a:gd name="connsiteX0" fmla="*/ 0 w 1264920"/>
                    <a:gd name="connsiteY0" fmla="*/ 392430 h 483870"/>
                    <a:gd name="connsiteX1" fmla="*/ 0 w 1264920"/>
                    <a:gd name="connsiteY1" fmla="*/ 0 h 483870"/>
                    <a:gd name="connsiteX2" fmla="*/ 1173480 w 1264920"/>
                    <a:gd name="connsiteY2" fmla="*/ 0 h 483870"/>
                    <a:gd name="connsiteX3" fmla="*/ 1264920 w 1264920"/>
                    <a:gd name="connsiteY3" fmla="*/ 483870 h 483870"/>
                    <a:gd name="connsiteX0" fmla="*/ 0 w 1173480"/>
                    <a:gd name="connsiteY0" fmla="*/ 392430 h 392430"/>
                    <a:gd name="connsiteX1" fmla="*/ 0 w 1173480"/>
                    <a:gd name="connsiteY1" fmla="*/ 0 h 392430"/>
                    <a:gd name="connsiteX2" fmla="*/ 1173480 w 1173480"/>
                    <a:gd name="connsiteY2" fmla="*/ 0 h 392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73480" h="392430">
                      <a:moveTo>
                        <a:pt x="0" y="392430"/>
                      </a:moveTo>
                      <a:lnTo>
                        <a:pt x="0" y="0"/>
                      </a:lnTo>
                      <a:lnTo>
                        <a:pt x="1173480" y="0"/>
                      </a:lnTo>
                    </a:path>
                  </a:pathLst>
                </a:custGeom>
                <a:noFill/>
                <a:ln w="25400">
                  <a:solidFill>
                    <a:srgbClr val="2FCFC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97" name="Grupo 196">
                  <a:extLst>
                    <a:ext uri="{FF2B5EF4-FFF2-40B4-BE49-F238E27FC236}">
                      <a16:creationId xmlns:a16="http://schemas.microsoft.com/office/drawing/2014/main" id="{D208D59A-FC00-EB79-A762-ECBF0C38A994}"/>
                    </a:ext>
                  </a:extLst>
                </p:cNvPr>
                <p:cNvGrpSpPr/>
                <p:nvPr/>
              </p:nvGrpSpPr>
              <p:grpSpPr>
                <a:xfrm>
                  <a:off x="557538" y="4474283"/>
                  <a:ext cx="1133959" cy="1010819"/>
                  <a:chOff x="557538" y="4474283"/>
                  <a:chExt cx="1133959" cy="1010819"/>
                </a:xfrm>
              </p:grpSpPr>
              <p:sp>
                <p:nvSpPr>
                  <p:cNvPr id="202" name="Elipse 201">
                    <a:extLst>
                      <a:ext uri="{FF2B5EF4-FFF2-40B4-BE49-F238E27FC236}">
                        <a16:creationId xmlns:a16="http://schemas.microsoft.com/office/drawing/2014/main" id="{FCA3E3F1-A0C0-6ABF-C8AE-F7276028E45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8396" y="4474283"/>
                    <a:ext cx="630354" cy="630354"/>
                  </a:xfrm>
                  <a:prstGeom prst="ellipse">
                    <a:avLst/>
                  </a:prstGeom>
                  <a:blipFill dpi="0" rotWithShape="1">
                    <a:blip r:embed="rId4"/>
                    <a:srcRect/>
                    <a:tile tx="50800" ty="25400" sx="14000" sy="14000" flip="none" algn="tl"/>
                  </a:blipFill>
                  <a:ln w="63500">
                    <a:solidFill>
                      <a:srgbClr val="E0EB5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03" name="CuadroTexto 202">
                    <a:extLst>
                      <a:ext uri="{FF2B5EF4-FFF2-40B4-BE49-F238E27FC236}">
                        <a16:creationId xmlns:a16="http://schemas.microsoft.com/office/drawing/2014/main" id="{7F61891F-99C5-35BD-2CD3-C39E64F6F387}"/>
                      </a:ext>
                    </a:extLst>
                  </p:cNvPr>
                  <p:cNvSpPr txBox="1"/>
                  <p:nvPr/>
                </p:nvSpPr>
                <p:spPr>
                  <a:xfrm>
                    <a:off x="557538" y="5143148"/>
                    <a:ext cx="113395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100" b="1" dirty="0">
                        <a:solidFill>
                          <a:srgbClr val="E0EB51"/>
                        </a:solidFill>
                        <a:latin typeface="Quicksand" pitchFamily="2" charset="0"/>
                      </a:rPr>
                      <a:t>JOB POSITION </a:t>
                    </a:r>
                    <a:endParaRPr lang="es-CO" sz="1100" b="1" dirty="0">
                      <a:solidFill>
                        <a:srgbClr val="E0EB51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204" name="CuadroTexto 203">
                    <a:extLst>
                      <a:ext uri="{FF2B5EF4-FFF2-40B4-BE49-F238E27FC236}">
                        <a16:creationId xmlns:a16="http://schemas.microsoft.com/office/drawing/2014/main" id="{6831D090-1BD6-364E-953D-14E14AE7FAB0}"/>
                      </a:ext>
                    </a:extLst>
                  </p:cNvPr>
                  <p:cNvSpPr txBox="1"/>
                  <p:nvPr/>
                </p:nvSpPr>
                <p:spPr>
                  <a:xfrm>
                    <a:off x="640806" y="5290177"/>
                    <a:ext cx="953040" cy="1949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800"/>
                      </a:lnSpc>
                    </a:pPr>
                    <a:r>
                      <a:rPr lang="es-ES" sz="700" dirty="0">
                        <a:solidFill>
                          <a:sysClr val="windowText" lastClr="000000"/>
                        </a:solidFill>
                        <a:latin typeface="Quicksand" pitchFamily="2" charset="0"/>
                      </a:rPr>
                      <a:t>WRITE TEXT HERE.</a:t>
                    </a:r>
                  </a:p>
                </p:txBody>
              </p:sp>
            </p:grpSp>
            <p:grpSp>
              <p:nvGrpSpPr>
                <p:cNvPr id="198" name="Grupo 197">
                  <a:extLst>
                    <a:ext uri="{FF2B5EF4-FFF2-40B4-BE49-F238E27FC236}">
                      <a16:creationId xmlns:a16="http://schemas.microsoft.com/office/drawing/2014/main" id="{34EBB010-82E9-BE23-93D5-99C347E5EC12}"/>
                    </a:ext>
                  </a:extLst>
                </p:cNvPr>
                <p:cNvGrpSpPr/>
                <p:nvPr/>
              </p:nvGrpSpPr>
              <p:grpSpPr>
                <a:xfrm>
                  <a:off x="1718558" y="4474283"/>
                  <a:ext cx="1133959" cy="1010819"/>
                  <a:chOff x="557538" y="4474283"/>
                  <a:chExt cx="1133959" cy="1010819"/>
                </a:xfrm>
              </p:grpSpPr>
              <p:sp>
                <p:nvSpPr>
                  <p:cNvPr id="199" name="Elipse 198">
                    <a:extLst>
                      <a:ext uri="{FF2B5EF4-FFF2-40B4-BE49-F238E27FC236}">
                        <a16:creationId xmlns:a16="http://schemas.microsoft.com/office/drawing/2014/main" id="{46C39C8E-81D1-8468-4B73-3CCC8DE9329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98396" y="4474283"/>
                    <a:ext cx="630354" cy="630354"/>
                  </a:xfrm>
                  <a:prstGeom prst="ellipse">
                    <a:avLst/>
                  </a:prstGeom>
                  <a:blipFill dpi="0" rotWithShape="1">
                    <a:blip r:embed="rId4"/>
                    <a:srcRect/>
                    <a:tile tx="50800" ty="25400" sx="14000" sy="14000" flip="none" algn="tl"/>
                  </a:blipFill>
                  <a:ln w="63500">
                    <a:solidFill>
                      <a:srgbClr val="A9DF1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/>
                  </a:p>
                </p:txBody>
              </p:sp>
              <p:sp>
                <p:nvSpPr>
                  <p:cNvPr id="200" name="CuadroTexto 199">
                    <a:extLst>
                      <a:ext uri="{FF2B5EF4-FFF2-40B4-BE49-F238E27FC236}">
                        <a16:creationId xmlns:a16="http://schemas.microsoft.com/office/drawing/2014/main" id="{9B7A0F27-CA90-A02F-B048-3FC66D0C3434}"/>
                      </a:ext>
                    </a:extLst>
                  </p:cNvPr>
                  <p:cNvSpPr txBox="1"/>
                  <p:nvPr/>
                </p:nvSpPr>
                <p:spPr>
                  <a:xfrm>
                    <a:off x="557538" y="5143148"/>
                    <a:ext cx="113395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100" b="1" dirty="0">
                        <a:solidFill>
                          <a:srgbClr val="A9DF15"/>
                        </a:solidFill>
                        <a:latin typeface="Quicksand" pitchFamily="2" charset="0"/>
                      </a:rPr>
                      <a:t>JOB POSITION </a:t>
                    </a:r>
                    <a:endParaRPr lang="es-CO" sz="1100" b="1" dirty="0">
                      <a:solidFill>
                        <a:srgbClr val="A9DF15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201" name="CuadroTexto 200">
                    <a:extLst>
                      <a:ext uri="{FF2B5EF4-FFF2-40B4-BE49-F238E27FC236}">
                        <a16:creationId xmlns:a16="http://schemas.microsoft.com/office/drawing/2014/main" id="{5B8DC873-E3A9-B94E-2BD5-3BAB2E013A42}"/>
                      </a:ext>
                    </a:extLst>
                  </p:cNvPr>
                  <p:cNvSpPr txBox="1"/>
                  <p:nvPr/>
                </p:nvSpPr>
                <p:spPr>
                  <a:xfrm>
                    <a:off x="640806" y="5290177"/>
                    <a:ext cx="953040" cy="1949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800"/>
                      </a:lnSpc>
                    </a:pPr>
                    <a:r>
                      <a:rPr lang="es-ES" sz="700" dirty="0">
                        <a:solidFill>
                          <a:sysClr val="windowText" lastClr="000000"/>
                        </a:solidFill>
                        <a:latin typeface="Quicksand" pitchFamily="2" charset="0"/>
                      </a:rPr>
                      <a:t>WRITE TEXT HERE.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69</Words>
  <Application>Microsoft Office PowerPoint</Application>
  <PresentationFormat>Personalizado</PresentationFormat>
  <Paragraphs>25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Arial</vt:lpstr>
      <vt:lpstr>LEMON MILK Light</vt:lpstr>
      <vt:lpstr>Calibri Light</vt:lpstr>
      <vt:lpstr>Quicksand</vt:lpstr>
      <vt:lpstr>LEMON MILK Bold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Sarah Villegas Ayala</cp:lastModifiedBy>
  <cp:revision>38</cp:revision>
  <dcterms:created xsi:type="dcterms:W3CDTF">2020-11-09T05:08:51Z</dcterms:created>
  <dcterms:modified xsi:type="dcterms:W3CDTF">2022-09-16T02:43:07Z</dcterms:modified>
</cp:coreProperties>
</file>