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  <p:boldItalic r:id="rId10"/>
    </p:embeddedFont>
    <p:embeddedFont>
      <p:font typeface="LEMON MILK Light" panose="00000400000000000000" pitchFamily="50" charset="0"/>
      <p:regular r:id="rId11"/>
    </p:embeddedFont>
    <p:embeddedFont>
      <p:font typeface="Quicksand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E117"/>
    <a:srgbClr val="06919E"/>
    <a:srgbClr val="11A0BE"/>
    <a:srgbClr val="3F5085"/>
    <a:srgbClr val="36D4B1"/>
    <a:srgbClr val="86C340"/>
    <a:srgbClr val="F0F1F3"/>
    <a:srgbClr val="2B754B"/>
    <a:srgbClr val="747B81"/>
    <a:srgbClr val="FF5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3" d="100"/>
          <a:sy n="73" d="100"/>
        </p:scale>
        <p:origin x="7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rupo 421">
            <a:extLst>
              <a:ext uri="{FF2B5EF4-FFF2-40B4-BE49-F238E27FC236}">
                <a16:creationId xmlns:a16="http://schemas.microsoft.com/office/drawing/2014/main" id="{FB3A9CA6-3A08-B000-3459-13FA8358CCB6}"/>
              </a:ext>
            </a:extLst>
          </p:cNvPr>
          <p:cNvGrpSpPr/>
          <p:nvPr/>
        </p:nvGrpSpPr>
        <p:grpSpPr>
          <a:xfrm>
            <a:off x="355598" y="345508"/>
            <a:ext cx="1979745" cy="667148"/>
            <a:chOff x="355598" y="345508"/>
            <a:chExt cx="1979745" cy="667148"/>
          </a:xfrm>
        </p:grpSpPr>
        <p:sp>
          <p:nvSpPr>
            <p:cNvPr id="237" name="CuadroTexto 236">
              <a:extLst>
                <a:ext uri="{FF2B5EF4-FFF2-40B4-BE49-F238E27FC236}">
                  <a16:creationId xmlns:a16="http://schemas.microsoft.com/office/drawing/2014/main" id="{AA38E3D8-7C04-8F1E-6A0D-7EFD7CE8D85B}"/>
                </a:ext>
              </a:extLst>
            </p:cNvPr>
            <p:cNvSpPr txBox="1"/>
            <p:nvPr/>
          </p:nvSpPr>
          <p:spPr>
            <a:xfrm>
              <a:off x="355599" y="345508"/>
              <a:ext cx="1979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LEMON MILK Bold" panose="00000800000000000000" pitchFamily="50" charset="0"/>
                </a:rPr>
                <a:t>title</a:t>
              </a:r>
              <a:endParaRPr lang="es-CO" sz="2400" dirty="0">
                <a:latin typeface="LEMON MILK Bold" panose="00000800000000000000" pitchFamily="50" charset="0"/>
              </a:endParaRPr>
            </a:p>
          </p:txBody>
        </p:sp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78F20793-DC83-9806-D928-25219D841855}"/>
                </a:ext>
              </a:extLst>
            </p:cNvPr>
            <p:cNvSpPr txBox="1"/>
            <p:nvPr/>
          </p:nvSpPr>
          <p:spPr>
            <a:xfrm>
              <a:off x="357130" y="726616"/>
              <a:ext cx="1236716" cy="28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ES" sz="1400" dirty="0" err="1">
                  <a:latin typeface="LEMON MILK Light" panose="00000400000000000000" pitchFamily="50" charset="0"/>
                </a:rPr>
                <a:t>caption</a:t>
              </a:r>
              <a:endParaRPr lang="es-ES" sz="1400" dirty="0">
                <a:latin typeface="LEMON MILK Light" panose="00000400000000000000" pitchFamily="50" charset="0"/>
              </a:endParaRPr>
            </a:p>
          </p:txBody>
        </p:sp>
        <p:sp>
          <p:nvSpPr>
            <p:cNvPr id="240" name="Rectángulo 239">
              <a:extLst>
                <a:ext uri="{FF2B5EF4-FFF2-40B4-BE49-F238E27FC236}">
                  <a16:creationId xmlns:a16="http://schemas.microsoft.com/office/drawing/2014/main" id="{C5E6B62D-D228-EB22-7939-1B14C50D9F3B}"/>
                </a:ext>
              </a:extLst>
            </p:cNvPr>
            <p:cNvSpPr/>
            <p:nvPr/>
          </p:nvSpPr>
          <p:spPr>
            <a:xfrm>
              <a:off x="355598" y="420813"/>
              <a:ext cx="45719" cy="504000"/>
            </a:xfrm>
            <a:prstGeom prst="rect">
              <a:avLst/>
            </a:prstGeom>
            <a:solidFill>
              <a:srgbClr val="7FE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24" name="Grupo 423">
            <a:extLst>
              <a:ext uri="{FF2B5EF4-FFF2-40B4-BE49-F238E27FC236}">
                <a16:creationId xmlns:a16="http://schemas.microsoft.com/office/drawing/2014/main" id="{E908FEC1-6049-AA64-B212-062DC2050E8A}"/>
              </a:ext>
            </a:extLst>
          </p:cNvPr>
          <p:cNvGrpSpPr/>
          <p:nvPr/>
        </p:nvGrpSpPr>
        <p:grpSpPr>
          <a:xfrm>
            <a:off x="0" y="824893"/>
            <a:ext cx="9109580" cy="4423988"/>
            <a:chOff x="2670" y="851402"/>
            <a:chExt cx="9109580" cy="4423988"/>
          </a:xfrm>
        </p:grpSpPr>
        <p:cxnSp>
          <p:nvCxnSpPr>
            <p:cNvPr id="420" name="Conector recto 419">
              <a:extLst>
                <a:ext uri="{FF2B5EF4-FFF2-40B4-BE49-F238E27FC236}">
                  <a16:creationId xmlns:a16="http://schemas.microsoft.com/office/drawing/2014/main" id="{067F727F-68E1-6852-7998-B0F6504F70EB}"/>
                </a:ext>
              </a:extLst>
            </p:cNvPr>
            <p:cNvCxnSpPr>
              <a:cxnSpLocks/>
            </p:cNvCxnSpPr>
            <p:nvPr/>
          </p:nvCxnSpPr>
          <p:spPr>
            <a:xfrm>
              <a:off x="4495128" y="1683250"/>
              <a:ext cx="0" cy="843844"/>
            </a:xfrm>
            <a:prstGeom prst="line">
              <a:avLst/>
            </a:prstGeom>
            <a:ln w="19050">
              <a:solidFill>
                <a:srgbClr val="7FE1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1471796A-AA11-E379-478C-05BC01F2CFFE}"/>
                </a:ext>
              </a:extLst>
            </p:cNvPr>
            <p:cNvGrpSpPr/>
            <p:nvPr/>
          </p:nvGrpSpPr>
          <p:grpSpPr>
            <a:xfrm>
              <a:off x="4036508" y="851402"/>
              <a:ext cx="2198828" cy="936802"/>
              <a:chOff x="4036508" y="851402"/>
              <a:chExt cx="2198828" cy="936802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2EE19D55-144E-A194-4601-E5FD9B39A812}"/>
                  </a:ext>
                </a:extLst>
              </p:cNvPr>
              <p:cNvSpPr/>
              <p:nvPr/>
            </p:nvSpPr>
            <p:spPr>
              <a:xfrm>
                <a:off x="4087333" y="905282"/>
                <a:ext cx="834351" cy="835200"/>
              </a:xfrm>
              <a:prstGeom prst="ellipse">
                <a:avLst/>
              </a:prstGeom>
              <a:solidFill>
                <a:srgbClr val="7FE1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4" name="Elipse 53">
                <a:extLst>
                  <a:ext uri="{FF2B5EF4-FFF2-40B4-BE49-F238E27FC236}">
                    <a16:creationId xmlns:a16="http://schemas.microsoft.com/office/drawing/2014/main" id="{7B69143E-AEA4-0F33-D19A-D020145F68D5}"/>
                  </a:ext>
                </a:extLst>
              </p:cNvPr>
              <p:cNvSpPr/>
              <p:nvPr/>
            </p:nvSpPr>
            <p:spPr>
              <a:xfrm>
                <a:off x="4036508" y="851402"/>
                <a:ext cx="936000" cy="936802"/>
              </a:xfrm>
              <a:prstGeom prst="ellipse">
                <a:avLst/>
              </a:prstGeom>
              <a:noFill/>
              <a:ln w="19050">
                <a:solidFill>
                  <a:srgbClr val="7FE1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id="{35B46160-3449-5B32-2DC7-D063AB6961AE}"/>
                  </a:ext>
                </a:extLst>
              </p:cNvPr>
              <p:cNvGrpSpPr/>
              <p:nvPr/>
            </p:nvGrpSpPr>
            <p:grpSpPr>
              <a:xfrm>
                <a:off x="4189992" y="1053236"/>
                <a:ext cx="629233" cy="719519"/>
                <a:chOff x="4189992" y="1053236"/>
                <a:chExt cx="629233" cy="719519"/>
              </a:xfrm>
            </p:grpSpPr>
            <p:sp>
              <p:nvSpPr>
                <p:cNvPr id="3" name="Forma libre: forma 2">
                  <a:extLst>
                    <a:ext uri="{FF2B5EF4-FFF2-40B4-BE49-F238E27FC236}">
                      <a16:creationId xmlns:a16="http://schemas.microsoft.com/office/drawing/2014/main" id="{6B327AE3-B812-64C9-EF99-1AD995029550}"/>
                    </a:ext>
                  </a:extLst>
                </p:cNvPr>
                <p:cNvSpPr/>
                <p:nvPr/>
              </p:nvSpPr>
              <p:spPr>
                <a:xfrm>
                  <a:off x="4189992" y="1461357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2" name="Elipse 41">
                  <a:extLst>
                    <a:ext uri="{FF2B5EF4-FFF2-40B4-BE49-F238E27FC236}">
                      <a16:creationId xmlns:a16="http://schemas.microsoft.com/office/drawing/2014/main" id="{BBB96CBC-74BF-C505-9567-A9D9278BC12E}"/>
                    </a:ext>
                  </a:extLst>
                </p:cNvPr>
                <p:cNvSpPr/>
                <p:nvPr/>
              </p:nvSpPr>
              <p:spPr>
                <a:xfrm rot="21062633">
                  <a:off x="4295796" y="127698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6" name="Elipse 45">
                  <a:extLst>
                    <a:ext uri="{FF2B5EF4-FFF2-40B4-BE49-F238E27FC236}">
                      <a16:creationId xmlns:a16="http://schemas.microsoft.com/office/drawing/2014/main" id="{52C186FF-2563-470C-A536-025823FE90BB}"/>
                    </a:ext>
                  </a:extLst>
                </p:cNvPr>
                <p:cNvSpPr/>
                <p:nvPr/>
              </p:nvSpPr>
              <p:spPr>
                <a:xfrm rot="537367" flipH="1">
                  <a:off x="4643502" y="127526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" name="Elipse 40">
                  <a:extLst>
                    <a:ext uri="{FF2B5EF4-FFF2-40B4-BE49-F238E27FC236}">
                      <a16:creationId xmlns:a16="http://schemas.microsoft.com/office/drawing/2014/main" id="{9428F897-61DD-51BE-3981-E6F23BD55A90}"/>
                    </a:ext>
                  </a:extLst>
                </p:cNvPr>
                <p:cNvSpPr/>
                <p:nvPr/>
              </p:nvSpPr>
              <p:spPr>
                <a:xfrm>
                  <a:off x="4345917" y="1060057"/>
                  <a:ext cx="321333" cy="47225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2" name="Forma libre: forma 11">
                  <a:extLst>
                    <a:ext uri="{FF2B5EF4-FFF2-40B4-BE49-F238E27FC236}">
                      <a16:creationId xmlns:a16="http://schemas.microsoft.com/office/drawing/2014/main" id="{C372024C-C4FD-DB36-B5B0-FE836F73AD7C}"/>
                    </a:ext>
                  </a:extLst>
                </p:cNvPr>
                <p:cNvSpPr/>
                <p:nvPr/>
              </p:nvSpPr>
              <p:spPr>
                <a:xfrm>
                  <a:off x="4534291" y="1385059"/>
                  <a:ext cx="137675" cy="137323"/>
                </a:xfrm>
                <a:custGeom>
                  <a:avLst/>
                  <a:gdLst>
                    <a:gd name="connsiteX0" fmla="*/ 137675 w 137675"/>
                    <a:gd name="connsiteY0" fmla="*/ 0 h 137323"/>
                    <a:gd name="connsiteX1" fmla="*/ 100129 w 137675"/>
                    <a:gd name="connsiteY1" fmla="*/ 71578 h 137323"/>
                    <a:gd name="connsiteX2" fmla="*/ 6467 w 137675"/>
                    <a:gd name="connsiteY2" fmla="*/ 136485 h 137323"/>
                    <a:gd name="connsiteX3" fmla="*/ 0 w 137675"/>
                    <a:gd name="connsiteY3" fmla="*/ 137323 h 137323"/>
                    <a:gd name="connsiteX4" fmla="*/ 5569 w 137675"/>
                    <a:gd name="connsiteY4" fmla="*/ 136485 h 137323"/>
                    <a:gd name="connsiteX5" fmla="*/ 86230 w 137675"/>
                    <a:gd name="connsiteY5" fmla="*/ 71578 h 137323"/>
                    <a:gd name="connsiteX6" fmla="*/ 117543 w 137675"/>
                    <a:gd name="connsiteY6" fmla="*/ 2259 h 137323"/>
                    <a:gd name="connsiteX7" fmla="*/ 119246 w 137675"/>
                    <a:gd name="connsiteY7" fmla="*/ 3312 h 137323"/>
                    <a:gd name="connsiteX8" fmla="*/ 133803 w 137675"/>
                    <a:gd name="connsiteY8" fmla="*/ 2455 h 137323"/>
                    <a:gd name="connsiteX9" fmla="*/ 137675 w 137675"/>
                    <a:gd name="connsiteY9" fmla="*/ 0 h 13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75" h="137323">
                      <a:moveTo>
                        <a:pt x="137675" y="0"/>
                      </a:moveTo>
                      <a:lnTo>
                        <a:pt x="100129" y="71578"/>
                      </a:lnTo>
                      <a:cubicBezTo>
                        <a:pt x="74985" y="103897"/>
                        <a:pt x="42647" y="126969"/>
                        <a:pt x="6467" y="136485"/>
                      </a:cubicBezTo>
                      <a:lnTo>
                        <a:pt x="0" y="137323"/>
                      </a:lnTo>
                      <a:lnTo>
                        <a:pt x="5569" y="136485"/>
                      </a:lnTo>
                      <a:cubicBezTo>
                        <a:pt x="36727" y="126969"/>
                        <a:pt x="64576" y="103897"/>
                        <a:pt x="86230" y="71578"/>
                      </a:cubicBezTo>
                      <a:lnTo>
                        <a:pt x="117543" y="2259"/>
                      </a:lnTo>
                      <a:lnTo>
                        <a:pt x="119246" y="3312"/>
                      </a:lnTo>
                      <a:cubicBezTo>
                        <a:pt x="124028" y="4521"/>
                        <a:pt x="128967" y="4154"/>
                        <a:pt x="133803" y="2455"/>
                      </a:cubicBezTo>
                      <a:lnTo>
                        <a:pt x="137675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1" name="Forma libre: forma 10">
                  <a:extLst>
                    <a:ext uri="{FF2B5EF4-FFF2-40B4-BE49-F238E27FC236}">
                      <a16:creationId xmlns:a16="http://schemas.microsoft.com/office/drawing/2014/main" id="{83D54FAD-860A-4D85-299F-0D9894E579AF}"/>
                    </a:ext>
                  </a:extLst>
                </p:cNvPr>
                <p:cNvSpPr/>
                <p:nvPr/>
              </p:nvSpPr>
              <p:spPr>
                <a:xfrm>
                  <a:off x="4505724" y="1522381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51" name="Forma libre: forma 50">
                  <a:extLst>
                    <a:ext uri="{FF2B5EF4-FFF2-40B4-BE49-F238E27FC236}">
                      <a16:creationId xmlns:a16="http://schemas.microsoft.com/office/drawing/2014/main" id="{17742E27-1F94-B833-B564-47EE9913DA70}"/>
                    </a:ext>
                  </a:extLst>
                </p:cNvPr>
                <p:cNvSpPr/>
                <p:nvPr/>
              </p:nvSpPr>
              <p:spPr>
                <a:xfrm rot="20535258">
                  <a:off x="4303831" y="1053236"/>
                  <a:ext cx="380960" cy="300976"/>
                </a:xfrm>
                <a:custGeom>
                  <a:avLst/>
                  <a:gdLst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47754 w 380960"/>
                    <a:gd name="connsiteY5" fmla="*/ 131493 h 300976"/>
                    <a:gd name="connsiteX6" fmla="*/ 348164 w 380960"/>
                    <a:gd name="connsiteY6" fmla="*/ 133207 h 300976"/>
                    <a:gd name="connsiteX7" fmla="*/ 348165 w 380960"/>
                    <a:gd name="connsiteY7" fmla="*/ 133207 h 300976"/>
                    <a:gd name="connsiteX8" fmla="*/ 323674 w 380960"/>
                    <a:gd name="connsiteY8" fmla="*/ 109341 h 300976"/>
                    <a:gd name="connsiteX9" fmla="*/ 310498 w 380960"/>
                    <a:gd name="connsiteY9" fmla="*/ 109586 h 300976"/>
                    <a:gd name="connsiteX10" fmla="*/ 310497 w 380960"/>
                    <a:gd name="connsiteY10" fmla="*/ 109587 h 300976"/>
                    <a:gd name="connsiteX11" fmla="*/ 323674 w 380960"/>
                    <a:gd name="connsiteY11" fmla="*/ 109341 h 300976"/>
                    <a:gd name="connsiteX12" fmla="*/ 337759 w 380960"/>
                    <a:gd name="connsiteY12" fmla="*/ 122298 h 300976"/>
                    <a:gd name="connsiteX13" fmla="*/ 337759 w 380960"/>
                    <a:gd name="connsiteY13" fmla="*/ 122297 h 300976"/>
                    <a:gd name="connsiteX14" fmla="*/ 337759 w 380960"/>
                    <a:gd name="connsiteY14" fmla="*/ 122297 h 300976"/>
                    <a:gd name="connsiteX15" fmla="*/ 264303 w 380960"/>
                    <a:gd name="connsiteY15" fmla="*/ 59113 h 300976"/>
                    <a:gd name="connsiteX16" fmla="*/ 166897 w 380960"/>
                    <a:gd name="connsiteY16" fmla="*/ 50491 h 300976"/>
                    <a:gd name="connsiteX17" fmla="*/ 264303 w 380960"/>
                    <a:gd name="connsiteY17" fmla="*/ 59113 h 300976"/>
                    <a:gd name="connsiteX18" fmla="*/ 168862 w 380960"/>
                    <a:gd name="connsiteY18" fmla="*/ 12478 h 300976"/>
                    <a:gd name="connsiteX19" fmla="*/ 121347 w 380960"/>
                    <a:gd name="connsiteY19" fmla="*/ 40326 h 300976"/>
                    <a:gd name="connsiteX20" fmla="*/ 91697 w 380960"/>
                    <a:gd name="connsiteY20" fmla="*/ 73191 h 300976"/>
                    <a:gd name="connsiteX21" fmla="*/ 91695 w 380960"/>
                    <a:gd name="connsiteY21" fmla="*/ 73192 h 300976"/>
                    <a:gd name="connsiteX22" fmla="*/ 65713 w 380960"/>
                    <a:gd name="connsiteY22" fmla="*/ 101993 h 300976"/>
                    <a:gd name="connsiteX23" fmla="*/ 64219 w 380960"/>
                    <a:gd name="connsiteY23" fmla="*/ 105131 h 300976"/>
                    <a:gd name="connsiteX24" fmla="*/ 64220 w 380960"/>
                    <a:gd name="connsiteY24" fmla="*/ 105131 h 300976"/>
                    <a:gd name="connsiteX25" fmla="*/ 65714 w 380960"/>
                    <a:gd name="connsiteY25" fmla="*/ 101993 h 300976"/>
                    <a:gd name="connsiteX26" fmla="*/ 91698 w 380960"/>
                    <a:gd name="connsiteY26" fmla="*/ 73191 h 300976"/>
                    <a:gd name="connsiteX27" fmla="*/ 121348 w 380960"/>
                    <a:gd name="connsiteY27" fmla="*/ 40325 h 300976"/>
                    <a:gd name="connsiteX28" fmla="*/ 250052 w 380960"/>
                    <a:gd name="connsiteY28" fmla="*/ 8283 h 300976"/>
                    <a:gd name="connsiteX29" fmla="*/ 274152 w 380960"/>
                    <a:gd name="connsiteY29" fmla="*/ 20196 h 300976"/>
                    <a:gd name="connsiteX30" fmla="*/ 274195 w 380960"/>
                    <a:gd name="connsiteY30" fmla="*/ 20217 h 300976"/>
                    <a:gd name="connsiteX31" fmla="*/ 280055 w 380960"/>
                    <a:gd name="connsiteY31" fmla="*/ 22966 h 300976"/>
                    <a:gd name="connsiteX32" fmla="*/ 349478 w 380960"/>
                    <a:gd name="connsiteY32" fmla="*/ 113332 h 300976"/>
                    <a:gd name="connsiteX33" fmla="*/ 352745 w 380960"/>
                    <a:gd name="connsiteY33" fmla="*/ 131988 h 300976"/>
                    <a:gd name="connsiteX34" fmla="*/ 353821 w 380960"/>
                    <a:gd name="connsiteY34" fmla="*/ 131701 h 300976"/>
                    <a:gd name="connsiteX35" fmla="*/ 378593 w 380960"/>
                    <a:gd name="connsiteY35" fmla="*/ 222842 h 300976"/>
                    <a:gd name="connsiteX36" fmla="*/ 357674 w 380960"/>
                    <a:gd name="connsiteY36" fmla="*/ 281108 h 300976"/>
                    <a:gd name="connsiteX37" fmla="*/ 351627 w 380960"/>
                    <a:gd name="connsiteY37" fmla="*/ 287595 h 300976"/>
                    <a:gd name="connsiteX38" fmla="*/ 350065 w 380960"/>
                    <a:gd name="connsiteY38" fmla="*/ 289269 h 300976"/>
                    <a:gd name="connsiteX39" fmla="*/ 350712 w 380960"/>
                    <a:gd name="connsiteY39" fmla="*/ 286527 h 300976"/>
                    <a:gd name="connsiteX40" fmla="*/ 350711 w 380960"/>
                    <a:gd name="connsiteY40" fmla="*/ 286526 h 300976"/>
                    <a:gd name="connsiteX41" fmla="*/ 350711 w 380960"/>
                    <a:gd name="connsiteY41" fmla="*/ 286525 h 300976"/>
                    <a:gd name="connsiteX42" fmla="*/ 346401 w 380960"/>
                    <a:gd name="connsiteY42" fmla="*/ 281481 h 300976"/>
                    <a:gd name="connsiteX43" fmla="*/ 344306 w 380960"/>
                    <a:gd name="connsiteY43" fmla="*/ 289869 h 300976"/>
                    <a:gd name="connsiteX44" fmla="*/ 328142 w 380960"/>
                    <a:gd name="connsiteY44" fmla="*/ 300976 h 300976"/>
                    <a:gd name="connsiteX45" fmla="*/ 311978 w 380960"/>
                    <a:gd name="connsiteY45" fmla="*/ 289869 h 300976"/>
                    <a:gd name="connsiteX46" fmla="*/ 310635 w 380960"/>
                    <a:gd name="connsiteY46" fmla="*/ 284492 h 300976"/>
                    <a:gd name="connsiteX47" fmla="*/ 309427 w 380960"/>
                    <a:gd name="connsiteY47" fmla="*/ 285628 h 300976"/>
                    <a:gd name="connsiteX48" fmla="*/ 303320 w 380960"/>
                    <a:gd name="connsiteY48" fmla="*/ 272366 h 300976"/>
                    <a:gd name="connsiteX49" fmla="*/ 301724 w 380960"/>
                    <a:gd name="connsiteY49" fmla="*/ 210480 h 300976"/>
                    <a:gd name="connsiteX50" fmla="*/ 309312 w 380960"/>
                    <a:gd name="connsiteY50" fmla="*/ 180831 h 300976"/>
                    <a:gd name="connsiteX51" fmla="*/ 291560 w 380960"/>
                    <a:gd name="connsiteY51" fmla="*/ 164501 h 300976"/>
                    <a:gd name="connsiteX52" fmla="*/ 286733 w 380960"/>
                    <a:gd name="connsiteY52" fmla="*/ 144347 h 300976"/>
                    <a:gd name="connsiteX53" fmla="*/ 286732 w 380960"/>
                    <a:gd name="connsiteY53" fmla="*/ 144345 h 300976"/>
                    <a:gd name="connsiteX54" fmla="*/ 275606 w 380960"/>
                    <a:gd name="connsiteY54" fmla="*/ 154905 h 300976"/>
                    <a:gd name="connsiteX55" fmla="*/ 182881 w 380960"/>
                    <a:gd name="connsiteY55" fmla="*/ 185961 h 300976"/>
                    <a:gd name="connsiteX56" fmla="*/ 54121 w 380960"/>
                    <a:gd name="connsiteY56" fmla="*/ 159208 h 300976"/>
                    <a:gd name="connsiteX57" fmla="*/ 45778 w 380960"/>
                    <a:gd name="connsiteY57" fmla="*/ 143884 h 300976"/>
                    <a:gd name="connsiteX58" fmla="*/ 45794 w 380960"/>
                    <a:gd name="connsiteY58" fmla="*/ 143852 h 300976"/>
                    <a:gd name="connsiteX59" fmla="*/ 45793 w 380960"/>
                    <a:gd name="connsiteY59" fmla="*/ 143851 h 300976"/>
                    <a:gd name="connsiteX60" fmla="*/ 45777 w 380960"/>
                    <a:gd name="connsiteY60" fmla="*/ 143884 h 300976"/>
                    <a:gd name="connsiteX61" fmla="*/ 45762 w 380960"/>
                    <a:gd name="connsiteY61" fmla="*/ 143857 h 300976"/>
                    <a:gd name="connsiteX62" fmla="*/ 45762 w 380960"/>
                    <a:gd name="connsiteY62" fmla="*/ 143857 h 300976"/>
                    <a:gd name="connsiteX63" fmla="*/ 45777 w 380960"/>
                    <a:gd name="connsiteY63" fmla="*/ 143885 h 300976"/>
                    <a:gd name="connsiteX64" fmla="*/ 25520 w 380960"/>
                    <a:gd name="connsiteY64" fmla="*/ 186451 h 300976"/>
                    <a:gd name="connsiteX65" fmla="*/ 22427 w 380960"/>
                    <a:gd name="connsiteY65" fmla="*/ 203922 h 300976"/>
                    <a:gd name="connsiteX66" fmla="*/ 18797 w 380960"/>
                    <a:gd name="connsiteY66" fmla="*/ 185673 h 300976"/>
                    <a:gd name="connsiteX67" fmla="*/ 8211 w 380960"/>
                    <a:gd name="connsiteY67" fmla="*/ 172998 h 300976"/>
                    <a:gd name="connsiteX68" fmla="*/ 0 w 380960"/>
                    <a:gd name="connsiteY68" fmla="*/ 169828 h 300976"/>
                    <a:gd name="connsiteX69" fmla="*/ 15156 w 380960"/>
                    <a:gd name="connsiteY69" fmla="*/ 132746 h 300976"/>
                    <a:gd name="connsiteX70" fmla="*/ 245968 w 380960"/>
                    <a:gd name="connsiteY70" fmla="*/ 6978 h 300976"/>
                    <a:gd name="connsiteX71" fmla="*/ 248068 w 380960"/>
                    <a:gd name="connsiteY71" fmla="*/ 7963 h 300976"/>
                    <a:gd name="connsiteX72" fmla="*/ 248072 w 380960"/>
                    <a:gd name="connsiteY72" fmla="*/ 7963 h 300976"/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10064 w 380960"/>
                    <a:gd name="connsiteY5" fmla="*/ 177896 h 300976"/>
                    <a:gd name="connsiteX6" fmla="*/ 347754 w 380960"/>
                    <a:gd name="connsiteY6" fmla="*/ 131493 h 300976"/>
                    <a:gd name="connsiteX7" fmla="*/ 348164 w 380960"/>
                    <a:gd name="connsiteY7" fmla="*/ 133207 h 300976"/>
                    <a:gd name="connsiteX8" fmla="*/ 348165 w 380960"/>
                    <a:gd name="connsiteY8" fmla="*/ 133207 h 300976"/>
                    <a:gd name="connsiteX9" fmla="*/ 347754 w 380960"/>
                    <a:gd name="connsiteY9" fmla="*/ 131493 h 300976"/>
                    <a:gd name="connsiteX10" fmla="*/ 323674 w 380960"/>
                    <a:gd name="connsiteY10" fmla="*/ 109341 h 300976"/>
                    <a:gd name="connsiteX11" fmla="*/ 310498 w 380960"/>
                    <a:gd name="connsiteY11" fmla="*/ 109586 h 300976"/>
                    <a:gd name="connsiteX12" fmla="*/ 310497 w 380960"/>
                    <a:gd name="connsiteY12" fmla="*/ 109587 h 300976"/>
                    <a:gd name="connsiteX13" fmla="*/ 323674 w 380960"/>
                    <a:gd name="connsiteY13" fmla="*/ 109341 h 300976"/>
                    <a:gd name="connsiteX14" fmla="*/ 337759 w 380960"/>
                    <a:gd name="connsiteY14" fmla="*/ 122298 h 300976"/>
                    <a:gd name="connsiteX15" fmla="*/ 337759 w 380960"/>
                    <a:gd name="connsiteY15" fmla="*/ 122297 h 300976"/>
                    <a:gd name="connsiteX16" fmla="*/ 337759 w 380960"/>
                    <a:gd name="connsiteY16" fmla="*/ 122297 h 300976"/>
                    <a:gd name="connsiteX17" fmla="*/ 323674 w 380960"/>
                    <a:gd name="connsiteY17" fmla="*/ 109341 h 300976"/>
                    <a:gd name="connsiteX18" fmla="*/ 264303 w 380960"/>
                    <a:gd name="connsiteY18" fmla="*/ 59113 h 300976"/>
                    <a:gd name="connsiteX19" fmla="*/ 166897 w 380960"/>
                    <a:gd name="connsiteY19" fmla="*/ 50491 h 300976"/>
                    <a:gd name="connsiteX20" fmla="*/ 264303 w 380960"/>
                    <a:gd name="connsiteY20" fmla="*/ 59113 h 300976"/>
                    <a:gd name="connsiteX21" fmla="*/ 168862 w 380960"/>
                    <a:gd name="connsiteY21" fmla="*/ 12478 h 300976"/>
                    <a:gd name="connsiteX22" fmla="*/ 121347 w 380960"/>
                    <a:gd name="connsiteY22" fmla="*/ 40326 h 300976"/>
                    <a:gd name="connsiteX23" fmla="*/ 91697 w 380960"/>
                    <a:gd name="connsiteY23" fmla="*/ 73191 h 300976"/>
                    <a:gd name="connsiteX24" fmla="*/ 91695 w 380960"/>
                    <a:gd name="connsiteY24" fmla="*/ 73192 h 300976"/>
                    <a:gd name="connsiteX25" fmla="*/ 65713 w 380960"/>
                    <a:gd name="connsiteY25" fmla="*/ 101993 h 300976"/>
                    <a:gd name="connsiteX26" fmla="*/ 64219 w 380960"/>
                    <a:gd name="connsiteY26" fmla="*/ 105131 h 300976"/>
                    <a:gd name="connsiteX27" fmla="*/ 64220 w 380960"/>
                    <a:gd name="connsiteY27" fmla="*/ 105131 h 300976"/>
                    <a:gd name="connsiteX28" fmla="*/ 65714 w 380960"/>
                    <a:gd name="connsiteY28" fmla="*/ 101993 h 300976"/>
                    <a:gd name="connsiteX29" fmla="*/ 91698 w 380960"/>
                    <a:gd name="connsiteY29" fmla="*/ 73191 h 300976"/>
                    <a:gd name="connsiteX30" fmla="*/ 121348 w 380960"/>
                    <a:gd name="connsiteY30" fmla="*/ 40325 h 300976"/>
                    <a:gd name="connsiteX31" fmla="*/ 168862 w 380960"/>
                    <a:gd name="connsiteY31" fmla="*/ 12478 h 300976"/>
                    <a:gd name="connsiteX32" fmla="*/ 250052 w 380960"/>
                    <a:gd name="connsiteY32" fmla="*/ 8283 h 300976"/>
                    <a:gd name="connsiteX33" fmla="*/ 274152 w 380960"/>
                    <a:gd name="connsiteY33" fmla="*/ 20196 h 300976"/>
                    <a:gd name="connsiteX34" fmla="*/ 274195 w 380960"/>
                    <a:gd name="connsiteY34" fmla="*/ 20217 h 300976"/>
                    <a:gd name="connsiteX35" fmla="*/ 280055 w 380960"/>
                    <a:gd name="connsiteY35" fmla="*/ 22966 h 300976"/>
                    <a:gd name="connsiteX36" fmla="*/ 349478 w 380960"/>
                    <a:gd name="connsiteY36" fmla="*/ 113332 h 300976"/>
                    <a:gd name="connsiteX37" fmla="*/ 352745 w 380960"/>
                    <a:gd name="connsiteY37" fmla="*/ 131988 h 300976"/>
                    <a:gd name="connsiteX38" fmla="*/ 353821 w 380960"/>
                    <a:gd name="connsiteY38" fmla="*/ 131701 h 300976"/>
                    <a:gd name="connsiteX39" fmla="*/ 378593 w 380960"/>
                    <a:gd name="connsiteY39" fmla="*/ 222842 h 300976"/>
                    <a:gd name="connsiteX40" fmla="*/ 357674 w 380960"/>
                    <a:gd name="connsiteY40" fmla="*/ 281108 h 300976"/>
                    <a:gd name="connsiteX41" fmla="*/ 351627 w 380960"/>
                    <a:gd name="connsiteY41" fmla="*/ 287595 h 300976"/>
                    <a:gd name="connsiteX42" fmla="*/ 350065 w 380960"/>
                    <a:gd name="connsiteY42" fmla="*/ 289269 h 300976"/>
                    <a:gd name="connsiteX43" fmla="*/ 350712 w 380960"/>
                    <a:gd name="connsiteY43" fmla="*/ 286527 h 300976"/>
                    <a:gd name="connsiteX44" fmla="*/ 350711 w 380960"/>
                    <a:gd name="connsiteY44" fmla="*/ 286526 h 300976"/>
                    <a:gd name="connsiteX45" fmla="*/ 350711 w 380960"/>
                    <a:gd name="connsiteY45" fmla="*/ 286525 h 300976"/>
                    <a:gd name="connsiteX46" fmla="*/ 346401 w 380960"/>
                    <a:gd name="connsiteY46" fmla="*/ 281481 h 300976"/>
                    <a:gd name="connsiteX47" fmla="*/ 344306 w 380960"/>
                    <a:gd name="connsiteY47" fmla="*/ 289869 h 300976"/>
                    <a:gd name="connsiteX48" fmla="*/ 328142 w 380960"/>
                    <a:gd name="connsiteY48" fmla="*/ 300976 h 300976"/>
                    <a:gd name="connsiteX49" fmla="*/ 311978 w 380960"/>
                    <a:gd name="connsiteY49" fmla="*/ 289869 h 300976"/>
                    <a:gd name="connsiteX50" fmla="*/ 310635 w 380960"/>
                    <a:gd name="connsiteY50" fmla="*/ 284492 h 300976"/>
                    <a:gd name="connsiteX51" fmla="*/ 309427 w 380960"/>
                    <a:gd name="connsiteY51" fmla="*/ 285628 h 300976"/>
                    <a:gd name="connsiteX52" fmla="*/ 303320 w 380960"/>
                    <a:gd name="connsiteY52" fmla="*/ 272366 h 300976"/>
                    <a:gd name="connsiteX53" fmla="*/ 301724 w 380960"/>
                    <a:gd name="connsiteY53" fmla="*/ 210480 h 300976"/>
                    <a:gd name="connsiteX54" fmla="*/ 309312 w 380960"/>
                    <a:gd name="connsiteY54" fmla="*/ 180831 h 300976"/>
                    <a:gd name="connsiteX55" fmla="*/ 286733 w 380960"/>
                    <a:gd name="connsiteY55" fmla="*/ 144347 h 300976"/>
                    <a:gd name="connsiteX56" fmla="*/ 286732 w 380960"/>
                    <a:gd name="connsiteY56" fmla="*/ 144345 h 300976"/>
                    <a:gd name="connsiteX57" fmla="*/ 275606 w 380960"/>
                    <a:gd name="connsiteY57" fmla="*/ 154905 h 300976"/>
                    <a:gd name="connsiteX58" fmla="*/ 182881 w 380960"/>
                    <a:gd name="connsiteY58" fmla="*/ 185961 h 300976"/>
                    <a:gd name="connsiteX59" fmla="*/ 54121 w 380960"/>
                    <a:gd name="connsiteY59" fmla="*/ 159208 h 300976"/>
                    <a:gd name="connsiteX60" fmla="*/ 45778 w 380960"/>
                    <a:gd name="connsiteY60" fmla="*/ 143884 h 300976"/>
                    <a:gd name="connsiteX61" fmla="*/ 45794 w 380960"/>
                    <a:gd name="connsiteY61" fmla="*/ 143852 h 300976"/>
                    <a:gd name="connsiteX62" fmla="*/ 45793 w 380960"/>
                    <a:gd name="connsiteY62" fmla="*/ 143851 h 300976"/>
                    <a:gd name="connsiteX63" fmla="*/ 45777 w 380960"/>
                    <a:gd name="connsiteY63" fmla="*/ 143884 h 300976"/>
                    <a:gd name="connsiteX64" fmla="*/ 45762 w 380960"/>
                    <a:gd name="connsiteY64" fmla="*/ 143857 h 300976"/>
                    <a:gd name="connsiteX65" fmla="*/ 45762 w 380960"/>
                    <a:gd name="connsiteY65" fmla="*/ 143857 h 300976"/>
                    <a:gd name="connsiteX66" fmla="*/ 45777 w 380960"/>
                    <a:gd name="connsiteY66" fmla="*/ 143885 h 300976"/>
                    <a:gd name="connsiteX67" fmla="*/ 25520 w 380960"/>
                    <a:gd name="connsiteY67" fmla="*/ 186451 h 300976"/>
                    <a:gd name="connsiteX68" fmla="*/ 22427 w 380960"/>
                    <a:gd name="connsiteY68" fmla="*/ 203922 h 300976"/>
                    <a:gd name="connsiteX69" fmla="*/ 18797 w 380960"/>
                    <a:gd name="connsiteY69" fmla="*/ 185673 h 300976"/>
                    <a:gd name="connsiteX70" fmla="*/ 8211 w 380960"/>
                    <a:gd name="connsiteY70" fmla="*/ 172998 h 300976"/>
                    <a:gd name="connsiteX71" fmla="*/ 0 w 380960"/>
                    <a:gd name="connsiteY71" fmla="*/ 169828 h 300976"/>
                    <a:gd name="connsiteX72" fmla="*/ 15156 w 380960"/>
                    <a:gd name="connsiteY72" fmla="*/ 132746 h 300976"/>
                    <a:gd name="connsiteX73" fmla="*/ 245968 w 380960"/>
                    <a:gd name="connsiteY73" fmla="*/ 6978 h 300976"/>
                    <a:gd name="connsiteX74" fmla="*/ 248068 w 380960"/>
                    <a:gd name="connsiteY74" fmla="*/ 7963 h 300976"/>
                    <a:gd name="connsiteX75" fmla="*/ 248072 w 380960"/>
                    <a:gd name="connsiteY75" fmla="*/ 7963 h 300976"/>
                    <a:gd name="connsiteX76" fmla="*/ 250052 w 380960"/>
                    <a:gd name="connsiteY76" fmla="*/ 8283 h 3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80960" h="300976">
                      <a:moveTo>
                        <a:pt x="310064" y="177896"/>
                      </a:moveTo>
                      <a:lnTo>
                        <a:pt x="309313" y="180831"/>
                      </a:lnTo>
                      <a:lnTo>
                        <a:pt x="315640" y="186651"/>
                      </a:lnTo>
                      <a:lnTo>
                        <a:pt x="315641" y="186652"/>
                      </a:lnTo>
                      <a:lnTo>
                        <a:pt x="309314" y="180830"/>
                      </a:lnTo>
                      <a:lnTo>
                        <a:pt x="310064" y="177896"/>
                      </a:lnTo>
                      <a:close/>
                      <a:moveTo>
                        <a:pt x="347754" y="131493"/>
                      </a:moveTo>
                      <a:cubicBezTo>
                        <a:pt x="347891" y="132064"/>
                        <a:pt x="348027" y="132636"/>
                        <a:pt x="348164" y="133207"/>
                      </a:cubicBezTo>
                      <a:lnTo>
                        <a:pt x="348165" y="133207"/>
                      </a:lnTo>
                      <a:lnTo>
                        <a:pt x="347754" y="131493"/>
                      </a:lnTo>
                      <a:close/>
                      <a:moveTo>
                        <a:pt x="323674" y="109341"/>
                      </a:moveTo>
                      <a:lnTo>
                        <a:pt x="310498" y="109586"/>
                      </a:lnTo>
                      <a:lnTo>
                        <a:pt x="310497" y="109587"/>
                      </a:lnTo>
                      <a:lnTo>
                        <a:pt x="323674" y="109341"/>
                      </a:lnTo>
                      <a:lnTo>
                        <a:pt x="337759" y="122298"/>
                      </a:lnTo>
                      <a:lnTo>
                        <a:pt x="337759" y="122297"/>
                      </a:lnTo>
                      <a:lnTo>
                        <a:pt x="337759" y="122297"/>
                      </a:lnTo>
                      <a:lnTo>
                        <a:pt x="323674" y="109341"/>
                      </a:lnTo>
                      <a:close/>
                      <a:moveTo>
                        <a:pt x="264303" y="59113"/>
                      </a:moveTo>
                      <a:cubicBezTo>
                        <a:pt x="238527" y="49726"/>
                        <a:pt x="204021" y="46110"/>
                        <a:pt x="166897" y="50491"/>
                      </a:cubicBezTo>
                      <a:cubicBezTo>
                        <a:pt x="204022" y="46111"/>
                        <a:pt x="238527" y="49726"/>
                        <a:pt x="264303" y="59113"/>
                      </a:cubicBezTo>
                      <a:close/>
                      <a:moveTo>
                        <a:pt x="168862" y="12478"/>
                      </a:moveTo>
                      <a:cubicBezTo>
                        <a:pt x="152591" y="18819"/>
                        <a:pt x="136584" y="28236"/>
                        <a:pt x="121347" y="40326"/>
                      </a:cubicBezTo>
                      <a:lnTo>
                        <a:pt x="91697" y="73191"/>
                      </a:lnTo>
                      <a:cubicBezTo>
                        <a:pt x="91696" y="73191"/>
                        <a:pt x="91696" y="73192"/>
                        <a:pt x="91695" y="73192"/>
                      </a:cubicBezTo>
                      <a:lnTo>
                        <a:pt x="65713" y="101993"/>
                      </a:lnTo>
                      <a:lnTo>
                        <a:pt x="64219" y="105131"/>
                      </a:lnTo>
                      <a:lnTo>
                        <a:pt x="64220" y="105131"/>
                      </a:lnTo>
                      <a:lnTo>
                        <a:pt x="65714" y="101993"/>
                      </a:lnTo>
                      <a:lnTo>
                        <a:pt x="91698" y="73191"/>
                      </a:lnTo>
                      <a:lnTo>
                        <a:pt x="121348" y="40325"/>
                      </a:lnTo>
                      <a:lnTo>
                        <a:pt x="168862" y="12478"/>
                      </a:lnTo>
                      <a:close/>
                      <a:moveTo>
                        <a:pt x="250052" y="8283"/>
                      </a:moveTo>
                      <a:lnTo>
                        <a:pt x="274152" y="20196"/>
                      </a:lnTo>
                      <a:cubicBezTo>
                        <a:pt x="274166" y="20203"/>
                        <a:pt x="274181" y="20210"/>
                        <a:pt x="274195" y="20217"/>
                      </a:cubicBezTo>
                      <a:lnTo>
                        <a:pt x="280055" y="22966"/>
                      </a:lnTo>
                      <a:cubicBezTo>
                        <a:pt x="311613" y="43057"/>
                        <a:pt x="335381" y="74887"/>
                        <a:pt x="349478" y="113332"/>
                      </a:cubicBezTo>
                      <a:lnTo>
                        <a:pt x="352745" y="131988"/>
                      </a:lnTo>
                      <a:lnTo>
                        <a:pt x="353821" y="131701"/>
                      </a:lnTo>
                      <a:cubicBezTo>
                        <a:pt x="375048" y="135114"/>
                        <a:pt x="386139" y="175920"/>
                        <a:pt x="378593" y="222842"/>
                      </a:cubicBezTo>
                      <a:cubicBezTo>
                        <a:pt x="374820" y="246303"/>
                        <a:pt x="367102" y="266851"/>
                        <a:pt x="357674" y="281108"/>
                      </a:cubicBezTo>
                      <a:lnTo>
                        <a:pt x="351627" y="287595"/>
                      </a:lnTo>
                      <a:lnTo>
                        <a:pt x="350065" y="289269"/>
                      </a:lnTo>
                      <a:lnTo>
                        <a:pt x="350712" y="286527"/>
                      </a:lnTo>
                      <a:lnTo>
                        <a:pt x="350711" y="286526"/>
                      </a:lnTo>
                      <a:lnTo>
                        <a:pt x="350711" y="286525"/>
                      </a:lnTo>
                      <a:lnTo>
                        <a:pt x="346401" y="281481"/>
                      </a:lnTo>
                      <a:lnTo>
                        <a:pt x="344306" y="289869"/>
                      </a:lnTo>
                      <a:cubicBezTo>
                        <a:pt x="340169" y="296731"/>
                        <a:pt x="334455" y="300976"/>
                        <a:pt x="328142" y="300976"/>
                      </a:cubicBezTo>
                      <a:cubicBezTo>
                        <a:pt x="321829" y="300976"/>
                        <a:pt x="316115" y="296732"/>
                        <a:pt x="311978" y="289869"/>
                      </a:cubicBezTo>
                      <a:lnTo>
                        <a:pt x="310635" y="284492"/>
                      </a:lnTo>
                      <a:lnTo>
                        <a:pt x="309427" y="285628"/>
                      </a:lnTo>
                      <a:lnTo>
                        <a:pt x="303320" y="272366"/>
                      </a:lnTo>
                      <a:cubicBezTo>
                        <a:pt x="298838" y="255873"/>
                        <a:pt x="297951" y="233941"/>
                        <a:pt x="301724" y="210480"/>
                      </a:cubicBezTo>
                      <a:lnTo>
                        <a:pt x="309312" y="180831"/>
                      </a:lnTo>
                      <a:lnTo>
                        <a:pt x="286733" y="144347"/>
                      </a:lnTo>
                      <a:cubicBezTo>
                        <a:pt x="286733" y="144346"/>
                        <a:pt x="286732" y="144346"/>
                        <a:pt x="286732" y="144345"/>
                      </a:cubicBezTo>
                      <a:lnTo>
                        <a:pt x="275606" y="154905"/>
                      </a:lnTo>
                      <a:cubicBezTo>
                        <a:pt x="252723" y="170033"/>
                        <a:pt x="220006" y="181581"/>
                        <a:pt x="182881" y="185961"/>
                      </a:cubicBezTo>
                      <a:cubicBezTo>
                        <a:pt x="127192" y="192532"/>
                        <a:pt x="77400" y="181112"/>
                        <a:pt x="54121" y="159208"/>
                      </a:cubicBezTo>
                      <a:lnTo>
                        <a:pt x="45778" y="143884"/>
                      </a:lnTo>
                      <a:cubicBezTo>
                        <a:pt x="45783" y="143873"/>
                        <a:pt x="45789" y="143863"/>
                        <a:pt x="45794" y="143852"/>
                      </a:cubicBezTo>
                      <a:lnTo>
                        <a:pt x="45793" y="143851"/>
                      </a:lnTo>
                      <a:cubicBezTo>
                        <a:pt x="45788" y="143862"/>
                        <a:pt x="45782" y="143873"/>
                        <a:pt x="45777" y="143884"/>
                      </a:cubicBezTo>
                      <a:lnTo>
                        <a:pt x="45762" y="143857"/>
                      </a:lnTo>
                      <a:lnTo>
                        <a:pt x="45762" y="143857"/>
                      </a:lnTo>
                      <a:cubicBezTo>
                        <a:pt x="45767" y="143866"/>
                        <a:pt x="45772" y="143876"/>
                        <a:pt x="45777" y="143885"/>
                      </a:cubicBezTo>
                      <a:lnTo>
                        <a:pt x="25520" y="186451"/>
                      </a:lnTo>
                      <a:lnTo>
                        <a:pt x="22427" y="203922"/>
                      </a:lnTo>
                      <a:lnTo>
                        <a:pt x="18797" y="185673"/>
                      </a:lnTo>
                      <a:cubicBezTo>
                        <a:pt x="15886" y="180419"/>
                        <a:pt x="12300" y="176090"/>
                        <a:pt x="8211" y="172998"/>
                      </a:cubicBezTo>
                      <a:lnTo>
                        <a:pt x="0" y="169828"/>
                      </a:lnTo>
                      <a:lnTo>
                        <a:pt x="15156" y="132746"/>
                      </a:lnTo>
                      <a:cubicBezTo>
                        <a:pt x="64682" y="34665"/>
                        <a:pt x="160701" y="-20309"/>
                        <a:pt x="245968" y="6978"/>
                      </a:cubicBezTo>
                      <a:lnTo>
                        <a:pt x="248068" y="7963"/>
                      </a:lnTo>
                      <a:lnTo>
                        <a:pt x="248072" y="7963"/>
                      </a:lnTo>
                      <a:lnTo>
                        <a:pt x="250052" y="8283"/>
                      </a:lnTo>
                      <a:close/>
                    </a:path>
                  </a:pathLst>
                </a:custGeom>
                <a:solidFill>
                  <a:srgbClr val="3F5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5101377" y="1122425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7FE117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7FE117"/>
                  </a:solidFill>
                  <a:latin typeface="Quicksand" pitchFamily="2" charset="0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88F371DD-5339-6FC4-A0A1-3901648373FC}"/>
                  </a:ext>
                </a:extLst>
              </p:cNvPr>
              <p:cNvSpPr txBox="1"/>
              <p:nvPr/>
            </p:nvSpPr>
            <p:spPr>
              <a:xfrm>
                <a:off x="5101377" y="1291945"/>
                <a:ext cx="9530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Quicksand" pitchFamily="2" charset="0"/>
                  </a:rPr>
                  <a:t>Write</a:t>
                </a:r>
                <a:r>
                  <a:rPr lang="es-ES" sz="800" dirty="0">
                    <a:latin typeface="Quicksand" pitchFamily="2" charset="0"/>
                  </a:rPr>
                  <a:t> </a:t>
                </a:r>
                <a:r>
                  <a:rPr lang="es-ES" sz="800" dirty="0" err="1">
                    <a:latin typeface="Quicksand" pitchFamily="2" charset="0"/>
                  </a:rPr>
                  <a:t>text</a:t>
                </a:r>
                <a:r>
                  <a:rPr lang="es-ES" sz="800" dirty="0">
                    <a:latin typeface="Quicksand" pitchFamily="2" charset="0"/>
                  </a:rPr>
                  <a:t> </a:t>
                </a:r>
                <a:r>
                  <a:rPr lang="es-ES" sz="800" dirty="0" err="1">
                    <a:latin typeface="Quicksand" pitchFamily="2" charset="0"/>
                  </a:rPr>
                  <a:t>here</a:t>
                </a:r>
                <a:r>
                  <a:rPr lang="es-ES" sz="800" dirty="0">
                    <a:latin typeface="Quicksand" pitchFamily="2" charset="0"/>
                  </a:rPr>
                  <a:t>.</a:t>
                </a:r>
              </a:p>
            </p:txBody>
          </p:sp>
        </p:grpSp>
        <p:cxnSp>
          <p:nvCxnSpPr>
            <p:cNvPr id="361" name="Conector recto 360">
              <a:extLst>
                <a:ext uri="{FF2B5EF4-FFF2-40B4-BE49-F238E27FC236}">
                  <a16:creationId xmlns:a16="http://schemas.microsoft.com/office/drawing/2014/main" id="{677CF335-037C-50AF-4AD7-F2A2398960F8}"/>
                </a:ext>
              </a:extLst>
            </p:cNvPr>
            <p:cNvCxnSpPr>
              <a:cxnSpLocks/>
            </p:cNvCxnSpPr>
            <p:nvPr/>
          </p:nvCxnSpPr>
          <p:spPr>
            <a:xfrm>
              <a:off x="4500592" y="3318222"/>
              <a:ext cx="0" cy="1032886"/>
            </a:xfrm>
            <a:prstGeom prst="line">
              <a:avLst/>
            </a:prstGeom>
            <a:ln w="19050">
              <a:solidFill>
                <a:srgbClr val="11A0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E96B725B-0D3D-DC08-639C-527350E40CE6}"/>
                </a:ext>
              </a:extLst>
            </p:cNvPr>
            <p:cNvSpPr/>
            <p:nvPr/>
          </p:nvSpPr>
          <p:spPr>
            <a:xfrm>
              <a:off x="4078143" y="2483873"/>
              <a:ext cx="834351" cy="835200"/>
            </a:xfrm>
            <a:prstGeom prst="ellipse">
              <a:avLst/>
            </a:prstGeom>
            <a:solidFill>
              <a:srgbClr val="11A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D0BDE94F-ADF5-75A9-EAFB-A503A3C916ED}"/>
                </a:ext>
              </a:extLst>
            </p:cNvPr>
            <p:cNvSpPr/>
            <p:nvPr/>
          </p:nvSpPr>
          <p:spPr>
            <a:xfrm>
              <a:off x="4027318" y="2429993"/>
              <a:ext cx="936000" cy="936802"/>
            </a:xfrm>
            <a:prstGeom prst="ellipse">
              <a:avLst/>
            </a:prstGeom>
            <a:noFill/>
            <a:ln w="19050">
              <a:solidFill>
                <a:srgbClr val="11A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E3ED175B-5D66-3C4A-9518-02467BE75F91}"/>
                </a:ext>
              </a:extLst>
            </p:cNvPr>
            <p:cNvGrpSpPr/>
            <p:nvPr/>
          </p:nvGrpSpPr>
          <p:grpSpPr>
            <a:xfrm>
              <a:off x="4180802" y="2631827"/>
              <a:ext cx="629233" cy="719519"/>
              <a:chOff x="4189992" y="1053236"/>
              <a:chExt cx="629233" cy="719519"/>
            </a:xfrm>
          </p:grpSpPr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E23C0243-5C23-E331-F04E-A6FE7BED8857}"/>
                  </a:ext>
                </a:extLst>
              </p:cNvPr>
              <p:cNvSpPr/>
              <p:nvPr/>
            </p:nvSpPr>
            <p:spPr>
              <a:xfrm>
                <a:off x="4189992" y="1461357"/>
                <a:ext cx="629233" cy="311398"/>
              </a:xfrm>
              <a:custGeom>
                <a:avLst/>
                <a:gdLst>
                  <a:gd name="connsiteX0" fmla="*/ 9952 w 651608"/>
                  <a:gd name="connsiteY0" fmla="*/ 178171 h 293073"/>
                  <a:gd name="connsiteX1" fmla="*/ 46823 w 651608"/>
                  <a:gd name="connsiteY1" fmla="*/ 119177 h 293073"/>
                  <a:gd name="connsiteX2" fmla="*/ 132855 w 651608"/>
                  <a:gd name="connsiteY2" fmla="*/ 87223 h 293073"/>
                  <a:gd name="connsiteX3" fmla="*/ 218887 w 651608"/>
                  <a:gd name="connsiteY3" fmla="*/ 74932 h 293073"/>
                  <a:gd name="connsiteX4" fmla="*/ 233636 w 651608"/>
                  <a:gd name="connsiteY4" fmla="*/ 25771 h 293073"/>
                  <a:gd name="connsiteX5" fmla="*/ 253300 w 651608"/>
                  <a:gd name="connsiteY5" fmla="*/ 1190 h 293073"/>
                  <a:gd name="connsiteX6" fmla="*/ 373746 w 651608"/>
                  <a:gd name="connsiteY6" fmla="*/ 6107 h 293073"/>
                  <a:gd name="connsiteX7" fmla="*/ 400784 w 651608"/>
                  <a:gd name="connsiteY7" fmla="*/ 25771 h 293073"/>
                  <a:gd name="connsiteX8" fmla="*/ 427823 w 651608"/>
                  <a:gd name="connsiteY8" fmla="*/ 72474 h 293073"/>
                  <a:gd name="connsiteX9" fmla="*/ 513855 w 651608"/>
                  <a:gd name="connsiteY9" fmla="*/ 77390 h 293073"/>
                  <a:gd name="connsiteX10" fmla="*/ 622010 w 651608"/>
                  <a:gd name="connsiteY10" fmla="*/ 131468 h 293073"/>
                  <a:gd name="connsiteX11" fmla="*/ 639217 w 651608"/>
                  <a:gd name="connsiteY11" fmla="*/ 178171 h 293073"/>
                  <a:gd name="connsiteX12" fmla="*/ 457320 w 651608"/>
                  <a:gd name="connsiteY12" fmla="*/ 271577 h 293073"/>
                  <a:gd name="connsiteX13" fmla="*/ 228720 w 651608"/>
                  <a:gd name="connsiteY13" fmla="*/ 286326 h 293073"/>
                  <a:gd name="connsiteX14" fmla="*/ 9952 w 651608"/>
                  <a:gd name="connsiteY14" fmla="*/ 178171 h 293073"/>
                  <a:gd name="connsiteX0" fmla="*/ 9952 w 651608"/>
                  <a:gd name="connsiteY0" fmla="*/ 178171 h 293073"/>
                  <a:gd name="connsiteX1" fmla="*/ 46823 w 651608"/>
                  <a:gd name="connsiteY1" fmla="*/ 119177 h 293073"/>
                  <a:gd name="connsiteX2" fmla="*/ 132855 w 651608"/>
                  <a:gd name="connsiteY2" fmla="*/ 84765 h 293073"/>
                  <a:gd name="connsiteX3" fmla="*/ 218887 w 651608"/>
                  <a:gd name="connsiteY3" fmla="*/ 74932 h 293073"/>
                  <a:gd name="connsiteX4" fmla="*/ 233636 w 651608"/>
                  <a:gd name="connsiteY4" fmla="*/ 25771 h 293073"/>
                  <a:gd name="connsiteX5" fmla="*/ 253300 w 651608"/>
                  <a:gd name="connsiteY5" fmla="*/ 1190 h 293073"/>
                  <a:gd name="connsiteX6" fmla="*/ 373746 w 651608"/>
                  <a:gd name="connsiteY6" fmla="*/ 6107 h 293073"/>
                  <a:gd name="connsiteX7" fmla="*/ 400784 w 651608"/>
                  <a:gd name="connsiteY7" fmla="*/ 25771 h 293073"/>
                  <a:gd name="connsiteX8" fmla="*/ 427823 w 651608"/>
                  <a:gd name="connsiteY8" fmla="*/ 72474 h 293073"/>
                  <a:gd name="connsiteX9" fmla="*/ 513855 w 651608"/>
                  <a:gd name="connsiteY9" fmla="*/ 77390 h 293073"/>
                  <a:gd name="connsiteX10" fmla="*/ 622010 w 651608"/>
                  <a:gd name="connsiteY10" fmla="*/ 131468 h 293073"/>
                  <a:gd name="connsiteX11" fmla="*/ 639217 w 651608"/>
                  <a:gd name="connsiteY11" fmla="*/ 178171 h 293073"/>
                  <a:gd name="connsiteX12" fmla="*/ 457320 w 651608"/>
                  <a:gd name="connsiteY12" fmla="*/ 271577 h 293073"/>
                  <a:gd name="connsiteX13" fmla="*/ 228720 w 651608"/>
                  <a:gd name="connsiteY13" fmla="*/ 286326 h 293073"/>
                  <a:gd name="connsiteX14" fmla="*/ 9952 w 651608"/>
                  <a:gd name="connsiteY14" fmla="*/ 178171 h 293073"/>
                  <a:gd name="connsiteX0" fmla="*/ 9952 w 651608"/>
                  <a:gd name="connsiteY0" fmla="*/ 178171 h 293073"/>
                  <a:gd name="connsiteX1" fmla="*/ 46823 w 651608"/>
                  <a:gd name="connsiteY1" fmla="*/ 119177 h 293073"/>
                  <a:gd name="connsiteX2" fmla="*/ 132855 w 651608"/>
                  <a:gd name="connsiteY2" fmla="*/ 84765 h 293073"/>
                  <a:gd name="connsiteX3" fmla="*/ 211513 w 651608"/>
                  <a:gd name="connsiteY3" fmla="*/ 70015 h 293073"/>
                  <a:gd name="connsiteX4" fmla="*/ 233636 w 651608"/>
                  <a:gd name="connsiteY4" fmla="*/ 25771 h 293073"/>
                  <a:gd name="connsiteX5" fmla="*/ 253300 w 651608"/>
                  <a:gd name="connsiteY5" fmla="*/ 1190 h 293073"/>
                  <a:gd name="connsiteX6" fmla="*/ 373746 w 651608"/>
                  <a:gd name="connsiteY6" fmla="*/ 6107 h 293073"/>
                  <a:gd name="connsiteX7" fmla="*/ 400784 w 651608"/>
                  <a:gd name="connsiteY7" fmla="*/ 25771 h 293073"/>
                  <a:gd name="connsiteX8" fmla="*/ 427823 w 651608"/>
                  <a:gd name="connsiteY8" fmla="*/ 72474 h 293073"/>
                  <a:gd name="connsiteX9" fmla="*/ 513855 w 651608"/>
                  <a:gd name="connsiteY9" fmla="*/ 77390 h 293073"/>
                  <a:gd name="connsiteX10" fmla="*/ 622010 w 651608"/>
                  <a:gd name="connsiteY10" fmla="*/ 131468 h 293073"/>
                  <a:gd name="connsiteX11" fmla="*/ 639217 w 651608"/>
                  <a:gd name="connsiteY11" fmla="*/ 178171 h 293073"/>
                  <a:gd name="connsiteX12" fmla="*/ 457320 w 651608"/>
                  <a:gd name="connsiteY12" fmla="*/ 271577 h 293073"/>
                  <a:gd name="connsiteX13" fmla="*/ 228720 w 651608"/>
                  <a:gd name="connsiteY13" fmla="*/ 286326 h 293073"/>
                  <a:gd name="connsiteX14" fmla="*/ 9952 w 651608"/>
                  <a:gd name="connsiteY14" fmla="*/ 178171 h 293073"/>
                  <a:gd name="connsiteX0" fmla="*/ 9952 w 651608"/>
                  <a:gd name="connsiteY0" fmla="*/ 178171 h 293073"/>
                  <a:gd name="connsiteX1" fmla="*/ 46823 w 651608"/>
                  <a:gd name="connsiteY1" fmla="*/ 119177 h 293073"/>
                  <a:gd name="connsiteX2" fmla="*/ 132855 w 651608"/>
                  <a:gd name="connsiteY2" fmla="*/ 84765 h 293073"/>
                  <a:gd name="connsiteX3" fmla="*/ 211513 w 651608"/>
                  <a:gd name="connsiteY3" fmla="*/ 70015 h 293073"/>
                  <a:gd name="connsiteX4" fmla="*/ 233636 w 651608"/>
                  <a:gd name="connsiteY4" fmla="*/ 25771 h 293073"/>
                  <a:gd name="connsiteX5" fmla="*/ 253300 w 651608"/>
                  <a:gd name="connsiteY5" fmla="*/ 1190 h 293073"/>
                  <a:gd name="connsiteX6" fmla="*/ 373746 w 651608"/>
                  <a:gd name="connsiteY6" fmla="*/ 6107 h 293073"/>
                  <a:gd name="connsiteX7" fmla="*/ 400784 w 651608"/>
                  <a:gd name="connsiteY7" fmla="*/ 25771 h 293073"/>
                  <a:gd name="connsiteX8" fmla="*/ 432739 w 651608"/>
                  <a:gd name="connsiteY8" fmla="*/ 67558 h 293073"/>
                  <a:gd name="connsiteX9" fmla="*/ 513855 w 651608"/>
                  <a:gd name="connsiteY9" fmla="*/ 77390 h 293073"/>
                  <a:gd name="connsiteX10" fmla="*/ 622010 w 651608"/>
                  <a:gd name="connsiteY10" fmla="*/ 131468 h 293073"/>
                  <a:gd name="connsiteX11" fmla="*/ 639217 w 651608"/>
                  <a:gd name="connsiteY11" fmla="*/ 178171 h 293073"/>
                  <a:gd name="connsiteX12" fmla="*/ 457320 w 651608"/>
                  <a:gd name="connsiteY12" fmla="*/ 271577 h 293073"/>
                  <a:gd name="connsiteX13" fmla="*/ 228720 w 651608"/>
                  <a:gd name="connsiteY13" fmla="*/ 286326 h 293073"/>
                  <a:gd name="connsiteX14" fmla="*/ 9952 w 651608"/>
                  <a:gd name="connsiteY14" fmla="*/ 178171 h 293073"/>
                  <a:gd name="connsiteX0" fmla="*/ 9952 w 651184"/>
                  <a:gd name="connsiteY0" fmla="*/ 178171 h 293073"/>
                  <a:gd name="connsiteX1" fmla="*/ 46823 w 651184"/>
                  <a:gd name="connsiteY1" fmla="*/ 119177 h 293073"/>
                  <a:gd name="connsiteX2" fmla="*/ 132855 w 651184"/>
                  <a:gd name="connsiteY2" fmla="*/ 84765 h 293073"/>
                  <a:gd name="connsiteX3" fmla="*/ 211513 w 651184"/>
                  <a:gd name="connsiteY3" fmla="*/ 70015 h 293073"/>
                  <a:gd name="connsiteX4" fmla="*/ 233636 w 651184"/>
                  <a:gd name="connsiteY4" fmla="*/ 25771 h 293073"/>
                  <a:gd name="connsiteX5" fmla="*/ 253300 w 651184"/>
                  <a:gd name="connsiteY5" fmla="*/ 1190 h 293073"/>
                  <a:gd name="connsiteX6" fmla="*/ 373746 w 651184"/>
                  <a:gd name="connsiteY6" fmla="*/ 6107 h 293073"/>
                  <a:gd name="connsiteX7" fmla="*/ 400784 w 651184"/>
                  <a:gd name="connsiteY7" fmla="*/ 25771 h 293073"/>
                  <a:gd name="connsiteX8" fmla="*/ 432739 w 651184"/>
                  <a:gd name="connsiteY8" fmla="*/ 67558 h 293073"/>
                  <a:gd name="connsiteX9" fmla="*/ 526146 w 651184"/>
                  <a:gd name="connsiteY9" fmla="*/ 79848 h 293073"/>
                  <a:gd name="connsiteX10" fmla="*/ 622010 w 651184"/>
                  <a:gd name="connsiteY10" fmla="*/ 131468 h 293073"/>
                  <a:gd name="connsiteX11" fmla="*/ 639217 w 651184"/>
                  <a:gd name="connsiteY11" fmla="*/ 178171 h 293073"/>
                  <a:gd name="connsiteX12" fmla="*/ 457320 w 651184"/>
                  <a:gd name="connsiteY12" fmla="*/ 271577 h 293073"/>
                  <a:gd name="connsiteX13" fmla="*/ 228720 w 651184"/>
                  <a:gd name="connsiteY13" fmla="*/ 286326 h 293073"/>
                  <a:gd name="connsiteX14" fmla="*/ 9952 w 651184"/>
                  <a:gd name="connsiteY14" fmla="*/ 178171 h 293073"/>
                  <a:gd name="connsiteX0" fmla="*/ 9952 w 651184"/>
                  <a:gd name="connsiteY0" fmla="*/ 178171 h 293073"/>
                  <a:gd name="connsiteX1" fmla="*/ 46823 w 651184"/>
                  <a:gd name="connsiteY1" fmla="*/ 119177 h 293073"/>
                  <a:gd name="connsiteX2" fmla="*/ 132855 w 651184"/>
                  <a:gd name="connsiteY2" fmla="*/ 80002 h 293073"/>
                  <a:gd name="connsiteX3" fmla="*/ 211513 w 651184"/>
                  <a:gd name="connsiteY3" fmla="*/ 70015 h 293073"/>
                  <a:gd name="connsiteX4" fmla="*/ 233636 w 651184"/>
                  <a:gd name="connsiteY4" fmla="*/ 25771 h 293073"/>
                  <a:gd name="connsiteX5" fmla="*/ 253300 w 651184"/>
                  <a:gd name="connsiteY5" fmla="*/ 1190 h 293073"/>
                  <a:gd name="connsiteX6" fmla="*/ 373746 w 651184"/>
                  <a:gd name="connsiteY6" fmla="*/ 6107 h 293073"/>
                  <a:gd name="connsiteX7" fmla="*/ 400784 w 651184"/>
                  <a:gd name="connsiteY7" fmla="*/ 25771 h 293073"/>
                  <a:gd name="connsiteX8" fmla="*/ 432739 w 651184"/>
                  <a:gd name="connsiteY8" fmla="*/ 67558 h 293073"/>
                  <a:gd name="connsiteX9" fmla="*/ 526146 w 651184"/>
                  <a:gd name="connsiteY9" fmla="*/ 79848 h 293073"/>
                  <a:gd name="connsiteX10" fmla="*/ 622010 w 651184"/>
                  <a:gd name="connsiteY10" fmla="*/ 131468 h 293073"/>
                  <a:gd name="connsiteX11" fmla="*/ 639217 w 651184"/>
                  <a:gd name="connsiteY11" fmla="*/ 178171 h 293073"/>
                  <a:gd name="connsiteX12" fmla="*/ 457320 w 651184"/>
                  <a:gd name="connsiteY12" fmla="*/ 271577 h 293073"/>
                  <a:gd name="connsiteX13" fmla="*/ 228720 w 651184"/>
                  <a:gd name="connsiteY13" fmla="*/ 286326 h 293073"/>
                  <a:gd name="connsiteX14" fmla="*/ 9952 w 651184"/>
                  <a:gd name="connsiteY14" fmla="*/ 178171 h 293073"/>
                  <a:gd name="connsiteX0" fmla="*/ 9952 w 651184"/>
                  <a:gd name="connsiteY0" fmla="*/ 178171 h 293073"/>
                  <a:gd name="connsiteX1" fmla="*/ 46823 w 651184"/>
                  <a:gd name="connsiteY1" fmla="*/ 119177 h 293073"/>
                  <a:gd name="connsiteX2" fmla="*/ 132855 w 651184"/>
                  <a:gd name="connsiteY2" fmla="*/ 80002 h 293073"/>
                  <a:gd name="connsiteX3" fmla="*/ 209132 w 651184"/>
                  <a:gd name="connsiteY3" fmla="*/ 60490 h 293073"/>
                  <a:gd name="connsiteX4" fmla="*/ 233636 w 651184"/>
                  <a:gd name="connsiteY4" fmla="*/ 25771 h 293073"/>
                  <a:gd name="connsiteX5" fmla="*/ 253300 w 651184"/>
                  <a:gd name="connsiteY5" fmla="*/ 1190 h 293073"/>
                  <a:gd name="connsiteX6" fmla="*/ 373746 w 651184"/>
                  <a:gd name="connsiteY6" fmla="*/ 6107 h 293073"/>
                  <a:gd name="connsiteX7" fmla="*/ 400784 w 651184"/>
                  <a:gd name="connsiteY7" fmla="*/ 25771 h 293073"/>
                  <a:gd name="connsiteX8" fmla="*/ 432739 w 651184"/>
                  <a:gd name="connsiteY8" fmla="*/ 67558 h 293073"/>
                  <a:gd name="connsiteX9" fmla="*/ 526146 w 651184"/>
                  <a:gd name="connsiteY9" fmla="*/ 79848 h 293073"/>
                  <a:gd name="connsiteX10" fmla="*/ 622010 w 651184"/>
                  <a:gd name="connsiteY10" fmla="*/ 131468 h 293073"/>
                  <a:gd name="connsiteX11" fmla="*/ 639217 w 651184"/>
                  <a:gd name="connsiteY11" fmla="*/ 178171 h 293073"/>
                  <a:gd name="connsiteX12" fmla="*/ 457320 w 651184"/>
                  <a:gd name="connsiteY12" fmla="*/ 271577 h 293073"/>
                  <a:gd name="connsiteX13" fmla="*/ 228720 w 651184"/>
                  <a:gd name="connsiteY13" fmla="*/ 286326 h 293073"/>
                  <a:gd name="connsiteX14" fmla="*/ 9952 w 651184"/>
                  <a:gd name="connsiteY14" fmla="*/ 178171 h 293073"/>
                  <a:gd name="connsiteX0" fmla="*/ 9952 w 651184"/>
                  <a:gd name="connsiteY0" fmla="*/ 178171 h 293073"/>
                  <a:gd name="connsiteX1" fmla="*/ 46823 w 651184"/>
                  <a:gd name="connsiteY1" fmla="*/ 119177 h 293073"/>
                  <a:gd name="connsiteX2" fmla="*/ 132855 w 651184"/>
                  <a:gd name="connsiteY2" fmla="*/ 80002 h 293073"/>
                  <a:gd name="connsiteX3" fmla="*/ 209132 w 651184"/>
                  <a:gd name="connsiteY3" fmla="*/ 60490 h 293073"/>
                  <a:gd name="connsiteX4" fmla="*/ 233636 w 651184"/>
                  <a:gd name="connsiteY4" fmla="*/ 25771 h 293073"/>
                  <a:gd name="connsiteX5" fmla="*/ 253300 w 651184"/>
                  <a:gd name="connsiteY5" fmla="*/ 1190 h 293073"/>
                  <a:gd name="connsiteX6" fmla="*/ 373746 w 651184"/>
                  <a:gd name="connsiteY6" fmla="*/ 6107 h 293073"/>
                  <a:gd name="connsiteX7" fmla="*/ 400784 w 651184"/>
                  <a:gd name="connsiteY7" fmla="*/ 25771 h 293073"/>
                  <a:gd name="connsiteX8" fmla="*/ 435120 w 651184"/>
                  <a:gd name="connsiteY8" fmla="*/ 67558 h 293073"/>
                  <a:gd name="connsiteX9" fmla="*/ 526146 w 651184"/>
                  <a:gd name="connsiteY9" fmla="*/ 79848 h 293073"/>
                  <a:gd name="connsiteX10" fmla="*/ 622010 w 651184"/>
                  <a:gd name="connsiteY10" fmla="*/ 131468 h 293073"/>
                  <a:gd name="connsiteX11" fmla="*/ 639217 w 651184"/>
                  <a:gd name="connsiteY11" fmla="*/ 178171 h 293073"/>
                  <a:gd name="connsiteX12" fmla="*/ 457320 w 651184"/>
                  <a:gd name="connsiteY12" fmla="*/ 271577 h 293073"/>
                  <a:gd name="connsiteX13" fmla="*/ 228720 w 651184"/>
                  <a:gd name="connsiteY13" fmla="*/ 286326 h 293073"/>
                  <a:gd name="connsiteX14" fmla="*/ 9952 w 651184"/>
                  <a:gd name="connsiteY14" fmla="*/ 178171 h 293073"/>
                  <a:gd name="connsiteX0" fmla="*/ 9952 w 651184"/>
                  <a:gd name="connsiteY0" fmla="*/ 204365 h 291500"/>
                  <a:gd name="connsiteX1" fmla="*/ 46823 w 651184"/>
                  <a:gd name="connsiteY1" fmla="*/ 119177 h 291500"/>
                  <a:gd name="connsiteX2" fmla="*/ 132855 w 651184"/>
                  <a:gd name="connsiteY2" fmla="*/ 80002 h 291500"/>
                  <a:gd name="connsiteX3" fmla="*/ 209132 w 651184"/>
                  <a:gd name="connsiteY3" fmla="*/ 60490 h 291500"/>
                  <a:gd name="connsiteX4" fmla="*/ 233636 w 651184"/>
                  <a:gd name="connsiteY4" fmla="*/ 25771 h 291500"/>
                  <a:gd name="connsiteX5" fmla="*/ 253300 w 651184"/>
                  <a:gd name="connsiteY5" fmla="*/ 1190 h 291500"/>
                  <a:gd name="connsiteX6" fmla="*/ 373746 w 651184"/>
                  <a:gd name="connsiteY6" fmla="*/ 6107 h 291500"/>
                  <a:gd name="connsiteX7" fmla="*/ 400784 w 651184"/>
                  <a:gd name="connsiteY7" fmla="*/ 25771 h 291500"/>
                  <a:gd name="connsiteX8" fmla="*/ 435120 w 651184"/>
                  <a:gd name="connsiteY8" fmla="*/ 67558 h 291500"/>
                  <a:gd name="connsiteX9" fmla="*/ 526146 w 651184"/>
                  <a:gd name="connsiteY9" fmla="*/ 79848 h 291500"/>
                  <a:gd name="connsiteX10" fmla="*/ 622010 w 651184"/>
                  <a:gd name="connsiteY10" fmla="*/ 131468 h 291500"/>
                  <a:gd name="connsiteX11" fmla="*/ 639217 w 651184"/>
                  <a:gd name="connsiteY11" fmla="*/ 178171 h 291500"/>
                  <a:gd name="connsiteX12" fmla="*/ 457320 w 651184"/>
                  <a:gd name="connsiteY12" fmla="*/ 271577 h 291500"/>
                  <a:gd name="connsiteX13" fmla="*/ 228720 w 651184"/>
                  <a:gd name="connsiteY13" fmla="*/ 286326 h 291500"/>
                  <a:gd name="connsiteX14" fmla="*/ 9952 w 651184"/>
                  <a:gd name="connsiteY14" fmla="*/ 204365 h 291500"/>
                  <a:gd name="connsiteX0" fmla="*/ 9952 w 657048"/>
                  <a:gd name="connsiteY0" fmla="*/ 204365 h 291500"/>
                  <a:gd name="connsiteX1" fmla="*/ 46823 w 657048"/>
                  <a:gd name="connsiteY1" fmla="*/ 119177 h 291500"/>
                  <a:gd name="connsiteX2" fmla="*/ 132855 w 657048"/>
                  <a:gd name="connsiteY2" fmla="*/ 80002 h 291500"/>
                  <a:gd name="connsiteX3" fmla="*/ 209132 w 657048"/>
                  <a:gd name="connsiteY3" fmla="*/ 60490 h 291500"/>
                  <a:gd name="connsiteX4" fmla="*/ 233636 w 657048"/>
                  <a:gd name="connsiteY4" fmla="*/ 25771 h 291500"/>
                  <a:gd name="connsiteX5" fmla="*/ 253300 w 657048"/>
                  <a:gd name="connsiteY5" fmla="*/ 1190 h 291500"/>
                  <a:gd name="connsiteX6" fmla="*/ 373746 w 657048"/>
                  <a:gd name="connsiteY6" fmla="*/ 6107 h 291500"/>
                  <a:gd name="connsiteX7" fmla="*/ 400784 w 657048"/>
                  <a:gd name="connsiteY7" fmla="*/ 25771 h 291500"/>
                  <a:gd name="connsiteX8" fmla="*/ 435120 w 657048"/>
                  <a:gd name="connsiteY8" fmla="*/ 67558 h 291500"/>
                  <a:gd name="connsiteX9" fmla="*/ 526146 w 657048"/>
                  <a:gd name="connsiteY9" fmla="*/ 79848 h 291500"/>
                  <a:gd name="connsiteX10" fmla="*/ 622010 w 657048"/>
                  <a:gd name="connsiteY10" fmla="*/ 131468 h 291500"/>
                  <a:gd name="connsiteX11" fmla="*/ 646361 w 657048"/>
                  <a:gd name="connsiteY11" fmla="*/ 192459 h 291500"/>
                  <a:gd name="connsiteX12" fmla="*/ 457320 w 657048"/>
                  <a:gd name="connsiteY12" fmla="*/ 271577 h 291500"/>
                  <a:gd name="connsiteX13" fmla="*/ 228720 w 657048"/>
                  <a:gd name="connsiteY13" fmla="*/ 286326 h 291500"/>
                  <a:gd name="connsiteX14" fmla="*/ 9952 w 657048"/>
                  <a:gd name="connsiteY14" fmla="*/ 204365 h 291500"/>
                  <a:gd name="connsiteX0" fmla="*/ 9952 w 638919"/>
                  <a:gd name="connsiteY0" fmla="*/ 204365 h 291500"/>
                  <a:gd name="connsiteX1" fmla="*/ 46823 w 638919"/>
                  <a:gd name="connsiteY1" fmla="*/ 119177 h 291500"/>
                  <a:gd name="connsiteX2" fmla="*/ 132855 w 638919"/>
                  <a:gd name="connsiteY2" fmla="*/ 80002 h 291500"/>
                  <a:gd name="connsiteX3" fmla="*/ 209132 w 638919"/>
                  <a:gd name="connsiteY3" fmla="*/ 60490 h 291500"/>
                  <a:gd name="connsiteX4" fmla="*/ 233636 w 638919"/>
                  <a:gd name="connsiteY4" fmla="*/ 25771 h 291500"/>
                  <a:gd name="connsiteX5" fmla="*/ 253300 w 638919"/>
                  <a:gd name="connsiteY5" fmla="*/ 1190 h 291500"/>
                  <a:gd name="connsiteX6" fmla="*/ 373746 w 638919"/>
                  <a:gd name="connsiteY6" fmla="*/ 6107 h 291500"/>
                  <a:gd name="connsiteX7" fmla="*/ 400784 w 638919"/>
                  <a:gd name="connsiteY7" fmla="*/ 25771 h 291500"/>
                  <a:gd name="connsiteX8" fmla="*/ 435120 w 638919"/>
                  <a:gd name="connsiteY8" fmla="*/ 67558 h 291500"/>
                  <a:gd name="connsiteX9" fmla="*/ 526146 w 638919"/>
                  <a:gd name="connsiteY9" fmla="*/ 79848 h 291500"/>
                  <a:gd name="connsiteX10" fmla="*/ 622010 w 638919"/>
                  <a:gd name="connsiteY10" fmla="*/ 131468 h 291500"/>
                  <a:gd name="connsiteX11" fmla="*/ 622548 w 638919"/>
                  <a:gd name="connsiteY11" fmla="*/ 192459 h 291500"/>
                  <a:gd name="connsiteX12" fmla="*/ 457320 w 638919"/>
                  <a:gd name="connsiteY12" fmla="*/ 271577 h 291500"/>
                  <a:gd name="connsiteX13" fmla="*/ 228720 w 638919"/>
                  <a:gd name="connsiteY13" fmla="*/ 286326 h 291500"/>
                  <a:gd name="connsiteX14" fmla="*/ 9952 w 638919"/>
                  <a:gd name="connsiteY14" fmla="*/ 204365 h 291500"/>
                  <a:gd name="connsiteX0" fmla="*/ 9952 w 638178"/>
                  <a:gd name="connsiteY0" fmla="*/ 204365 h 291500"/>
                  <a:gd name="connsiteX1" fmla="*/ 46823 w 638178"/>
                  <a:gd name="connsiteY1" fmla="*/ 119177 h 291500"/>
                  <a:gd name="connsiteX2" fmla="*/ 132855 w 638178"/>
                  <a:gd name="connsiteY2" fmla="*/ 80002 h 291500"/>
                  <a:gd name="connsiteX3" fmla="*/ 209132 w 638178"/>
                  <a:gd name="connsiteY3" fmla="*/ 60490 h 291500"/>
                  <a:gd name="connsiteX4" fmla="*/ 233636 w 638178"/>
                  <a:gd name="connsiteY4" fmla="*/ 25771 h 291500"/>
                  <a:gd name="connsiteX5" fmla="*/ 253300 w 638178"/>
                  <a:gd name="connsiteY5" fmla="*/ 1190 h 291500"/>
                  <a:gd name="connsiteX6" fmla="*/ 373746 w 638178"/>
                  <a:gd name="connsiteY6" fmla="*/ 6107 h 291500"/>
                  <a:gd name="connsiteX7" fmla="*/ 400784 w 638178"/>
                  <a:gd name="connsiteY7" fmla="*/ 25771 h 291500"/>
                  <a:gd name="connsiteX8" fmla="*/ 435120 w 638178"/>
                  <a:gd name="connsiteY8" fmla="*/ 67558 h 291500"/>
                  <a:gd name="connsiteX9" fmla="*/ 540434 w 638178"/>
                  <a:gd name="connsiteY9" fmla="*/ 89373 h 291500"/>
                  <a:gd name="connsiteX10" fmla="*/ 622010 w 638178"/>
                  <a:gd name="connsiteY10" fmla="*/ 131468 h 291500"/>
                  <a:gd name="connsiteX11" fmla="*/ 622548 w 638178"/>
                  <a:gd name="connsiteY11" fmla="*/ 192459 h 291500"/>
                  <a:gd name="connsiteX12" fmla="*/ 457320 w 638178"/>
                  <a:gd name="connsiteY12" fmla="*/ 271577 h 291500"/>
                  <a:gd name="connsiteX13" fmla="*/ 228720 w 638178"/>
                  <a:gd name="connsiteY13" fmla="*/ 286326 h 291500"/>
                  <a:gd name="connsiteX14" fmla="*/ 9952 w 638178"/>
                  <a:gd name="connsiteY14" fmla="*/ 204365 h 291500"/>
                  <a:gd name="connsiteX0" fmla="*/ 9952 w 638178"/>
                  <a:gd name="connsiteY0" fmla="*/ 204365 h 291500"/>
                  <a:gd name="connsiteX1" fmla="*/ 46823 w 638178"/>
                  <a:gd name="connsiteY1" fmla="*/ 119177 h 291500"/>
                  <a:gd name="connsiteX2" fmla="*/ 132855 w 638178"/>
                  <a:gd name="connsiteY2" fmla="*/ 80002 h 291500"/>
                  <a:gd name="connsiteX3" fmla="*/ 209132 w 638178"/>
                  <a:gd name="connsiteY3" fmla="*/ 60490 h 291500"/>
                  <a:gd name="connsiteX4" fmla="*/ 233636 w 638178"/>
                  <a:gd name="connsiteY4" fmla="*/ 25771 h 291500"/>
                  <a:gd name="connsiteX5" fmla="*/ 253300 w 638178"/>
                  <a:gd name="connsiteY5" fmla="*/ 1190 h 291500"/>
                  <a:gd name="connsiteX6" fmla="*/ 373746 w 638178"/>
                  <a:gd name="connsiteY6" fmla="*/ 6107 h 291500"/>
                  <a:gd name="connsiteX7" fmla="*/ 400784 w 638178"/>
                  <a:gd name="connsiteY7" fmla="*/ 25771 h 291500"/>
                  <a:gd name="connsiteX8" fmla="*/ 435120 w 638178"/>
                  <a:gd name="connsiteY8" fmla="*/ 67558 h 291500"/>
                  <a:gd name="connsiteX9" fmla="*/ 540434 w 638178"/>
                  <a:gd name="connsiteY9" fmla="*/ 89373 h 291500"/>
                  <a:gd name="connsiteX10" fmla="*/ 622010 w 638178"/>
                  <a:gd name="connsiteY10" fmla="*/ 131468 h 291500"/>
                  <a:gd name="connsiteX11" fmla="*/ 622548 w 638178"/>
                  <a:gd name="connsiteY11" fmla="*/ 192459 h 291500"/>
                  <a:gd name="connsiteX12" fmla="*/ 457320 w 638178"/>
                  <a:gd name="connsiteY12" fmla="*/ 271577 h 291500"/>
                  <a:gd name="connsiteX13" fmla="*/ 228720 w 638178"/>
                  <a:gd name="connsiteY13" fmla="*/ 286326 h 291500"/>
                  <a:gd name="connsiteX14" fmla="*/ 9952 w 638178"/>
                  <a:gd name="connsiteY14" fmla="*/ 204365 h 291500"/>
                  <a:gd name="connsiteX0" fmla="*/ 9952 w 638178"/>
                  <a:gd name="connsiteY0" fmla="*/ 204365 h 291500"/>
                  <a:gd name="connsiteX1" fmla="*/ 46823 w 638178"/>
                  <a:gd name="connsiteY1" fmla="*/ 119177 h 291500"/>
                  <a:gd name="connsiteX2" fmla="*/ 132855 w 638178"/>
                  <a:gd name="connsiteY2" fmla="*/ 80002 h 291500"/>
                  <a:gd name="connsiteX3" fmla="*/ 209132 w 638178"/>
                  <a:gd name="connsiteY3" fmla="*/ 60490 h 291500"/>
                  <a:gd name="connsiteX4" fmla="*/ 233636 w 638178"/>
                  <a:gd name="connsiteY4" fmla="*/ 25771 h 291500"/>
                  <a:gd name="connsiteX5" fmla="*/ 253300 w 638178"/>
                  <a:gd name="connsiteY5" fmla="*/ 1190 h 291500"/>
                  <a:gd name="connsiteX6" fmla="*/ 373746 w 638178"/>
                  <a:gd name="connsiteY6" fmla="*/ 6107 h 291500"/>
                  <a:gd name="connsiteX7" fmla="*/ 400784 w 638178"/>
                  <a:gd name="connsiteY7" fmla="*/ 25771 h 291500"/>
                  <a:gd name="connsiteX8" fmla="*/ 435120 w 638178"/>
                  <a:gd name="connsiteY8" fmla="*/ 67558 h 291500"/>
                  <a:gd name="connsiteX9" fmla="*/ 540434 w 638178"/>
                  <a:gd name="connsiteY9" fmla="*/ 89373 h 291500"/>
                  <a:gd name="connsiteX10" fmla="*/ 622010 w 638178"/>
                  <a:gd name="connsiteY10" fmla="*/ 131468 h 291500"/>
                  <a:gd name="connsiteX11" fmla="*/ 622548 w 638178"/>
                  <a:gd name="connsiteY11" fmla="*/ 192459 h 291500"/>
                  <a:gd name="connsiteX12" fmla="*/ 457320 w 638178"/>
                  <a:gd name="connsiteY12" fmla="*/ 271577 h 291500"/>
                  <a:gd name="connsiteX13" fmla="*/ 228720 w 638178"/>
                  <a:gd name="connsiteY13" fmla="*/ 286326 h 291500"/>
                  <a:gd name="connsiteX14" fmla="*/ 9952 w 638178"/>
                  <a:gd name="connsiteY14" fmla="*/ 204365 h 291500"/>
                  <a:gd name="connsiteX0" fmla="*/ 9952 w 638178"/>
                  <a:gd name="connsiteY0" fmla="*/ 204365 h 291500"/>
                  <a:gd name="connsiteX1" fmla="*/ 46823 w 638178"/>
                  <a:gd name="connsiteY1" fmla="*/ 119177 h 291500"/>
                  <a:gd name="connsiteX2" fmla="*/ 132855 w 638178"/>
                  <a:gd name="connsiteY2" fmla="*/ 80002 h 291500"/>
                  <a:gd name="connsiteX3" fmla="*/ 194844 w 638178"/>
                  <a:gd name="connsiteY3" fmla="*/ 65253 h 291500"/>
                  <a:gd name="connsiteX4" fmla="*/ 233636 w 638178"/>
                  <a:gd name="connsiteY4" fmla="*/ 25771 h 291500"/>
                  <a:gd name="connsiteX5" fmla="*/ 253300 w 638178"/>
                  <a:gd name="connsiteY5" fmla="*/ 1190 h 291500"/>
                  <a:gd name="connsiteX6" fmla="*/ 373746 w 638178"/>
                  <a:gd name="connsiteY6" fmla="*/ 6107 h 291500"/>
                  <a:gd name="connsiteX7" fmla="*/ 400784 w 638178"/>
                  <a:gd name="connsiteY7" fmla="*/ 25771 h 291500"/>
                  <a:gd name="connsiteX8" fmla="*/ 435120 w 638178"/>
                  <a:gd name="connsiteY8" fmla="*/ 67558 h 291500"/>
                  <a:gd name="connsiteX9" fmla="*/ 540434 w 638178"/>
                  <a:gd name="connsiteY9" fmla="*/ 89373 h 291500"/>
                  <a:gd name="connsiteX10" fmla="*/ 622010 w 638178"/>
                  <a:gd name="connsiteY10" fmla="*/ 131468 h 291500"/>
                  <a:gd name="connsiteX11" fmla="*/ 622548 w 638178"/>
                  <a:gd name="connsiteY11" fmla="*/ 192459 h 291500"/>
                  <a:gd name="connsiteX12" fmla="*/ 457320 w 638178"/>
                  <a:gd name="connsiteY12" fmla="*/ 271577 h 291500"/>
                  <a:gd name="connsiteX13" fmla="*/ 228720 w 638178"/>
                  <a:gd name="connsiteY13" fmla="*/ 286326 h 291500"/>
                  <a:gd name="connsiteX14" fmla="*/ 9952 w 638178"/>
                  <a:gd name="connsiteY14" fmla="*/ 204365 h 291500"/>
                  <a:gd name="connsiteX0" fmla="*/ 9569 w 637795"/>
                  <a:gd name="connsiteY0" fmla="*/ 204365 h 291500"/>
                  <a:gd name="connsiteX1" fmla="*/ 46440 w 637795"/>
                  <a:gd name="connsiteY1" fmla="*/ 119177 h 291500"/>
                  <a:gd name="connsiteX2" fmla="*/ 113422 w 637795"/>
                  <a:gd name="connsiteY2" fmla="*/ 84765 h 291500"/>
                  <a:gd name="connsiteX3" fmla="*/ 194461 w 637795"/>
                  <a:gd name="connsiteY3" fmla="*/ 65253 h 291500"/>
                  <a:gd name="connsiteX4" fmla="*/ 233253 w 637795"/>
                  <a:gd name="connsiteY4" fmla="*/ 25771 h 291500"/>
                  <a:gd name="connsiteX5" fmla="*/ 252917 w 637795"/>
                  <a:gd name="connsiteY5" fmla="*/ 1190 h 291500"/>
                  <a:gd name="connsiteX6" fmla="*/ 373363 w 637795"/>
                  <a:gd name="connsiteY6" fmla="*/ 6107 h 291500"/>
                  <a:gd name="connsiteX7" fmla="*/ 400401 w 637795"/>
                  <a:gd name="connsiteY7" fmla="*/ 25771 h 291500"/>
                  <a:gd name="connsiteX8" fmla="*/ 434737 w 637795"/>
                  <a:gd name="connsiteY8" fmla="*/ 67558 h 291500"/>
                  <a:gd name="connsiteX9" fmla="*/ 540051 w 637795"/>
                  <a:gd name="connsiteY9" fmla="*/ 89373 h 291500"/>
                  <a:gd name="connsiteX10" fmla="*/ 621627 w 637795"/>
                  <a:gd name="connsiteY10" fmla="*/ 131468 h 291500"/>
                  <a:gd name="connsiteX11" fmla="*/ 622165 w 637795"/>
                  <a:gd name="connsiteY11" fmla="*/ 192459 h 291500"/>
                  <a:gd name="connsiteX12" fmla="*/ 456937 w 637795"/>
                  <a:gd name="connsiteY12" fmla="*/ 271577 h 291500"/>
                  <a:gd name="connsiteX13" fmla="*/ 228337 w 637795"/>
                  <a:gd name="connsiteY13" fmla="*/ 286326 h 291500"/>
                  <a:gd name="connsiteX14" fmla="*/ 9569 w 637795"/>
                  <a:gd name="connsiteY14" fmla="*/ 204365 h 291500"/>
                  <a:gd name="connsiteX0" fmla="*/ 9569 w 637795"/>
                  <a:gd name="connsiteY0" fmla="*/ 204365 h 291500"/>
                  <a:gd name="connsiteX1" fmla="*/ 46440 w 637795"/>
                  <a:gd name="connsiteY1" fmla="*/ 119177 h 291500"/>
                  <a:gd name="connsiteX2" fmla="*/ 113422 w 637795"/>
                  <a:gd name="connsiteY2" fmla="*/ 84765 h 291500"/>
                  <a:gd name="connsiteX3" fmla="*/ 203986 w 637795"/>
                  <a:gd name="connsiteY3" fmla="*/ 60491 h 291500"/>
                  <a:gd name="connsiteX4" fmla="*/ 233253 w 637795"/>
                  <a:gd name="connsiteY4" fmla="*/ 25771 h 291500"/>
                  <a:gd name="connsiteX5" fmla="*/ 252917 w 637795"/>
                  <a:gd name="connsiteY5" fmla="*/ 1190 h 291500"/>
                  <a:gd name="connsiteX6" fmla="*/ 373363 w 637795"/>
                  <a:gd name="connsiteY6" fmla="*/ 6107 h 291500"/>
                  <a:gd name="connsiteX7" fmla="*/ 400401 w 637795"/>
                  <a:gd name="connsiteY7" fmla="*/ 25771 h 291500"/>
                  <a:gd name="connsiteX8" fmla="*/ 434737 w 637795"/>
                  <a:gd name="connsiteY8" fmla="*/ 67558 h 291500"/>
                  <a:gd name="connsiteX9" fmla="*/ 540051 w 637795"/>
                  <a:gd name="connsiteY9" fmla="*/ 89373 h 291500"/>
                  <a:gd name="connsiteX10" fmla="*/ 621627 w 637795"/>
                  <a:gd name="connsiteY10" fmla="*/ 131468 h 291500"/>
                  <a:gd name="connsiteX11" fmla="*/ 622165 w 637795"/>
                  <a:gd name="connsiteY11" fmla="*/ 192459 h 291500"/>
                  <a:gd name="connsiteX12" fmla="*/ 456937 w 637795"/>
                  <a:gd name="connsiteY12" fmla="*/ 271577 h 291500"/>
                  <a:gd name="connsiteX13" fmla="*/ 228337 w 637795"/>
                  <a:gd name="connsiteY13" fmla="*/ 286326 h 291500"/>
                  <a:gd name="connsiteX14" fmla="*/ 9569 w 637795"/>
                  <a:gd name="connsiteY14" fmla="*/ 204365 h 291500"/>
                  <a:gd name="connsiteX0" fmla="*/ 10730 w 629431"/>
                  <a:gd name="connsiteY0" fmla="*/ 192459 h 292380"/>
                  <a:gd name="connsiteX1" fmla="*/ 38076 w 629431"/>
                  <a:gd name="connsiteY1" fmla="*/ 119177 h 292380"/>
                  <a:gd name="connsiteX2" fmla="*/ 105058 w 629431"/>
                  <a:gd name="connsiteY2" fmla="*/ 84765 h 292380"/>
                  <a:gd name="connsiteX3" fmla="*/ 195622 w 629431"/>
                  <a:gd name="connsiteY3" fmla="*/ 60491 h 292380"/>
                  <a:gd name="connsiteX4" fmla="*/ 224889 w 629431"/>
                  <a:gd name="connsiteY4" fmla="*/ 25771 h 292380"/>
                  <a:gd name="connsiteX5" fmla="*/ 244553 w 629431"/>
                  <a:gd name="connsiteY5" fmla="*/ 1190 h 292380"/>
                  <a:gd name="connsiteX6" fmla="*/ 364999 w 629431"/>
                  <a:gd name="connsiteY6" fmla="*/ 6107 h 292380"/>
                  <a:gd name="connsiteX7" fmla="*/ 392037 w 629431"/>
                  <a:gd name="connsiteY7" fmla="*/ 25771 h 292380"/>
                  <a:gd name="connsiteX8" fmla="*/ 426373 w 629431"/>
                  <a:gd name="connsiteY8" fmla="*/ 67558 h 292380"/>
                  <a:gd name="connsiteX9" fmla="*/ 531687 w 629431"/>
                  <a:gd name="connsiteY9" fmla="*/ 89373 h 292380"/>
                  <a:gd name="connsiteX10" fmla="*/ 613263 w 629431"/>
                  <a:gd name="connsiteY10" fmla="*/ 131468 h 292380"/>
                  <a:gd name="connsiteX11" fmla="*/ 613801 w 629431"/>
                  <a:gd name="connsiteY11" fmla="*/ 192459 h 292380"/>
                  <a:gd name="connsiteX12" fmla="*/ 448573 w 629431"/>
                  <a:gd name="connsiteY12" fmla="*/ 271577 h 292380"/>
                  <a:gd name="connsiteX13" fmla="*/ 219973 w 629431"/>
                  <a:gd name="connsiteY13" fmla="*/ 286326 h 292380"/>
                  <a:gd name="connsiteX14" fmla="*/ 10730 w 629431"/>
                  <a:gd name="connsiteY14" fmla="*/ 192459 h 292380"/>
                  <a:gd name="connsiteX0" fmla="*/ 10730 w 629431"/>
                  <a:gd name="connsiteY0" fmla="*/ 192459 h 311842"/>
                  <a:gd name="connsiteX1" fmla="*/ 38076 w 629431"/>
                  <a:gd name="connsiteY1" fmla="*/ 119177 h 311842"/>
                  <a:gd name="connsiteX2" fmla="*/ 105058 w 629431"/>
                  <a:gd name="connsiteY2" fmla="*/ 84765 h 311842"/>
                  <a:gd name="connsiteX3" fmla="*/ 195622 w 629431"/>
                  <a:gd name="connsiteY3" fmla="*/ 60491 h 311842"/>
                  <a:gd name="connsiteX4" fmla="*/ 224889 w 629431"/>
                  <a:gd name="connsiteY4" fmla="*/ 25771 h 311842"/>
                  <a:gd name="connsiteX5" fmla="*/ 244553 w 629431"/>
                  <a:gd name="connsiteY5" fmla="*/ 1190 h 311842"/>
                  <a:gd name="connsiteX6" fmla="*/ 364999 w 629431"/>
                  <a:gd name="connsiteY6" fmla="*/ 6107 h 311842"/>
                  <a:gd name="connsiteX7" fmla="*/ 392037 w 629431"/>
                  <a:gd name="connsiteY7" fmla="*/ 25771 h 311842"/>
                  <a:gd name="connsiteX8" fmla="*/ 426373 w 629431"/>
                  <a:gd name="connsiteY8" fmla="*/ 67558 h 311842"/>
                  <a:gd name="connsiteX9" fmla="*/ 531687 w 629431"/>
                  <a:gd name="connsiteY9" fmla="*/ 89373 h 311842"/>
                  <a:gd name="connsiteX10" fmla="*/ 613263 w 629431"/>
                  <a:gd name="connsiteY10" fmla="*/ 131468 h 311842"/>
                  <a:gd name="connsiteX11" fmla="*/ 613801 w 629431"/>
                  <a:gd name="connsiteY11" fmla="*/ 192459 h 311842"/>
                  <a:gd name="connsiteX12" fmla="*/ 448573 w 629431"/>
                  <a:gd name="connsiteY12" fmla="*/ 271577 h 311842"/>
                  <a:gd name="connsiteX13" fmla="*/ 219973 w 629431"/>
                  <a:gd name="connsiteY13" fmla="*/ 308765 h 311842"/>
                  <a:gd name="connsiteX14" fmla="*/ 10730 w 629431"/>
                  <a:gd name="connsiteY14" fmla="*/ 192459 h 311842"/>
                  <a:gd name="connsiteX0" fmla="*/ 10730 w 629034"/>
                  <a:gd name="connsiteY0" fmla="*/ 192459 h 317422"/>
                  <a:gd name="connsiteX1" fmla="*/ 38076 w 629034"/>
                  <a:gd name="connsiteY1" fmla="*/ 119177 h 317422"/>
                  <a:gd name="connsiteX2" fmla="*/ 105058 w 629034"/>
                  <a:gd name="connsiteY2" fmla="*/ 84765 h 317422"/>
                  <a:gd name="connsiteX3" fmla="*/ 195622 w 629034"/>
                  <a:gd name="connsiteY3" fmla="*/ 60491 h 317422"/>
                  <a:gd name="connsiteX4" fmla="*/ 224889 w 629034"/>
                  <a:gd name="connsiteY4" fmla="*/ 25771 h 317422"/>
                  <a:gd name="connsiteX5" fmla="*/ 244553 w 629034"/>
                  <a:gd name="connsiteY5" fmla="*/ 1190 h 317422"/>
                  <a:gd name="connsiteX6" fmla="*/ 364999 w 629034"/>
                  <a:gd name="connsiteY6" fmla="*/ 6107 h 317422"/>
                  <a:gd name="connsiteX7" fmla="*/ 392037 w 629034"/>
                  <a:gd name="connsiteY7" fmla="*/ 25771 h 317422"/>
                  <a:gd name="connsiteX8" fmla="*/ 426373 w 629034"/>
                  <a:gd name="connsiteY8" fmla="*/ 67558 h 317422"/>
                  <a:gd name="connsiteX9" fmla="*/ 531687 w 629034"/>
                  <a:gd name="connsiteY9" fmla="*/ 89373 h 317422"/>
                  <a:gd name="connsiteX10" fmla="*/ 613263 w 629034"/>
                  <a:gd name="connsiteY10" fmla="*/ 131468 h 317422"/>
                  <a:gd name="connsiteX11" fmla="*/ 613801 w 629034"/>
                  <a:gd name="connsiteY11" fmla="*/ 192459 h 317422"/>
                  <a:gd name="connsiteX12" fmla="*/ 454183 w 629034"/>
                  <a:gd name="connsiteY12" fmla="*/ 296821 h 317422"/>
                  <a:gd name="connsiteX13" fmla="*/ 219973 w 629034"/>
                  <a:gd name="connsiteY13" fmla="*/ 308765 h 317422"/>
                  <a:gd name="connsiteX14" fmla="*/ 10730 w 629034"/>
                  <a:gd name="connsiteY14" fmla="*/ 192459 h 317422"/>
                  <a:gd name="connsiteX0" fmla="*/ 10730 w 629034"/>
                  <a:gd name="connsiteY0" fmla="*/ 192459 h 315467"/>
                  <a:gd name="connsiteX1" fmla="*/ 38076 w 629034"/>
                  <a:gd name="connsiteY1" fmla="*/ 119177 h 315467"/>
                  <a:gd name="connsiteX2" fmla="*/ 105058 w 629034"/>
                  <a:gd name="connsiteY2" fmla="*/ 84765 h 315467"/>
                  <a:gd name="connsiteX3" fmla="*/ 195622 w 629034"/>
                  <a:gd name="connsiteY3" fmla="*/ 60491 h 315467"/>
                  <a:gd name="connsiteX4" fmla="*/ 224889 w 629034"/>
                  <a:gd name="connsiteY4" fmla="*/ 25771 h 315467"/>
                  <a:gd name="connsiteX5" fmla="*/ 244553 w 629034"/>
                  <a:gd name="connsiteY5" fmla="*/ 1190 h 315467"/>
                  <a:gd name="connsiteX6" fmla="*/ 364999 w 629034"/>
                  <a:gd name="connsiteY6" fmla="*/ 6107 h 315467"/>
                  <a:gd name="connsiteX7" fmla="*/ 392037 w 629034"/>
                  <a:gd name="connsiteY7" fmla="*/ 25771 h 315467"/>
                  <a:gd name="connsiteX8" fmla="*/ 426373 w 629034"/>
                  <a:gd name="connsiteY8" fmla="*/ 67558 h 315467"/>
                  <a:gd name="connsiteX9" fmla="*/ 531687 w 629034"/>
                  <a:gd name="connsiteY9" fmla="*/ 89373 h 315467"/>
                  <a:gd name="connsiteX10" fmla="*/ 613263 w 629034"/>
                  <a:gd name="connsiteY10" fmla="*/ 131468 h 315467"/>
                  <a:gd name="connsiteX11" fmla="*/ 613801 w 629034"/>
                  <a:gd name="connsiteY11" fmla="*/ 192459 h 315467"/>
                  <a:gd name="connsiteX12" fmla="*/ 454183 w 629034"/>
                  <a:gd name="connsiteY12" fmla="*/ 296821 h 315467"/>
                  <a:gd name="connsiteX13" fmla="*/ 219973 w 629034"/>
                  <a:gd name="connsiteY13" fmla="*/ 305960 h 315467"/>
                  <a:gd name="connsiteX14" fmla="*/ 10730 w 629034"/>
                  <a:gd name="connsiteY14" fmla="*/ 192459 h 315467"/>
                  <a:gd name="connsiteX0" fmla="*/ 10730 w 629034"/>
                  <a:gd name="connsiteY0" fmla="*/ 192459 h 309124"/>
                  <a:gd name="connsiteX1" fmla="*/ 38076 w 629034"/>
                  <a:gd name="connsiteY1" fmla="*/ 119177 h 309124"/>
                  <a:gd name="connsiteX2" fmla="*/ 105058 w 629034"/>
                  <a:gd name="connsiteY2" fmla="*/ 84765 h 309124"/>
                  <a:gd name="connsiteX3" fmla="*/ 195622 w 629034"/>
                  <a:gd name="connsiteY3" fmla="*/ 60491 h 309124"/>
                  <a:gd name="connsiteX4" fmla="*/ 224889 w 629034"/>
                  <a:gd name="connsiteY4" fmla="*/ 25771 h 309124"/>
                  <a:gd name="connsiteX5" fmla="*/ 244553 w 629034"/>
                  <a:gd name="connsiteY5" fmla="*/ 1190 h 309124"/>
                  <a:gd name="connsiteX6" fmla="*/ 364999 w 629034"/>
                  <a:gd name="connsiteY6" fmla="*/ 6107 h 309124"/>
                  <a:gd name="connsiteX7" fmla="*/ 392037 w 629034"/>
                  <a:gd name="connsiteY7" fmla="*/ 25771 h 309124"/>
                  <a:gd name="connsiteX8" fmla="*/ 426373 w 629034"/>
                  <a:gd name="connsiteY8" fmla="*/ 67558 h 309124"/>
                  <a:gd name="connsiteX9" fmla="*/ 531687 w 629034"/>
                  <a:gd name="connsiteY9" fmla="*/ 89373 h 309124"/>
                  <a:gd name="connsiteX10" fmla="*/ 613263 w 629034"/>
                  <a:gd name="connsiteY10" fmla="*/ 131468 h 309124"/>
                  <a:gd name="connsiteX11" fmla="*/ 613801 w 629034"/>
                  <a:gd name="connsiteY11" fmla="*/ 192459 h 309124"/>
                  <a:gd name="connsiteX12" fmla="*/ 454183 w 629034"/>
                  <a:gd name="connsiteY12" fmla="*/ 296821 h 309124"/>
                  <a:gd name="connsiteX13" fmla="*/ 219973 w 629034"/>
                  <a:gd name="connsiteY13" fmla="*/ 294741 h 309124"/>
                  <a:gd name="connsiteX14" fmla="*/ 10730 w 629034"/>
                  <a:gd name="connsiteY14" fmla="*/ 192459 h 309124"/>
                  <a:gd name="connsiteX0" fmla="*/ 10532 w 628836"/>
                  <a:gd name="connsiteY0" fmla="*/ 192459 h 313648"/>
                  <a:gd name="connsiteX1" fmla="*/ 37878 w 628836"/>
                  <a:gd name="connsiteY1" fmla="*/ 119177 h 313648"/>
                  <a:gd name="connsiteX2" fmla="*/ 104860 w 628836"/>
                  <a:gd name="connsiteY2" fmla="*/ 84765 h 313648"/>
                  <a:gd name="connsiteX3" fmla="*/ 195424 w 628836"/>
                  <a:gd name="connsiteY3" fmla="*/ 60491 h 313648"/>
                  <a:gd name="connsiteX4" fmla="*/ 224691 w 628836"/>
                  <a:gd name="connsiteY4" fmla="*/ 25771 h 313648"/>
                  <a:gd name="connsiteX5" fmla="*/ 244355 w 628836"/>
                  <a:gd name="connsiteY5" fmla="*/ 1190 h 313648"/>
                  <a:gd name="connsiteX6" fmla="*/ 364801 w 628836"/>
                  <a:gd name="connsiteY6" fmla="*/ 6107 h 313648"/>
                  <a:gd name="connsiteX7" fmla="*/ 391839 w 628836"/>
                  <a:gd name="connsiteY7" fmla="*/ 25771 h 313648"/>
                  <a:gd name="connsiteX8" fmla="*/ 426175 w 628836"/>
                  <a:gd name="connsiteY8" fmla="*/ 67558 h 313648"/>
                  <a:gd name="connsiteX9" fmla="*/ 531489 w 628836"/>
                  <a:gd name="connsiteY9" fmla="*/ 89373 h 313648"/>
                  <a:gd name="connsiteX10" fmla="*/ 613065 w 628836"/>
                  <a:gd name="connsiteY10" fmla="*/ 131468 h 313648"/>
                  <a:gd name="connsiteX11" fmla="*/ 613603 w 628836"/>
                  <a:gd name="connsiteY11" fmla="*/ 192459 h 313648"/>
                  <a:gd name="connsiteX12" fmla="*/ 453985 w 628836"/>
                  <a:gd name="connsiteY12" fmla="*/ 296821 h 313648"/>
                  <a:gd name="connsiteX13" fmla="*/ 216970 w 628836"/>
                  <a:gd name="connsiteY13" fmla="*/ 303156 h 313648"/>
                  <a:gd name="connsiteX14" fmla="*/ 10532 w 628836"/>
                  <a:gd name="connsiteY14" fmla="*/ 192459 h 313648"/>
                  <a:gd name="connsiteX0" fmla="*/ 10532 w 628836"/>
                  <a:gd name="connsiteY0" fmla="*/ 192459 h 309621"/>
                  <a:gd name="connsiteX1" fmla="*/ 37878 w 628836"/>
                  <a:gd name="connsiteY1" fmla="*/ 119177 h 309621"/>
                  <a:gd name="connsiteX2" fmla="*/ 104860 w 628836"/>
                  <a:gd name="connsiteY2" fmla="*/ 84765 h 309621"/>
                  <a:gd name="connsiteX3" fmla="*/ 195424 w 628836"/>
                  <a:gd name="connsiteY3" fmla="*/ 60491 h 309621"/>
                  <a:gd name="connsiteX4" fmla="*/ 224691 w 628836"/>
                  <a:gd name="connsiteY4" fmla="*/ 25771 h 309621"/>
                  <a:gd name="connsiteX5" fmla="*/ 244355 w 628836"/>
                  <a:gd name="connsiteY5" fmla="*/ 1190 h 309621"/>
                  <a:gd name="connsiteX6" fmla="*/ 364801 w 628836"/>
                  <a:gd name="connsiteY6" fmla="*/ 6107 h 309621"/>
                  <a:gd name="connsiteX7" fmla="*/ 391839 w 628836"/>
                  <a:gd name="connsiteY7" fmla="*/ 25771 h 309621"/>
                  <a:gd name="connsiteX8" fmla="*/ 426175 w 628836"/>
                  <a:gd name="connsiteY8" fmla="*/ 67558 h 309621"/>
                  <a:gd name="connsiteX9" fmla="*/ 531489 w 628836"/>
                  <a:gd name="connsiteY9" fmla="*/ 89373 h 309621"/>
                  <a:gd name="connsiteX10" fmla="*/ 613065 w 628836"/>
                  <a:gd name="connsiteY10" fmla="*/ 131468 h 309621"/>
                  <a:gd name="connsiteX11" fmla="*/ 613603 w 628836"/>
                  <a:gd name="connsiteY11" fmla="*/ 192459 h 309621"/>
                  <a:gd name="connsiteX12" fmla="*/ 453985 w 628836"/>
                  <a:gd name="connsiteY12" fmla="*/ 285602 h 309621"/>
                  <a:gd name="connsiteX13" fmla="*/ 216970 w 628836"/>
                  <a:gd name="connsiteY13" fmla="*/ 303156 h 309621"/>
                  <a:gd name="connsiteX14" fmla="*/ 10532 w 628836"/>
                  <a:gd name="connsiteY14" fmla="*/ 192459 h 309621"/>
                  <a:gd name="connsiteX0" fmla="*/ 10532 w 629233"/>
                  <a:gd name="connsiteY0" fmla="*/ 192459 h 311398"/>
                  <a:gd name="connsiteX1" fmla="*/ 37878 w 629233"/>
                  <a:gd name="connsiteY1" fmla="*/ 119177 h 311398"/>
                  <a:gd name="connsiteX2" fmla="*/ 104860 w 629233"/>
                  <a:gd name="connsiteY2" fmla="*/ 84765 h 311398"/>
                  <a:gd name="connsiteX3" fmla="*/ 195424 w 629233"/>
                  <a:gd name="connsiteY3" fmla="*/ 60491 h 311398"/>
                  <a:gd name="connsiteX4" fmla="*/ 224691 w 629233"/>
                  <a:gd name="connsiteY4" fmla="*/ 25771 h 311398"/>
                  <a:gd name="connsiteX5" fmla="*/ 244355 w 629233"/>
                  <a:gd name="connsiteY5" fmla="*/ 1190 h 311398"/>
                  <a:gd name="connsiteX6" fmla="*/ 364801 w 629233"/>
                  <a:gd name="connsiteY6" fmla="*/ 6107 h 311398"/>
                  <a:gd name="connsiteX7" fmla="*/ 391839 w 629233"/>
                  <a:gd name="connsiteY7" fmla="*/ 25771 h 311398"/>
                  <a:gd name="connsiteX8" fmla="*/ 426175 w 629233"/>
                  <a:gd name="connsiteY8" fmla="*/ 67558 h 311398"/>
                  <a:gd name="connsiteX9" fmla="*/ 531489 w 629233"/>
                  <a:gd name="connsiteY9" fmla="*/ 89373 h 311398"/>
                  <a:gd name="connsiteX10" fmla="*/ 613065 w 629233"/>
                  <a:gd name="connsiteY10" fmla="*/ 131468 h 311398"/>
                  <a:gd name="connsiteX11" fmla="*/ 613603 w 629233"/>
                  <a:gd name="connsiteY11" fmla="*/ 192459 h 311398"/>
                  <a:gd name="connsiteX12" fmla="*/ 448375 w 629233"/>
                  <a:gd name="connsiteY12" fmla="*/ 291211 h 311398"/>
                  <a:gd name="connsiteX13" fmla="*/ 216970 w 629233"/>
                  <a:gd name="connsiteY13" fmla="*/ 303156 h 311398"/>
                  <a:gd name="connsiteX14" fmla="*/ 10532 w 629233"/>
                  <a:gd name="connsiteY14" fmla="*/ 192459 h 31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9233" h="311398">
                    <a:moveTo>
                      <a:pt x="10532" y="192459"/>
                    </a:moveTo>
                    <a:cubicBezTo>
                      <a:pt x="-19317" y="161796"/>
                      <a:pt x="22157" y="137126"/>
                      <a:pt x="37878" y="119177"/>
                    </a:cubicBezTo>
                    <a:cubicBezTo>
                      <a:pt x="53599" y="101228"/>
                      <a:pt x="78602" y="94546"/>
                      <a:pt x="104860" y="84765"/>
                    </a:cubicBezTo>
                    <a:cubicBezTo>
                      <a:pt x="131118" y="74984"/>
                      <a:pt x="175452" y="70323"/>
                      <a:pt x="195424" y="60491"/>
                    </a:cubicBezTo>
                    <a:cubicBezTo>
                      <a:pt x="215396" y="50659"/>
                      <a:pt x="216536" y="35654"/>
                      <a:pt x="224691" y="25771"/>
                    </a:cubicBezTo>
                    <a:cubicBezTo>
                      <a:pt x="232846" y="15888"/>
                      <a:pt x="221003" y="4467"/>
                      <a:pt x="244355" y="1190"/>
                    </a:cubicBezTo>
                    <a:cubicBezTo>
                      <a:pt x="267707" y="-2087"/>
                      <a:pt x="340220" y="2010"/>
                      <a:pt x="364801" y="6107"/>
                    </a:cubicBezTo>
                    <a:cubicBezTo>
                      <a:pt x="389382" y="10204"/>
                      <a:pt x="381610" y="15529"/>
                      <a:pt x="391839" y="25771"/>
                    </a:cubicBezTo>
                    <a:cubicBezTo>
                      <a:pt x="402068" y="36013"/>
                      <a:pt x="402900" y="56958"/>
                      <a:pt x="426175" y="67558"/>
                    </a:cubicBezTo>
                    <a:cubicBezTo>
                      <a:pt x="449450" y="78158"/>
                      <a:pt x="500341" y="78721"/>
                      <a:pt x="531489" y="89373"/>
                    </a:cubicBezTo>
                    <a:cubicBezTo>
                      <a:pt x="562637" y="100025"/>
                      <a:pt x="599379" y="114287"/>
                      <a:pt x="613065" y="131468"/>
                    </a:cubicBezTo>
                    <a:cubicBezTo>
                      <a:pt x="626751" y="148649"/>
                      <a:pt x="641051" y="165835"/>
                      <a:pt x="613603" y="192459"/>
                    </a:cubicBezTo>
                    <a:cubicBezTo>
                      <a:pt x="586155" y="219083"/>
                      <a:pt x="516791" y="273185"/>
                      <a:pt x="448375" y="291211"/>
                    </a:cubicBezTo>
                    <a:cubicBezTo>
                      <a:pt x="379959" y="309237"/>
                      <a:pt x="289944" y="319615"/>
                      <a:pt x="216970" y="303156"/>
                    </a:cubicBezTo>
                    <a:cubicBezTo>
                      <a:pt x="143996" y="286697"/>
                      <a:pt x="40381" y="223122"/>
                      <a:pt x="10532" y="19245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2225">
                <a:solidFill>
                  <a:srgbClr val="3F50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D1D817B8-3770-1732-A845-08A2274EABA2}"/>
                  </a:ext>
                </a:extLst>
              </p:cNvPr>
              <p:cNvSpPr/>
              <p:nvPr/>
            </p:nvSpPr>
            <p:spPr>
              <a:xfrm rot="21062633">
                <a:off x="4295796" y="1276980"/>
                <a:ext cx="67579" cy="119877"/>
              </a:xfrm>
              <a:prstGeom prst="ellipse">
                <a:avLst/>
              </a:prstGeom>
              <a:solidFill>
                <a:srgbClr val="3F508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116C59A3-FFB5-EF56-5706-44ED7EE9B88A}"/>
                  </a:ext>
                </a:extLst>
              </p:cNvPr>
              <p:cNvSpPr/>
              <p:nvPr/>
            </p:nvSpPr>
            <p:spPr>
              <a:xfrm rot="537367" flipH="1">
                <a:off x="4643502" y="1275260"/>
                <a:ext cx="67579" cy="119877"/>
              </a:xfrm>
              <a:prstGeom prst="ellipse">
                <a:avLst/>
              </a:prstGeom>
              <a:solidFill>
                <a:srgbClr val="3F5085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FAD5CBB9-D675-A787-5D23-A6C682362CBC}"/>
                  </a:ext>
                </a:extLst>
              </p:cNvPr>
              <p:cNvSpPr/>
              <p:nvPr/>
            </p:nvSpPr>
            <p:spPr>
              <a:xfrm>
                <a:off x="4345917" y="1060057"/>
                <a:ext cx="321333" cy="47225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3F50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4" name="Forma libre: forma 193">
                <a:extLst>
                  <a:ext uri="{FF2B5EF4-FFF2-40B4-BE49-F238E27FC236}">
                    <a16:creationId xmlns:a16="http://schemas.microsoft.com/office/drawing/2014/main" id="{7EF5B082-1A3A-BE13-2EC6-28C99D504958}"/>
                  </a:ext>
                </a:extLst>
              </p:cNvPr>
              <p:cNvSpPr/>
              <p:nvPr/>
            </p:nvSpPr>
            <p:spPr>
              <a:xfrm>
                <a:off x="4534291" y="1385059"/>
                <a:ext cx="137675" cy="137323"/>
              </a:xfrm>
              <a:custGeom>
                <a:avLst/>
                <a:gdLst>
                  <a:gd name="connsiteX0" fmla="*/ 137675 w 137675"/>
                  <a:gd name="connsiteY0" fmla="*/ 0 h 137323"/>
                  <a:gd name="connsiteX1" fmla="*/ 100129 w 137675"/>
                  <a:gd name="connsiteY1" fmla="*/ 71578 h 137323"/>
                  <a:gd name="connsiteX2" fmla="*/ 6467 w 137675"/>
                  <a:gd name="connsiteY2" fmla="*/ 136485 h 137323"/>
                  <a:gd name="connsiteX3" fmla="*/ 0 w 137675"/>
                  <a:gd name="connsiteY3" fmla="*/ 137323 h 137323"/>
                  <a:gd name="connsiteX4" fmla="*/ 5569 w 137675"/>
                  <a:gd name="connsiteY4" fmla="*/ 136485 h 137323"/>
                  <a:gd name="connsiteX5" fmla="*/ 86230 w 137675"/>
                  <a:gd name="connsiteY5" fmla="*/ 71578 h 137323"/>
                  <a:gd name="connsiteX6" fmla="*/ 117543 w 137675"/>
                  <a:gd name="connsiteY6" fmla="*/ 2259 h 137323"/>
                  <a:gd name="connsiteX7" fmla="*/ 119246 w 137675"/>
                  <a:gd name="connsiteY7" fmla="*/ 3312 h 137323"/>
                  <a:gd name="connsiteX8" fmla="*/ 133803 w 137675"/>
                  <a:gd name="connsiteY8" fmla="*/ 2455 h 137323"/>
                  <a:gd name="connsiteX9" fmla="*/ 137675 w 137675"/>
                  <a:gd name="connsiteY9" fmla="*/ 0 h 13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675" h="137323">
                    <a:moveTo>
                      <a:pt x="137675" y="0"/>
                    </a:moveTo>
                    <a:lnTo>
                      <a:pt x="100129" y="71578"/>
                    </a:lnTo>
                    <a:cubicBezTo>
                      <a:pt x="74985" y="103897"/>
                      <a:pt x="42647" y="126969"/>
                      <a:pt x="6467" y="136485"/>
                    </a:cubicBezTo>
                    <a:lnTo>
                      <a:pt x="0" y="137323"/>
                    </a:lnTo>
                    <a:lnTo>
                      <a:pt x="5569" y="136485"/>
                    </a:lnTo>
                    <a:cubicBezTo>
                      <a:pt x="36727" y="126969"/>
                      <a:pt x="64576" y="103897"/>
                      <a:pt x="86230" y="71578"/>
                    </a:cubicBezTo>
                    <a:lnTo>
                      <a:pt x="117543" y="2259"/>
                    </a:lnTo>
                    <a:lnTo>
                      <a:pt x="119246" y="3312"/>
                    </a:lnTo>
                    <a:cubicBezTo>
                      <a:pt x="124028" y="4521"/>
                      <a:pt x="128967" y="4154"/>
                      <a:pt x="133803" y="2455"/>
                    </a:cubicBezTo>
                    <a:lnTo>
                      <a:pt x="137675" y="0"/>
                    </a:lnTo>
                    <a:close/>
                  </a:path>
                </a:pathLst>
              </a:custGeom>
              <a:solidFill>
                <a:schemeClr val="tx2">
                  <a:alpha val="56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95" name="Forma libre: forma 194">
                <a:extLst>
                  <a:ext uri="{FF2B5EF4-FFF2-40B4-BE49-F238E27FC236}">
                    <a16:creationId xmlns:a16="http://schemas.microsoft.com/office/drawing/2014/main" id="{B9EBE945-65D0-B959-0381-77D31CEA69CC}"/>
                  </a:ext>
                </a:extLst>
              </p:cNvPr>
              <p:cNvSpPr/>
              <p:nvPr/>
            </p:nvSpPr>
            <p:spPr>
              <a:xfrm>
                <a:off x="4505724" y="1522381"/>
                <a:ext cx="28567" cy="4000"/>
              </a:xfrm>
              <a:custGeom>
                <a:avLst/>
                <a:gdLst>
                  <a:gd name="connsiteX0" fmla="*/ 28567 w 28567"/>
                  <a:gd name="connsiteY0" fmla="*/ 0 h 4000"/>
                  <a:gd name="connsiteX1" fmla="*/ 1983 w 28567"/>
                  <a:gd name="connsiteY1" fmla="*/ 4000 h 4000"/>
                  <a:gd name="connsiteX2" fmla="*/ 0 w 28567"/>
                  <a:gd name="connsiteY2" fmla="*/ 3702 h 4000"/>
                  <a:gd name="connsiteX3" fmla="*/ 28567 w 28567"/>
                  <a:gd name="connsiteY3" fmla="*/ 0 h 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67" h="4000">
                    <a:moveTo>
                      <a:pt x="28567" y="0"/>
                    </a:moveTo>
                    <a:lnTo>
                      <a:pt x="1983" y="4000"/>
                    </a:lnTo>
                    <a:lnTo>
                      <a:pt x="0" y="3702"/>
                    </a:lnTo>
                    <a:lnTo>
                      <a:pt x="28567" y="0"/>
                    </a:lnTo>
                    <a:close/>
                  </a:path>
                </a:pathLst>
              </a:custGeom>
              <a:solidFill>
                <a:schemeClr val="tx2">
                  <a:alpha val="56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  <p:sp>
            <p:nvSpPr>
              <p:cNvPr id="196" name="Forma libre: forma 195">
                <a:extLst>
                  <a:ext uri="{FF2B5EF4-FFF2-40B4-BE49-F238E27FC236}">
                    <a16:creationId xmlns:a16="http://schemas.microsoft.com/office/drawing/2014/main" id="{8459F74A-72B8-0F67-7395-9053F4BC2BA9}"/>
                  </a:ext>
                </a:extLst>
              </p:cNvPr>
              <p:cNvSpPr/>
              <p:nvPr/>
            </p:nvSpPr>
            <p:spPr>
              <a:xfrm rot="20535258">
                <a:off x="4303831" y="1053236"/>
                <a:ext cx="380960" cy="300976"/>
              </a:xfrm>
              <a:custGeom>
                <a:avLst/>
                <a:gdLst>
                  <a:gd name="connsiteX0" fmla="*/ 310064 w 380960"/>
                  <a:gd name="connsiteY0" fmla="*/ 177896 h 300976"/>
                  <a:gd name="connsiteX1" fmla="*/ 309313 w 380960"/>
                  <a:gd name="connsiteY1" fmla="*/ 180831 h 300976"/>
                  <a:gd name="connsiteX2" fmla="*/ 315640 w 380960"/>
                  <a:gd name="connsiteY2" fmla="*/ 186651 h 300976"/>
                  <a:gd name="connsiteX3" fmla="*/ 315641 w 380960"/>
                  <a:gd name="connsiteY3" fmla="*/ 186652 h 300976"/>
                  <a:gd name="connsiteX4" fmla="*/ 309314 w 380960"/>
                  <a:gd name="connsiteY4" fmla="*/ 180830 h 300976"/>
                  <a:gd name="connsiteX5" fmla="*/ 347754 w 380960"/>
                  <a:gd name="connsiteY5" fmla="*/ 131493 h 300976"/>
                  <a:gd name="connsiteX6" fmla="*/ 348164 w 380960"/>
                  <a:gd name="connsiteY6" fmla="*/ 133207 h 300976"/>
                  <a:gd name="connsiteX7" fmla="*/ 348165 w 380960"/>
                  <a:gd name="connsiteY7" fmla="*/ 133207 h 300976"/>
                  <a:gd name="connsiteX8" fmla="*/ 323674 w 380960"/>
                  <a:gd name="connsiteY8" fmla="*/ 109341 h 300976"/>
                  <a:gd name="connsiteX9" fmla="*/ 310498 w 380960"/>
                  <a:gd name="connsiteY9" fmla="*/ 109586 h 300976"/>
                  <a:gd name="connsiteX10" fmla="*/ 310497 w 380960"/>
                  <a:gd name="connsiteY10" fmla="*/ 109587 h 300976"/>
                  <a:gd name="connsiteX11" fmla="*/ 323674 w 380960"/>
                  <a:gd name="connsiteY11" fmla="*/ 109341 h 300976"/>
                  <a:gd name="connsiteX12" fmla="*/ 337759 w 380960"/>
                  <a:gd name="connsiteY12" fmla="*/ 122298 h 300976"/>
                  <a:gd name="connsiteX13" fmla="*/ 337759 w 380960"/>
                  <a:gd name="connsiteY13" fmla="*/ 122297 h 300976"/>
                  <a:gd name="connsiteX14" fmla="*/ 337759 w 380960"/>
                  <a:gd name="connsiteY14" fmla="*/ 122297 h 300976"/>
                  <a:gd name="connsiteX15" fmla="*/ 264303 w 380960"/>
                  <a:gd name="connsiteY15" fmla="*/ 59113 h 300976"/>
                  <a:gd name="connsiteX16" fmla="*/ 166897 w 380960"/>
                  <a:gd name="connsiteY16" fmla="*/ 50491 h 300976"/>
                  <a:gd name="connsiteX17" fmla="*/ 264303 w 380960"/>
                  <a:gd name="connsiteY17" fmla="*/ 59113 h 300976"/>
                  <a:gd name="connsiteX18" fmla="*/ 168862 w 380960"/>
                  <a:gd name="connsiteY18" fmla="*/ 12478 h 300976"/>
                  <a:gd name="connsiteX19" fmla="*/ 121347 w 380960"/>
                  <a:gd name="connsiteY19" fmla="*/ 40326 h 300976"/>
                  <a:gd name="connsiteX20" fmla="*/ 91697 w 380960"/>
                  <a:gd name="connsiteY20" fmla="*/ 73191 h 300976"/>
                  <a:gd name="connsiteX21" fmla="*/ 91695 w 380960"/>
                  <a:gd name="connsiteY21" fmla="*/ 73192 h 300976"/>
                  <a:gd name="connsiteX22" fmla="*/ 65713 w 380960"/>
                  <a:gd name="connsiteY22" fmla="*/ 101993 h 300976"/>
                  <a:gd name="connsiteX23" fmla="*/ 64219 w 380960"/>
                  <a:gd name="connsiteY23" fmla="*/ 105131 h 300976"/>
                  <a:gd name="connsiteX24" fmla="*/ 64220 w 380960"/>
                  <a:gd name="connsiteY24" fmla="*/ 105131 h 300976"/>
                  <a:gd name="connsiteX25" fmla="*/ 65714 w 380960"/>
                  <a:gd name="connsiteY25" fmla="*/ 101993 h 300976"/>
                  <a:gd name="connsiteX26" fmla="*/ 91698 w 380960"/>
                  <a:gd name="connsiteY26" fmla="*/ 73191 h 300976"/>
                  <a:gd name="connsiteX27" fmla="*/ 121348 w 380960"/>
                  <a:gd name="connsiteY27" fmla="*/ 40325 h 300976"/>
                  <a:gd name="connsiteX28" fmla="*/ 250052 w 380960"/>
                  <a:gd name="connsiteY28" fmla="*/ 8283 h 300976"/>
                  <a:gd name="connsiteX29" fmla="*/ 274152 w 380960"/>
                  <a:gd name="connsiteY29" fmla="*/ 20196 h 300976"/>
                  <a:gd name="connsiteX30" fmla="*/ 274195 w 380960"/>
                  <a:gd name="connsiteY30" fmla="*/ 20217 h 300976"/>
                  <a:gd name="connsiteX31" fmla="*/ 280055 w 380960"/>
                  <a:gd name="connsiteY31" fmla="*/ 22966 h 300976"/>
                  <a:gd name="connsiteX32" fmla="*/ 349478 w 380960"/>
                  <a:gd name="connsiteY32" fmla="*/ 113332 h 300976"/>
                  <a:gd name="connsiteX33" fmla="*/ 352745 w 380960"/>
                  <a:gd name="connsiteY33" fmla="*/ 131988 h 300976"/>
                  <a:gd name="connsiteX34" fmla="*/ 353821 w 380960"/>
                  <a:gd name="connsiteY34" fmla="*/ 131701 h 300976"/>
                  <a:gd name="connsiteX35" fmla="*/ 378593 w 380960"/>
                  <a:gd name="connsiteY35" fmla="*/ 222842 h 300976"/>
                  <a:gd name="connsiteX36" fmla="*/ 357674 w 380960"/>
                  <a:gd name="connsiteY36" fmla="*/ 281108 h 300976"/>
                  <a:gd name="connsiteX37" fmla="*/ 351627 w 380960"/>
                  <a:gd name="connsiteY37" fmla="*/ 287595 h 300976"/>
                  <a:gd name="connsiteX38" fmla="*/ 350065 w 380960"/>
                  <a:gd name="connsiteY38" fmla="*/ 289269 h 300976"/>
                  <a:gd name="connsiteX39" fmla="*/ 350712 w 380960"/>
                  <a:gd name="connsiteY39" fmla="*/ 286527 h 300976"/>
                  <a:gd name="connsiteX40" fmla="*/ 350711 w 380960"/>
                  <a:gd name="connsiteY40" fmla="*/ 286526 h 300976"/>
                  <a:gd name="connsiteX41" fmla="*/ 350711 w 380960"/>
                  <a:gd name="connsiteY41" fmla="*/ 286525 h 300976"/>
                  <a:gd name="connsiteX42" fmla="*/ 346401 w 380960"/>
                  <a:gd name="connsiteY42" fmla="*/ 281481 h 300976"/>
                  <a:gd name="connsiteX43" fmla="*/ 344306 w 380960"/>
                  <a:gd name="connsiteY43" fmla="*/ 289869 h 300976"/>
                  <a:gd name="connsiteX44" fmla="*/ 328142 w 380960"/>
                  <a:gd name="connsiteY44" fmla="*/ 300976 h 300976"/>
                  <a:gd name="connsiteX45" fmla="*/ 311978 w 380960"/>
                  <a:gd name="connsiteY45" fmla="*/ 289869 h 300976"/>
                  <a:gd name="connsiteX46" fmla="*/ 310635 w 380960"/>
                  <a:gd name="connsiteY46" fmla="*/ 284492 h 300976"/>
                  <a:gd name="connsiteX47" fmla="*/ 309427 w 380960"/>
                  <a:gd name="connsiteY47" fmla="*/ 285628 h 300976"/>
                  <a:gd name="connsiteX48" fmla="*/ 303320 w 380960"/>
                  <a:gd name="connsiteY48" fmla="*/ 272366 h 300976"/>
                  <a:gd name="connsiteX49" fmla="*/ 301724 w 380960"/>
                  <a:gd name="connsiteY49" fmla="*/ 210480 h 300976"/>
                  <a:gd name="connsiteX50" fmla="*/ 309312 w 380960"/>
                  <a:gd name="connsiteY50" fmla="*/ 180831 h 300976"/>
                  <a:gd name="connsiteX51" fmla="*/ 291560 w 380960"/>
                  <a:gd name="connsiteY51" fmla="*/ 164501 h 300976"/>
                  <a:gd name="connsiteX52" fmla="*/ 286733 w 380960"/>
                  <a:gd name="connsiteY52" fmla="*/ 144347 h 300976"/>
                  <a:gd name="connsiteX53" fmla="*/ 286732 w 380960"/>
                  <a:gd name="connsiteY53" fmla="*/ 144345 h 300976"/>
                  <a:gd name="connsiteX54" fmla="*/ 275606 w 380960"/>
                  <a:gd name="connsiteY54" fmla="*/ 154905 h 300976"/>
                  <a:gd name="connsiteX55" fmla="*/ 182881 w 380960"/>
                  <a:gd name="connsiteY55" fmla="*/ 185961 h 300976"/>
                  <a:gd name="connsiteX56" fmla="*/ 54121 w 380960"/>
                  <a:gd name="connsiteY56" fmla="*/ 159208 h 300976"/>
                  <a:gd name="connsiteX57" fmla="*/ 45778 w 380960"/>
                  <a:gd name="connsiteY57" fmla="*/ 143884 h 300976"/>
                  <a:gd name="connsiteX58" fmla="*/ 45794 w 380960"/>
                  <a:gd name="connsiteY58" fmla="*/ 143852 h 300976"/>
                  <a:gd name="connsiteX59" fmla="*/ 45793 w 380960"/>
                  <a:gd name="connsiteY59" fmla="*/ 143851 h 300976"/>
                  <a:gd name="connsiteX60" fmla="*/ 45777 w 380960"/>
                  <a:gd name="connsiteY60" fmla="*/ 143884 h 300976"/>
                  <a:gd name="connsiteX61" fmla="*/ 45762 w 380960"/>
                  <a:gd name="connsiteY61" fmla="*/ 143857 h 300976"/>
                  <a:gd name="connsiteX62" fmla="*/ 45762 w 380960"/>
                  <a:gd name="connsiteY62" fmla="*/ 143857 h 300976"/>
                  <a:gd name="connsiteX63" fmla="*/ 45777 w 380960"/>
                  <a:gd name="connsiteY63" fmla="*/ 143885 h 300976"/>
                  <a:gd name="connsiteX64" fmla="*/ 25520 w 380960"/>
                  <a:gd name="connsiteY64" fmla="*/ 186451 h 300976"/>
                  <a:gd name="connsiteX65" fmla="*/ 22427 w 380960"/>
                  <a:gd name="connsiteY65" fmla="*/ 203922 h 300976"/>
                  <a:gd name="connsiteX66" fmla="*/ 18797 w 380960"/>
                  <a:gd name="connsiteY66" fmla="*/ 185673 h 300976"/>
                  <a:gd name="connsiteX67" fmla="*/ 8211 w 380960"/>
                  <a:gd name="connsiteY67" fmla="*/ 172998 h 300976"/>
                  <a:gd name="connsiteX68" fmla="*/ 0 w 380960"/>
                  <a:gd name="connsiteY68" fmla="*/ 169828 h 300976"/>
                  <a:gd name="connsiteX69" fmla="*/ 15156 w 380960"/>
                  <a:gd name="connsiteY69" fmla="*/ 132746 h 300976"/>
                  <a:gd name="connsiteX70" fmla="*/ 245968 w 380960"/>
                  <a:gd name="connsiteY70" fmla="*/ 6978 h 300976"/>
                  <a:gd name="connsiteX71" fmla="*/ 248068 w 380960"/>
                  <a:gd name="connsiteY71" fmla="*/ 7963 h 300976"/>
                  <a:gd name="connsiteX72" fmla="*/ 248072 w 380960"/>
                  <a:gd name="connsiteY72" fmla="*/ 7963 h 300976"/>
                  <a:gd name="connsiteX0" fmla="*/ 310064 w 380960"/>
                  <a:gd name="connsiteY0" fmla="*/ 177896 h 300976"/>
                  <a:gd name="connsiteX1" fmla="*/ 309313 w 380960"/>
                  <a:gd name="connsiteY1" fmla="*/ 180831 h 300976"/>
                  <a:gd name="connsiteX2" fmla="*/ 315640 w 380960"/>
                  <a:gd name="connsiteY2" fmla="*/ 186651 h 300976"/>
                  <a:gd name="connsiteX3" fmla="*/ 315641 w 380960"/>
                  <a:gd name="connsiteY3" fmla="*/ 186652 h 300976"/>
                  <a:gd name="connsiteX4" fmla="*/ 309314 w 380960"/>
                  <a:gd name="connsiteY4" fmla="*/ 180830 h 300976"/>
                  <a:gd name="connsiteX5" fmla="*/ 310064 w 380960"/>
                  <a:gd name="connsiteY5" fmla="*/ 177896 h 300976"/>
                  <a:gd name="connsiteX6" fmla="*/ 347754 w 380960"/>
                  <a:gd name="connsiteY6" fmla="*/ 131493 h 300976"/>
                  <a:gd name="connsiteX7" fmla="*/ 348164 w 380960"/>
                  <a:gd name="connsiteY7" fmla="*/ 133207 h 300976"/>
                  <a:gd name="connsiteX8" fmla="*/ 348165 w 380960"/>
                  <a:gd name="connsiteY8" fmla="*/ 133207 h 300976"/>
                  <a:gd name="connsiteX9" fmla="*/ 347754 w 380960"/>
                  <a:gd name="connsiteY9" fmla="*/ 131493 h 300976"/>
                  <a:gd name="connsiteX10" fmla="*/ 323674 w 380960"/>
                  <a:gd name="connsiteY10" fmla="*/ 109341 h 300976"/>
                  <a:gd name="connsiteX11" fmla="*/ 310498 w 380960"/>
                  <a:gd name="connsiteY11" fmla="*/ 109586 h 300976"/>
                  <a:gd name="connsiteX12" fmla="*/ 310497 w 380960"/>
                  <a:gd name="connsiteY12" fmla="*/ 109587 h 300976"/>
                  <a:gd name="connsiteX13" fmla="*/ 323674 w 380960"/>
                  <a:gd name="connsiteY13" fmla="*/ 109341 h 300976"/>
                  <a:gd name="connsiteX14" fmla="*/ 337759 w 380960"/>
                  <a:gd name="connsiteY14" fmla="*/ 122298 h 300976"/>
                  <a:gd name="connsiteX15" fmla="*/ 337759 w 380960"/>
                  <a:gd name="connsiteY15" fmla="*/ 122297 h 300976"/>
                  <a:gd name="connsiteX16" fmla="*/ 337759 w 380960"/>
                  <a:gd name="connsiteY16" fmla="*/ 122297 h 300976"/>
                  <a:gd name="connsiteX17" fmla="*/ 323674 w 380960"/>
                  <a:gd name="connsiteY17" fmla="*/ 109341 h 300976"/>
                  <a:gd name="connsiteX18" fmla="*/ 264303 w 380960"/>
                  <a:gd name="connsiteY18" fmla="*/ 59113 h 300976"/>
                  <a:gd name="connsiteX19" fmla="*/ 166897 w 380960"/>
                  <a:gd name="connsiteY19" fmla="*/ 50491 h 300976"/>
                  <a:gd name="connsiteX20" fmla="*/ 264303 w 380960"/>
                  <a:gd name="connsiteY20" fmla="*/ 59113 h 300976"/>
                  <a:gd name="connsiteX21" fmla="*/ 168862 w 380960"/>
                  <a:gd name="connsiteY21" fmla="*/ 12478 h 300976"/>
                  <a:gd name="connsiteX22" fmla="*/ 121347 w 380960"/>
                  <a:gd name="connsiteY22" fmla="*/ 40326 h 300976"/>
                  <a:gd name="connsiteX23" fmla="*/ 91697 w 380960"/>
                  <a:gd name="connsiteY23" fmla="*/ 73191 h 300976"/>
                  <a:gd name="connsiteX24" fmla="*/ 91695 w 380960"/>
                  <a:gd name="connsiteY24" fmla="*/ 73192 h 300976"/>
                  <a:gd name="connsiteX25" fmla="*/ 65713 w 380960"/>
                  <a:gd name="connsiteY25" fmla="*/ 101993 h 300976"/>
                  <a:gd name="connsiteX26" fmla="*/ 64219 w 380960"/>
                  <a:gd name="connsiteY26" fmla="*/ 105131 h 300976"/>
                  <a:gd name="connsiteX27" fmla="*/ 64220 w 380960"/>
                  <a:gd name="connsiteY27" fmla="*/ 105131 h 300976"/>
                  <a:gd name="connsiteX28" fmla="*/ 65714 w 380960"/>
                  <a:gd name="connsiteY28" fmla="*/ 101993 h 300976"/>
                  <a:gd name="connsiteX29" fmla="*/ 91698 w 380960"/>
                  <a:gd name="connsiteY29" fmla="*/ 73191 h 300976"/>
                  <a:gd name="connsiteX30" fmla="*/ 121348 w 380960"/>
                  <a:gd name="connsiteY30" fmla="*/ 40325 h 300976"/>
                  <a:gd name="connsiteX31" fmla="*/ 168862 w 380960"/>
                  <a:gd name="connsiteY31" fmla="*/ 12478 h 300976"/>
                  <a:gd name="connsiteX32" fmla="*/ 250052 w 380960"/>
                  <a:gd name="connsiteY32" fmla="*/ 8283 h 300976"/>
                  <a:gd name="connsiteX33" fmla="*/ 274152 w 380960"/>
                  <a:gd name="connsiteY33" fmla="*/ 20196 h 300976"/>
                  <a:gd name="connsiteX34" fmla="*/ 274195 w 380960"/>
                  <a:gd name="connsiteY34" fmla="*/ 20217 h 300976"/>
                  <a:gd name="connsiteX35" fmla="*/ 280055 w 380960"/>
                  <a:gd name="connsiteY35" fmla="*/ 22966 h 300976"/>
                  <a:gd name="connsiteX36" fmla="*/ 349478 w 380960"/>
                  <a:gd name="connsiteY36" fmla="*/ 113332 h 300976"/>
                  <a:gd name="connsiteX37" fmla="*/ 352745 w 380960"/>
                  <a:gd name="connsiteY37" fmla="*/ 131988 h 300976"/>
                  <a:gd name="connsiteX38" fmla="*/ 353821 w 380960"/>
                  <a:gd name="connsiteY38" fmla="*/ 131701 h 300976"/>
                  <a:gd name="connsiteX39" fmla="*/ 378593 w 380960"/>
                  <a:gd name="connsiteY39" fmla="*/ 222842 h 300976"/>
                  <a:gd name="connsiteX40" fmla="*/ 357674 w 380960"/>
                  <a:gd name="connsiteY40" fmla="*/ 281108 h 300976"/>
                  <a:gd name="connsiteX41" fmla="*/ 351627 w 380960"/>
                  <a:gd name="connsiteY41" fmla="*/ 287595 h 300976"/>
                  <a:gd name="connsiteX42" fmla="*/ 350065 w 380960"/>
                  <a:gd name="connsiteY42" fmla="*/ 289269 h 300976"/>
                  <a:gd name="connsiteX43" fmla="*/ 350712 w 380960"/>
                  <a:gd name="connsiteY43" fmla="*/ 286527 h 300976"/>
                  <a:gd name="connsiteX44" fmla="*/ 350711 w 380960"/>
                  <a:gd name="connsiteY44" fmla="*/ 286526 h 300976"/>
                  <a:gd name="connsiteX45" fmla="*/ 350711 w 380960"/>
                  <a:gd name="connsiteY45" fmla="*/ 286525 h 300976"/>
                  <a:gd name="connsiteX46" fmla="*/ 346401 w 380960"/>
                  <a:gd name="connsiteY46" fmla="*/ 281481 h 300976"/>
                  <a:gd name="connsiteX47" fmla="*/ 344306 w 380960"/>
                  <a:gd name="connsiteY47" fmla="*/ 289869 h 300976"/>
                  <a:gd name="connsiteX48" fmla="*/ 328142 w 380960"/>
                  <a:gd name="connsiteY48" fmla="*/ 300976 h 300976"/>
                  <a:gd name="connsiteX49" fmla="*/ 311978 w 380960"/>
                  <a:gd name="connsiteY49" fmla="*/ 289869 h 300976"/>
                  <a:gd name="connsiteX50" fmla="*/ 310635 w 380960"/>
                  <a:gd name="connsiteY50" fmla="*/ 284492 h 300976"/>
                  <a:gd name="connsiteX51" fmla="*/ 309427 w 380960"/>
                  <a:gd name="connsiteY51" fmla="*/ 285628 h 300976"/>
                  <a:gd name="connsiteX52" fmla="*/ 303320 w 380960"/>
                  <a:gd name="connsiteY52" fmla="*/ 272366 h 300976"/>
                  <a:gd name="connsiteX53" fmla="*/ 301724 w 380960"/>
                  <a:gd name="connsiteY53" fmla="*/ 210480 h 300976"/>
                  <a:gd name="connsiteX54" fmla="*/ 309312 w 380960"/>
                  <a:gd name="connsiteY54" fmla="*/ 180831 h 300976"/>
                  <a:gd name="connsiteX55" fmla="*/ 286733 w 380960"/>
                  <a:gd name="connsiteY55" fmla="*/ 144347 h 300976"/>
                  <a:gd name="connsiteX56" fmla="*/ 286732 w 380960"/>
                  <a:gd name="connsiteY56" fmla="*/ 144345 h 300976"/>
                  <a:gd name="connsiteX57" fmla="*/ 275606 w 380960"/>
                  <a:gd name="connsiteY57" fmla="*/ 154905 h 300976"/>
                  <a:gd name="connsiteX58" fmla="*/ 182881 w 380960"/>
                  <a:gd name="connsiteY58" fmla="*/ 185961 h 300976"/>
                  <a:gd name="connsiteX59" fmla="*/ 54121 w 380960"/>
                  <a:gd name="connsiteY59" fmla="*/ 159208 h 300976"/>
                  <a:gd name="connsiteX60" fmla="*/ 45778 w 380960"/>
                  <a:gd name="connsiteY60" fmla="*/ 143884 h 300976"/>
                  <a:gd name="connsiteX61" fmla="*/ 45794 w 380960"/>
                  <a:gd name="connsiteY61" fmla="*/ 143852 h 300976"/>
                  <a:gd name="connsiteX62" fmla="*/ 45793 w 380960"/>
                  <a:gd name="connsiteY62" fmla="*/ 143851 h 300976"/>
                  <a:gd name="connsiteX63" fmla="*/ 45777 w 380960"/>
                  <a:gd name="connsiteY63" fmla="*/ 143884 h 300976"/>
                  <a:gd name="connsiteX64" fmla="*/ 45762 w 380960"/>
                  <a:gd name="connsiteY64" fmla="*/ 143857 h 300976"/>
                  <a:gd name="connsiteX65" fmla="*/ 45762 w 380960"/>
                  <a:gd name="connsiteY65" fmla="*/ 143857 h 300976"/>
                  <a:gd name="connsiteX66" fmla="*/ 45777 w 380960"/>
                  <a:gd name="connsiteY66" fmla="*/ 143885 h 300976"/>
                  <a:gd name="connsiteX67" fmla="*/ 25520 w 380960"/>
                  <a:gd name="connsiteY67" fmla="*/ 186451 h 300976"/>
                  <a:gd name="connsiteX68" fmla="*/ 22427 w 380960"/>
                  <a:gd name="connsiteY68" fmla="*/ 203922 h 300976"/>
                  <a:gd name="connsiteX69" fmla="*/ 18797 w 380960"/>
                  <a:gd name="connsiteY69" fmla="*/ 185673 h 300976"/>
                  <a:gd name="connsiteX70" fmla="*/ 8211 w 380960"/>
                  <a:gd name="connsiteY70" fmla="*/ 172998 h 300976"/>
                  <a:gd name="connsiteX71" fmla="*/ 0 w 380960"/>
                  <a:gd name="connsiteY71" fmla="*/ 169828 h 300976"/>
                  <a:gd name="connsiteX72" fmla="*/ 15156 w 380960"/>
                  <a:gd name="connsiteY72" fmla="*/ 132746 h 300976"/>
                  <a:gd name="connsiteX73" fmla="*/ 245968 w 380960"/>
                  <a:gd name="connsiteY73" fmla="*/ 6978 h 300976"/>
                  <a:gd name="connsiteX74" fmla="*/ 248068 w 380960"/>
                  <a:gd name="connsiteY74" fmla="*/ 7963 h 300976"/>
                  <a:gd name="connsiteX75" fmla="*/ 248072 w 380960"/>
                  <a:gd name="connsiteY75" fmla="*/ 7963 h 300976"/>
                  <a:gd name="connsiteX76" fmla="*/ 250052 w 380960"/>
                  <a:gd name="connsiteY76" fmla="*/ 8283 h 30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380960" h="300976">
                    <a:moveTo>
                      <a:pt x="310064" y="177896"/>
                    </a:moveTo>
                    <a:lnTo>
                      <a:pt x="309313" y="180831"/>
                    </a:lnTo>
                    <a:lnTo>
                      <a:pt x="315640" y="186651"/>
                    </a:lnTo>
                    <a:lnTo>
                      <a:pt x="315641" y="186652"/>
                    </a:lnTo>
                    <a:lnTo>
                      <a:pt x="309314" y="180830"/>
                    </a:lnTo>
                    <a:lnTo>
                      <a:pt x="310064" y="177896"/>
                    </a:lnTo>
                    <a:close/>
                    <a:moveTo>
                      <a:pt x="347754" y="131493"/>
                    </a:moveTo>
                    <a:cubicBezTo>
                      <a:pt x="347891" y="132064"/>
                      <a:pt x="348027" y="132636"/>
                      <a:pt x="348164" y="133207"/>
                    </a:cubicBezTo>
                    <a:lnTo>
                      <a:pt x="348165" y="133207"/>
                    </a:lnTo>
                    <a:lnTo>
                      <a:pt x="347754" y="131493"/>
                    </a:lnTo>
                    <a:close/>
                    <a:moveTo>
                      <a:pt x="323674" y="109341"/>
                    </a:moveTo>
                    <a:lnTo>
                      <a:pt x="310498" y="109586"/>
                    </a:lnTo>
                    <a:lnTo>
                      <a:pt x="310497" y="109587"/>
                    </a:lnTo>
                    <a:lnTo>
                      <a:pt x="323674" y="109341"/>
                    </a:lnTo>
                    <a:lnTo>
                      <a:pt x="337759" y="122298"/>
                    </a:lnTo>
                    <a:lnTo>
                      <a:pt x="337759" y="122297"/>
                    </a:lnTo>
                    <a:lnTo>
                      <a:pt x="337759" y="122297"/>
                    </a:lnTo>
                    <a:lnTo>
                      <a:pt x="323674" y="109341"/>
                    </a:lnTo>
                    <a:close/>
                    <a:moveTo>
                      <a:pt x="264303" y="59113"/>
                    </a:moveTo>
                    <a:cubicBezTo>
                      <a:pt x="238527" y="49726"/>
                      <a:pt x="204021" y="46110"/>
                      <a:pt x="166897" y="50491"/>
                    </a:cubicBezTo>
                    <a:cubicBezTo>
                      <a:pt x="204022" y="46111"/>
                      <a:pt x="238527" y="49726"/>
                      <a:pt x="264303" y="59113"/>
                    </a:cubicBezTo>
                    <a:close/>
                    <a:moveTo>
                      <a:pt x="168862" y="12478"/>
                    </a:moveTo>
                    <a:cubicBezTo>
                      <a:pt x="152591" y="18819"/>
                      <a:pt x="136584" y="28236"/>
                      <a:pt x="121347" y="40326"/>
                    </a:cubicBezTo>
                    <a:lnTo>
                      <a:pt x="91697" y="73191"/>
                    </a:lnTo>
                    <a:cubicBezTo>
                      <a:pt x="91696" y="73191"/>
                      <a:pt x="91696" y="73192"/>
                      <a:pt x="91695" y="73192"/>
                    </a:cubicBezTo>
                    <a:lnTo>
                      <a:pt x="65713" y="101993"/>
                    </a:lnTo>
                    <a:lnTo>
                      <a:pt x="64219" y="105131"/>
                    </a:lnTo>
                    <a:lnTo>
                      <a:pt x="64220" y="105131"/>
                    </a:lnTo>
                    <a:lnTo>
                      <a:pt x="65714" y="101993"/>
                    </a:lnTo>
                    <a:lnTo>
                      <a:pt x="91698" y="73191"/>
                    </a:lnTo>
                    <a:lnTo>
                      <a:pt x="121348" y="40325"/>
                    </a:lnTo>
                    <a:lnTo>
                      <a:pt x="168862" y="12478"/>
                    </a:lnTo>
                    <a:close/>
                    <a:moveTo>
                      <a:pt x="250052" y="8283"/>
                    </a:moveTo>
                    <a:lnTo>
                      <a:pt x="274152" y="20196"/>
                    </a:lnTo>
                    <a:cubicBezTo>
                      <a:pt x="274166" y="20203"/>
                      <a:pt x="274181" y="20210"/>
                      <a:pt x="274195" y="20217"/>
                    </a:cubicBezTo>
                    <a:lnTo>
                      <a:pt x="280055" y="22966"/>
                    </a:lnTo>
                    <a:cubicBezTo>
                      <a:pt x="311613" y="43057"/>
                      <a:pt x="335381" y="74887"/>
                      <a:pt x="349478" y="113332"/>
                    </a:cubicBezTo>
                    <a:lnTo>
                      <a:pt x="352745" y="131988"/>
                    </a:lnTo>
                    <a:lnTo>
                      <a:pt x="353821" y="131701"/>
                    </a:lnTo>
                    <a:cubicBezTo>
                      <a:pt x="375048" y="135114"/>
                      <a:pt x="386139" y="175920"/>
                      <a:pt x="378593" y="222842"/>
                    </a:cubicBezTo>
                    <a:cubicBezTo>
                      <a:pt x="374820" y="246303"/>
                      <a:pt x="367102" y="266851"/>
                      <a:pt x="357674" y="281108"/>
                    </a:cubicBezTo>
                    <a:lnTo>
                      <a:pt x="351627" y="287595"/>
                    </a:lnTo>
                    <a:lnTo>
                      <a:pt x="350065" y="289269"/>
                    </a:lnTo>
                    <a:lnTo>
                      <a:pt x="350712" y="286527"/>
                    </a:lnTo>
                    <a:lnTo>
                      <a:pt x="350711" y="286526"/>
                    </a:lnTo>
                    <a:lnTo>
                      <a:pt x="350711" y="286525"/>
                    </a:lnTo>
                    <a:lnTo>
                      <a:pt x="346401" y="281481"/>
                    </a:lnTo>
                    <a:lnTo>
                      <a:pt x="344306" y="289869"/>
                    </a:lnTo>
                    <a:cubicBezTo>
                      <a:pt x="340169" y="296731"/>
                      <a:pt x="334455" y="300976"/>
                      <a:pt x="328142" y="300976"/>
                    </a:cubicBezTo>
                    <a:cubicBezTo>
                      <a:pt x="321829" y="300976"/>
                      <a:pt x="316115" y="296732"/>
                      <a:pt x="311978" y="289869"/>
                    </a:cubicBezTo>
                    <a:lnTo>
                      <a:pt x="310635" y="284492"/>
                    </a:lnTo>
                    <a:lnTo>
                      <a:pt x="309427" y="285628"/>
                    </a:lnTo>
                    <a:lnTo>
                      <a:pt x="303320" y="272366"/>
                    </a:lnTo>
                    <a:cubicBezTo>
                      <a:pt x="298838" y="255873"/>
                      <a:pt x="297951" y="233941"/>
                      <a:pt x="301724" y="210480"/>
                    </a:cubicBezTo>
                    <a:lnTo>
                      <a:pt x="309312" y="180831"/>
                    </a:lnTo>
                    <a:lnTo>
                      <a:pt x="286733" y="144347"/>
                    </a:lnTo>
                    <a:cubicBezTo>
                      <a:pt x="286733" y="144346"/>
                      <a:pt x="286732" y="144346"/>
                      <a:pt x="286732" y="144345"/>
                    </a:cubicBezTo>
                    <a:lnTo>
                      <a:pt x="275606" y="154905"/>
                    </a:lnTo>
                    <a:cubicBezTo>
                      <a:pt x="252723" y="170033"/>
                      <a:pt x="220006" y="181581"/>
                      <a:pt x="182881" y="185961"/>
                    </a:cubicBezTo>
                    <a:cubicBezTo>
                      <a:pt x="127192" y="192532"/>
                      <a:pt x="77400" y="181112"/>
                      <a:pt x="54121" y="159208"/>
                    </a:cubicBezTo>
                    <a:lnTo>
                      <a:pt x="45778" y="143884"/>
                    </a:lnTo>
                    <a:cubicBezTo>
                      <a:pt x="45783" y="143873"/>
                      <a:pt x="45789" y="143863"/>
                      <a:pt x="45794" y="143852"/>
                    </a:cubicBezTo>
                    <a:lnTo>
                      <a:pt x="45793" y="143851"/>
                    </a:lnTo>
                    <a:cubicBezTo>
                      <a:pt x="45788" y="143862"/>
                      <a:pt x="45782" y="143873"/>
                      <a:pt x="45777" y="143884"/>
                    </a:cubicBezTo>
                    <a:lnTo>
                      <a:pt x="45762" y="143857"/>
                    </a:lnTo>
                    <a:lnTo>
                      <a:pt x="45762" y="143857"/>
                    </a:lnTo>
                    <a:cubicBezTo>
                      <a:pt x="45767" y="143866"/>
                      <a:pt x="45772" y="143876"/>
                      <a:pt x="45777" y="143885"/>
                    </a:cubicBezTo>
                    <a:lnTo>
                      <a:pt x="25520" y="186451"/>
                    </a:lnTo>
                    <a:lnTo>
                      <a:pt x="22427" y="203922"/>
                    </a:lnTo>
                    <a:lnTo>
                      <a:pt x="18797" y="185673"/>
                    </a:lnTo>
                    <a:cubicBezTo>
                      <a:pt x="15886" y="180419"/>
                      <a:pt x="12300" y="176090"/>
                      <a:pt x="8211" y="172998"/>
                    </a:cubicBezTo>
                    <a:lnTo>
                      <a:pt x="0" y="169828"/>
                    </a:lnTo>
                    <a:lnTo>
                      <a:pt x="15156" y="132746"/>
                    </a:lnTo>
                    <a:cubicBezTo>
                      <a:pt x="64682" y="34665"/>
                      <a:pt x="160701" y="-20309"/>
                      <a:pt x="245968" y="6978"/>
                    </a:cubicBezTo>
                    <a:lnTo>
                      <a:pt x="248068" y="7963"/>
                    </a:lnTo>
                    <a:lnTo>
                      <a:pt x="248072" y="7963"/>
                    </a:lnTo>
                    <a:lnTo>
                      <a:pt x="250052" y="8283"/>
                    </a:lnTo>
                    <a:close/>
                  </a:path>
                </a:pathLst>
              </a:custGeom>
              <a:solidFill>
                <a:srgbClr val="3F5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/>
              </a:p>
            </p:txBody>
          </p:sp>
        </p:grp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79AFBB9D-F2FB-E4E9-12C3-65FC5BD118DE}"/>
                </a:ext>
              </a:extLst>
            </p:cNvPr>
            <p:cNvSpPr txBox="1"/>
            <p:nvPr/>
          </p:nvSpPr>
          <p:spPr>
            <a:xfrm>
              <a:off x="4972717" y="2701016"/>
              <a:ext cx="11339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s-ES" sz="1100" b="1" dirty="0">
                  <a:solidFill>
                    <a:srgbClr val="11A0BE"/>
                  </a:solidFill>
                  <a:latin typeface="Quicksand" pitchFamily="2" charset="0"/>
                </a:rPr>
                <a:t>JOB POSITION </a:t>
              </a:r>
              <a:endParaRPr lang="es-CO" sz="1100" b="1" dirty="0">
                <a:solidFill>
                  <a:srgbClr val="11A0BE"/>
                </a:solidFill>
                <a:latin typeface="Quicksand" pitchFamily="2" charset="0"/>
              </a:endParaRPr>
            </a:p>
          </p:txBody>
        </p:sp>
        <p:cxnSp>
          <p:nvCxnSpPr>
            <p:cNvPr id="318" name="Conector recto 317">
              <a:extLst>
                <a:ext uri="{FF2B5EF4-FFF2-40B4-BE49-F238E27FC236}">
                  <a16:creationId xmlns:a16="http://schemas.microsoft.com/office/drawing/2014/main" id="{93C191E7-F5E9-4546-9E8E-14461F745A80}"/>
                </a:ext>
              </a:extLst>
            </p:cNvPr>
            <p:cNvCxnSpPr>
              <a:cxnSpLocks/>
            </p:cNvCxnSpPr>
            <p:nvPr/>
          </p:nvCxnSpPr>
          <p:spPr>
            <a:xfrm>
              <a:off x="1444093" y="3319073"/>
              <a:ext cx="0" cy="1032886"/>
            </a:xfrm>
            <a:prstGeom prst="line">
              <a:avLst/>
            </a:prstGeom>
            <a:ln w="19050">
              <a:solidFill>
                <a:srgbClr val="36D4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Conector recto 371">
              <a:extLst>
                <a:ext uri="{FF2B5EF4-FFF2-40B4-BE49-F238E27FC236}">
                  <a16:creationId xmlns:a16="http://schemas.microsoft.com/office/drawing/2014/main" id="{DEA00520-B54A-45D7-11F9-F01D1B3A18EA}"/>
                </a:ext>
              </a:extLst>
            </p:cNvPr>
            <p:cNvCxnSpPr>
              <a:cxnSpLocks/>
            </p:cNvCxnSpPr>
            <p:nvPr/>
          </p:nvCxnSpPr>
          <p:spPr>
            <a:xfrm>
              <a:off x="7519288" y="3316811"/>
              <a:ext cx="0" cy="1032886"/>
            </a:xfrm>
            <a:prstGeom prst="line">
              <a:avLst/>
            </a:prstGeom>
            <a:ln w="19050">
              <a:solidFill>
                <a:srgbClr val="0691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0356A470-B3DB-AF34-199B-F601EBF578F4}"/>
                </a:ext>
              </a:extLst>
            </p:cNvPr>
            <p:cNvSpPr txBox="1"/>
            <p:nvPr/>
          </p:nvSpPr>
          <p:spPr>
            <a:xfrm>
              <a:off x="4972717" y="2870536"/>
              <a:ext cx="9530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err="1">
                  <a:latin typeface="Quicksand" pitchFamily="2" charset="0"/>
                </a:rPr>
                <a:t>Write</a:t>
              </a:r>
              <a:r>
                <a:rPr lang="es-ES" sz="800" dirty="0">
                  <a:latin typeface="Quicksand" pitchFamily="2" charset="0"/>
                </a:rPr>
                <a:t> </a:t>
              </a:r>
              <a:r>
                <a:rPr lang="es-ES" sz="800" dirty="0" err="1">
                  <a:latin typeface="Quicksand" pitchFamily="2" charset="0"/>
                </a:rPr>
                <a:t>text</a:t>
              </a:r>
              <a:r>
                <a:rPr lang="es-ES" sz="800" dirty="0">
                  <a:latin typeface="Quicksand" pitchFamily="2" charset="0"/>
                </a:rPr>
                <a:t> </a:t>
              </a:r>
              <a:r>
                <a:rPr lang="es-ES" sz="800" dirty="0" err="1">
                  <a:latin typeface="Quicksand" pitchFamily="2" charset="0"/>
                </a:rPr>
                <a:t>here</a:t>
              </a:r>
              <a:r>
                <a:rPr lang="es-ES" sz="800" dirty="0">
                  <a:latin typeface="Quicksand" pitchFamily="2" charset="0"/>
                </a:rPr>
                <a:t>.</a:t>
              </a:r>
            </a:p>
          </p:txBody>
        </p:sp>
        <p:grpSp>
          <p:nvGrpSpPr>
            <p:cNvPr id="247" name="Grupo 246">
              <a:extLst>
                <a:ext uri="{FF2B5EF4-FFF2-40B4-BE49-F238E27FC236}">
                  <a16:creationId xmlns:a16="http://schemas.microsoft.com/office/drawing/2014/main" id="{26EFB32E-8C74-353F-278D-B681B0A1FDBC}"/>
                </a:ext>
              </a:extLst>
            </p:cNvPr>
            <p:cNvGrpSpPr/>
            <p:nvPr/>
          </p:nvGrpSpPr>
          <p:grpSpPr>
            <a:xfrm>
              <a:off x="970898" y="2429993"/>
              <a:ext cx="2076483" cy="936802"/>
              <a:chOff x="970898" y="2429993"/>
              <a:chExt cx="2076483" cy="936802"/>
            </a:xfrm>
          </p:grpSpPr>
          <p:grpSp>
            <p:nvGrpSpPr>
              <p:cNvPr id="243" name="Grupo 242">
                <a:extLst>
                  <a:ext uri="{FF2B5EF4-FFF2-40B4-BE49-F238E27FC236}">
                    <a16:creationId xmlns:a16="http://schemas.microsoft.com/office/drawing/2014/main" id="{49A14DAB-CDF9-3ED9-F0C1-1DA153724814}"/>
                  </a:ext>
                </a:extLst>
              </p:cNvPr>
              <p:cNvGrpSpPr/>
              <p:nvPr/>
            </p:nvGrpSpPr>
            <p:grpSpPr>
              <a:xfrm>
                <a:off x="970898" y="2429993"/>
                <a:ext cx="936000" cy="936802"/>
                <a:chOff x="970898" y="2429993"/>
                <a:chExt cx="936000" cy="936802"/>
              </a:xfrm>
            </p:grpSpPr>
            <p:grpSp>
              <p:nvGrpSpPr>
                <p:cNvPr id="207" name="Grupo 206">
                  <a:extLst>
                    <a:ext uri="{FF2B5EF4-FFF2-40B4-BE49-F238E27FC236}">
                      <a16:creationId xmlns:a16="http://schemas.microsoft.com/office/drawing/2014/main" id="{A8963E40-1308-4A10-B2DC-64613B0C2955}"/>
                    </a:ext>
                  </a:extLst>
                </p:cNvPr>
                <p:cNvGrpSpPr/>
                <p:nvPr/>
              </p:nvGrpSpPr>
              <p:grpSpPr>
                <a:xfrm>
                  <a:off x="970898" y="2429993"/>
                  <a:ext cx="936000" cy="936802"/>
                  <a:chOff x="970898" y="2429993"/>
                  <a:chExt cx="936000" cy="936802"/>
                </a:xfrm>
              </p:grpSpPr>
              <p:sp>
                <p:nvSpPr>
                  <p:cNvPr id="197" name="Elipse 196">
                    <a:extLst>
                      <a:ext uri="{FF2B5EF4-FFF2-40B4-BE49-F238E27FC236}">
                        <a16:creationId xmlns:a16="http://schemas.microsoft.com/office/drawing/2014/main" id="{69858F87-32F8-7A12-7BE9-A430CCB9B47D}"/>
                      </a:ext>
                    </a:extLst>
                  </p:cNvPr>
                  <p:cNvSpPr/>
                  <p:nvPr/>
                </p:nvSpPr>
                <p:spPr>
                  <a:xfrm>
                    <a:off x="1021723" y="2483873"/>
                    <a:ext cx="834351" cy="835200"/>
                  </a:xfrm>
                  <a:prstGeom prst="ellipse">
                    <a:avLst/>
                  </a:prstGeom>
                  <a:solidFill>
                    <a:srgbClr val="36D4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98" name="Elipse 197">
                    <a:extLst>
                      <a:ext uri="{FF2B5EF4-FFF2-40B4-BE49-F238E27FC236}">
                        <a16:creationId xmlns:a16="http://schemas.microsoft.com/office/drawing/2014/main" id="{0D2AE846-CB94-54C9-626D-12B496D5352F}"/>
                      </a:ext>
                    </a:extLst>
                  </p:cNvPr>
                  <p:cNvSpPr/>
                  <p:nvPr/>
                </p:nvSpPr>
                <p:spPr>
                  <a:xfrm>
                    <a:off x="970898" y="2429993"/>
                    <a:ext cx="936000" cy="936802"/>
                  </a:xfrm>
                  <a:prstGeom prst="ellipse">
                    <a:avLst/>
                  </a:prstGeom>
                  <a:noFill/>
                  <a:ln w="19050">
                    <a:solidFill>
                      <a:srgbClr val="36D4B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</p:grpSp>
            <p:grpSp>
              <p:nvGrpSpPr>
                <p:cNvPr id="242" name="Grupo 241">
                  <a:extLst>
                    <a:ext uri="{FF2B5EF4-FFF2-40B4-BE49-F238E27FC236}">
                      <a16:creationId xmlns:a16="http://schemas.microsoft.com/office/drawing/2014/main" id="{368CE531-1706-ADA8-8E3A-A51E3AD440D6}"/>
                    </a:ext>
                  </a:extLst>
                </p:cNvPr>
                <p:cNvGrpSpPr/>
                <p:nvPr/>
              </p:nvGrpSpPr>
              <p:grpSpPr>
                <a:xfrm>
                  <a:off x="1124382" y="2635476"/>
                  <a:ext cx="629233" cy="715870"/>
                  <a:chOff x="1124382" y="2635476"/>
                  <a:chExt cx="629233" cy="715870"/>
                </a:xfrm>
              </p:grpSpPr>
              <p:sp>
                <p:nvSpPr>
                  <p:cNvPr id="205" name="Forma libre: forma 204">
                    <a:extLst>
                      <a:ext uri="{FF2B5EF4-FFF2-40B4-BE49-F238E27FC236}">
                        <a16:creationId xmlns:a16="http://schemas.microsoft.com/office/drawing/2014/main" id="{ECD8445C-287D-408A-8DCC-D78DF4450302}"/>
                      </a:ext>
                    </a:extLst>
                  </p:cNvPr>
                  <p:cNvSpPr/>
                  <p:nvPr/>
                </p:nvSpPr>
                <p:spPr>
                  <a:xfrm>
                    <a:off x="1440114" y="3100972"/>
                    <a:ext cx="28567" cy="4000"/>
                  </a:xfrm>
                  <a:custGeom>
                    <a:avLst/>
                    <a:gdLst>
                      <a:gd name="connsiteX0" fmla="*/ 28567 w 28567"/>
                      <a:gd name="connsiteY0" fmla="*/ 0 h 4000"/>
                      <a:gd name="connsiteX1" fmla="*/ 1983 w 28567"/>
                      <a:gd name="connsiteY1" fmla="*/ 4000 h 4000"/>
                      <a:gd name="connsiteX2" fmla="*/ 0 w 28567"/>
                      <a:gd name="connsiteY2" fmla="*/ 3702 h 4000"/>
                      <a:gd name="connsiteX3" fmla="*/ 28567 w 28567"/>
                      <a:gd name="connsiteY3" fmla="*/ 0 h 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67" h="4000">
                        <a:moveTo>
                          <a:pt x="28567" y="0"/>
                        </a:moveTo>
                        <a:lnTo>
                          <a:pt x="1983" y="4000"/>
                        </a:lnTo>
                        <a:lnTo>
                          <a:pt x="0" y="3702"/>
                        </a:lnTo>
                        <a:lnTo>
                          <a:pt x="28567" y="0"/>
                        </a:lnTo>
                        <a:close/>
                      </a:path>
                    </a:pathLst>
                  </a:custGeom>
                  <a:solidFill>
                    <a:schemeClr val="tx2">
                      <a:alpha val="56000"/>
                    </a:schemeClr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39" name="Forma libre: forma 238">
                    <a:extLst>
                      <a:ext uri="{FF2B5EF4-FFF2-40B4-BE49-F238E27FC236}">
                        <a16:creationId xmlns:a16="http://schemas.microsoft.com/office/drawing/2014/main" id="{AD98AEAE-665B-D8BC-9DC4-2C4A55FAFD69}"/>
                      </a:ext>
                    </a:extLst>
                  </p:cNvPr>
                  <p:cNvSpPr/>
                  <p:nvPr/>
                </p:nvSpPr>
                <p:spPr>
                  <a:xfrm>
                    <a:off x="1338711" y="2641225"/>
                    <a:ext cx="152243" cy="57425"/>
                  </a:xfrm>
                  <a:custGeom>
                    <a:avLst/>
                    <a:gdLst>
                      <a:gd name="connsiteX0" fmla="*/ 102634 w 152243"/>
                      <a:gd name="connsiteY0" fmla="*/ 0 h 57425"/>
                      <a:gd name="connsiteX1" fmla="*/ 150412 w 152243"/>
                      <a:gd name="connsiteY1" fmla="*/ 10616 h 57425"/>
                      <a:gd name="connsiteX2" fmla="*/ 152243 w 152243"/>
                      <a:gd name="connsiteY2" fmla="*/ 11909 h 57425"/>
                      <a:gd name="connsiteX3" fmla="*/ 152242 w 152243"/>
                      <a:gd name="connsiteY3" fmla="*/ 11909 h 57425"/>
                      <a:gd name="connsiteX4" fmla="*/ 150413 w 152243"/>
                      <a:gd name="connsiteY4" fmla="*/ 10617 h 57425"/>
                      <a:gd name="connsiteX5" fmla="*/ 102635 w 152243"/>
                      <a:gd name="connsiteY5" fmla="*/ 1 h 57425"/>
                      <a:gd name="connsiteX6" fmla="*/ 12805 w 152243"/>
                      <a:gd name="connsiteY6" fmla="*/ 40327 h 57425"/>
                      <a:gd name="connsiteX7" fmla="*/ 15 w 152243"/>
                      <a:gd name="connsiteY7" fmla="*/ 57408 h 57425"/>
                      <a:gd name="connsiteX8" fmla="*/ 0 w 152243"/>
                      <a:gd name="connsiteY8" fmla="*/ 57425 h 57425"/>
                      <a:gd name="connsiteX9" fmla="*/ 12804 w 152243"/>
                      <a:gd name="connsiteY9" fmla="*/ 40326 h 57425"/>
                      <a:gd name="connsiteX10" fmla="*/ 102634 w 152243"/>
                      <a:gd name="connsiteY10" fmla="*/ 0 h 5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2243" h="57425">
                        <a:moveTo>
                          <a:pt x="102634" y="0"/>
                        </a:moveTo>
                        <a:cubicBezTo>
                          <a:pt x="119272" y="0"/>
                          <a:pt x="135319" y="3717"/>
                          <a:pt x="150412" y="10616"/>
                        </a:cubicBezTo>
                        <a:lnTo>
                          <a:pt x="152243" y="11909"/>
                        </a:lnTo>
                        <a:lnTo>
                          <a:pt x="152242" y="11909"/>
                        </a:lnTo>
                        <a:lnTo>
                          <a:pt x="150413" y="10617"/>
                        </a:lnTo>
                        <a:cubicBezTo>
                          <a:pt x="135320" y="3718"/>
                          <a:pt x="119273" y="1"/>
                          <a:pt x="102635" y="1"/>
                        </a:cubicBezTo>
                        <a:cubicBezTo>
                          <a:pt x="69360" y="1"/>
                          <a:pt x="38448" y="14867"/>
                          <a:pt x="12805" y="40327"/>
                        </a:cubicBezTo>
                        <a:lnTo>
                          <a:pt x="15" y="57408"/>
                        </a:lnTo>
                        <a:lnTo>
                          <a:pt x="0" y="57425"/>
                        </a:lnTo>
                        <a:lnTo>
                          <a:pt x="12804" y="40326"/>
                        </a:lnTo>
                        <a:cubicBezTo>
                          <a:pt x="38447" y="14866"/>
                          <a:pt x="69359" y="0"/>
                          <a:pt x="102634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41" name="Forma libre: forma 240">
                    <a:extLst>
                      <a:ext uri="{FF2B5EF4-FFF2-40B4-BE49-F238E27FC236}">
                        <a16:creationId xmlns:a16="http://schemas.microsoft.com/office/drawing/2014/main" id="{F3C8C22E-F508-0973-5E64-906F89667D89}"/>
                      </a:ext>
                    </a:extLst>
                  </p:cNvPr>
                  <p:cNvSpPr/>
                  <p:nvPr/>
                </p:nvSpPr>
                <p:spPr>
                  <a:xfrm>
                    <a:off x="1195530" y="2635476"/>
                    <a:ext cx="497127" cy="529097"/>
                  </a:xfrm>
                  <a:custGeom>
                    <a:avLst/>
                    <a:gdLst>
                      <a:gd name="connsiteX0" fmla="*/ 329370 w 497127"/>
                      <a:gd name="connsiteY0" fmla="*/ 30271 h 529097"/>
                      <a:gd name="connsiteX1" fmla="*/ 331464 w 497127"/>
                      <a:gd name="connsiteY1" fmla="*/ 33084 h 529097"/>
                      <a:gd name="connsiteX2" fmla="*/ 331465 w 497127"/>
                      <a:gd name="connsiteY2" fmla="*/ 33084 h 529097"/>
                      <a:gd name="connsiteX3" fmla="*/ 329371 w 497127"/>
                      <a:gd name="connsiteY3" fmla="*/ 30271 h 529097"/>
                      <a:gd name="connsiteX4" fmla="*/ 245814 w 497127"/>
                      <a:gd name="connsiteY4" fmla="*/ 5748 h 529097"/>
                      <a:gd name="connsiteX5" fmla="*/ 155984 w 497127"/>
                      <a:gd name="connsiteY5" fmla="*/ 46074 h 529097"/>
                      <a:gd name="connsiteX6" fmla="*/ 143180 w 497127"/>
                      <a:gd name="connsiteY6" fmla="*/ 63173 h 529097"/>
                      <a:gd name="connsiteX7" fmla="*/ 127870 w 497127"/>
                      <a:gd name="connsiteY7" fmla="*/ 81136 h 529097"/>
                      <a:gd name="connsiteX8" fmla="*/ 124663 w 497127"/>
                      <a:gd name="connsiteY8" fmla="*/ 87901 h 529097"/>
                      <a:gd name="connsiteX9" fmla="*/ 121836 w 497127"/>
                      <a:gd name="connsiteY9" fmla="*/ 91676 h 529097"/>
                      <a:gd name="connsiteX10" fmla="*/ 114847 w 497127"/>
                      <a:gd name="connsiteY10" fmla="*/ 108606 h 529097"/>
                      <a:gd name="connsiteX11" fmla="*/ 93438 w 497127"/>
                      <a:gd name="connsiteY11" fmla="*/ 153763 h 529097"/>
                      <a:gd name="connsiteX12" fmla="*/ 80812 w 497127"/>
                      <a:gd name="connsiteY12" fmla="*/ 242700 h 529097"/>
                      <a:gd name="connsiteX13" fmla="*/ 127870 w 497127"/>
                      <a:gd name="connsiteY13" fmla="*/ 404264 h 529097"/>
                      <a:gd name="connsiteX14" fmla="*/ 145241 w 497127"/>
                      <a:gd name="connsiteY14" fmla="*/ 424646 h 529097"/>
                      <a:gd name="connsiteX15" fmla="*/ 155985 w 497127"/>
                      <a:gd name="connsiteY15" fmla="*/ 437673 h 529097"/>
                      <a:gd name="connsiteX16" fmla="*/ 245815 w 497127"/>
                      <a:gd name="connsiteY16" fmla="*/ 478000 h 529097"/>
                      <a:gd name="connsiteX17" fmla="*/ 393857 w 497127"/>
                      <a:gd name="connsiteY17" fmla="*/ 333785 h 529097"/>
                      <a:gd name="connsiteX18" fmla="*/ 400772 w 497127"/>
                      <a:gd name="connsiteY18" fmla="*/ 283449 h 529097"/>
                      <a:gd name="connsiteX19" fmla="*/ 397191 w 497127"/>
                      <a:gd name="connsiteY19" fmla="*/ 277600 h 529097"/>
                      <a:gd name="connsiteX20" fmla="*/ 383615 w 497127"/>
                      <a:gd name="connsiteY20" fmla="*/ 255421 h 529097"/>
                      <a:gd name="connsiteX21" fmla="*/ 364780 w 497127"/>
                      <a:gd name="connsiteY21" fmla="*/ 212311 h 529097"/>
                      <a:gd name="connsiteX22" fmla="*/ 351216 w 497127"/>
                      <a:gd name="connsiteY22" fmla="*/ 167263 h 529097"/>
                      <a:gd name="connsiteX23" fmla="*/ 345432 w 497127"/>
                      <a:gd name="connsiteY23" fmla="*/ 130264 h 529097"/>
                      <a:gd name="connsiteX24" fmla="*/ 325897 w 497127"/>
                      <a:gd name="connsiteY24" fmla="*/ 142153 h 529097"/>
                      <a:gd name="connsiteX25" fmla="*/ 95158 w 497127"/>
                      <a:gd name="connsiteY25" fmla="*/ 216842 h 529097"/>
                      <a:gd name="connsiteX26" fmla="*/ 88614 w 497127"/>
                      <a:gd name="connsiteY26" fmla="*/ 216647 h 529097"/>
                      <a:gd name="connsiteX27" fmla="*/ 97774 w 497127"/>
                      <a:gd name="connsiteY27" fmla="*/ 149964 h 529097"/>
                      <a:gd name="connsiteX28" fmla="*/ 114858 w 497127"/>
                      <a:gd name="connsiteY28" fmla="*/ 108583 h 529097"/>
                      <a:gd name="connsiteX29" fmla="*/ 124660 w 497127"/>
                      <a:gd name="connsiteY29" fmla="*/ 87908 h 529097"/>
                      <a:gd name="connsiteX30" fmla="*/ 143195 w 497127"/>
                      <a:gd name="connsiteY30" fmla="*/ 63156 h 529097"/>
                      <a:gd name="connsiteX31" fmla="*/ 155985 w 497127"/>
                      <a:gd name="connsiteY31" fmla="*/ 46075 h 529097"/>
                      <a:gd name="connsiteX32" fmla="*/ 245815 w 497127"/>
                      <a:gd name="connsiteY32" fmla="*/ 5749 h 529097"/>
                      <a:gd name="connsiteX33" fmla="*/ 293593 w 497127"/>
                      <a:gd name="connsiteY33" fmla="*/ 16365 h 529097"/>
                      <a:gd name="connsiteX34" fmla="*/ 295422 w 497127"/>
                      <a:gd name="connsiteY34" fmla="*/ 17657 h 529097"/>
                      <a:gd name="connsiteX35" fmla="*/ 295423 w 497127"/>
                      <a:gd name="connsiteY35" fmla="*/ 17657 h 529097"/>
                      <a:gd name="connsiteX36" fmla="*/ 293592 w 497127"/>
                      <a:gd name="connsiteY36" fmla="*/ 16364 h 529097"/>
                      <a:gd name="connsiteX37" fmla="*/ 245814 w 497127"/>
                      <a:gd name="connsiteY37" fmla="*/ 5748 h 529097"/>
                      <a:gd name="connsiteX38" fmla="*/ 248562 w 497127"/>
                      <a:gd name="connsiteY38" fmla="*/ 0 h 529097"/>
                      <a:gd name="connsiteX39" fmla="*/ 298268 w 497127"/>
                      <a:gd name="connsiteY39" fmla="*/ 7940 h 529097"/>
                      <a:gd name="connsiteX40" fmla="*/ 327176 w 497127"/>
                      <a:gd name="connsiteY40" fmla="*/ 27324 h 529097"/>
                      <a:gd name="connsiteX41" fmla="*/ 328413 w 497127"/>
                      <a:gd name="connsiteY41" fmla="*/ 28985 h 529097"/>
                      <a:gd name="connsiteX42" fmla="*/ 328415 w 497127"/>
                      <a:gd name="connsiteY42" fmla="*/ 28987 h 529097"/>
                      <a:gd name="connsiteX43" fmla="*/ 327177 w 497127"/>
                      <a:gd name="connsiteY43" fmla="*/ 27324 h 529097"/>
                      <a:gd name="connsiteX44" fmla="*/ 298269 w 497127"/>
                      <a:gd name="connsiteY44" fmla="*/ 7940 h 529097"/>
                      <a:gd name="connsiteX45" fmla="*/ 298657 w 497127"/>
                      <a:gd name="connsiteY45" fmla="*/ 8002 h 529097"/>
                      <a:gd name="connsiteX46" fmla="*/ 497127 w 497127"/>
                      <a:gd name="connsiteY46" fmla="*/ 393888 h 529097"/>
                      <a:gd name="connsiteX47" fmla="*/ 492077 w 497127"/>
                      <a:gd name="connsiteY47" fmla="*/ 473270 h 529097"/>
                      <a:gd name="connsiteX48" fmla="*/ 481142 w 497127"/>
                      <a:gd name="connsiteY48" fmla="*/ 529097 h 529097"/>
                      <a:gd name="connsiteX49" fmla="*/ 15986 w 497127"/>
                      <a:gd name="connsiteY49" fmla="*/ 529097 h 529097"/>
                      <a:gd name="connsiteX50" fmla="*/ 5050 w 497127"/>
                      <a:gd name="connsiteY50" fmla="*/ 473270 h 529097"/>
                      <a:gd name="connsiteX51" fmla="*/ 0 w 497127"/>
                      <a:gd name="connsiteY51" fmla="*/ 393888 h 529097"/>
                      <a:gd name="connsiteX52" fmla="*/ 19533 w 497127"/>
                      <a:gd name="connsiteY52" fmla="*/ 240569 h 529097"/>
                      <a:gd name="connsiteX53" fmla="*/ 37415 w 497127"/>
                      <a:gd name="connsiteY53" fmla="*/ 188367 h 529097"/>
                      <a:gd name="connsiteX54" fmla="*/ 37414 w 497127"/>
                      <a:gd name="connsiteY54" fmla="*/ 188366 h 529097"/>
                      <a:gd name="connsiteX55" fmla="*/ 42450 w 497127"/>
                      <a:gd name="connsiteY55" fmla="*/ 173662 h 529097"/>
                      <a:gd name="connsiteX56" fmla="*/ 248562 w 497127"/>
                      <a:gd name="connsiteY56" fmla="*/ 0 h 529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97127" h="529097">
                        <a:moveTo>
                          <a:pt x="329370" y="30271"/>
                        </a:moveTo>
                        <a:lnTo>
                          <a:pt x="331464" y="33084"/>
                        </a:lnTo>
                        <a:lnTo>
                          <a:pt x="331465" y="33084"/>
                        </a:lnTo>
                        <a:lnTo>
                          <a:pt x="329371" y="30271"/>
                        </a:lnTo>
                        <a:close/>
                        <a:moveTo>
                          <a:pt x="245814" y="5748"/>
                        </a:moveTo>
                        <a:cubicBezTo>
                          <a:pt x="212539" y="5748"/>
                          <a:pt x="181627" y="20614"/>
                          <a:pt x="155984" y="46074"/>
                        </a:cubicBezTo>
                        <a:lnTo>
                          <a:pt x="143180" y="63173"/>
                        </a:lnTo>
                        <a:lnTo>
                          <a:pt x="127870" y="81136"/>
                        </a:lnTo>
                        <a:lnTo>
                          <a:pt x="124663" y="87901"/>
                        </a:lnTo>
                        <a:lnTo>
                          <a:pt x="121836" y="91676"/>
                        </a:lnTo>
                        <a:lnTo>
                          <a:pt x="114847" y="108606"/>
                        </a:lnTo>
                        <a:lnTo>
                          <a:pt x="93438" y="153763"/>
                        </a:lnTo>
                        <a:cubicBezTo>
                          <a:pt x="85308" y="181099"/>
                          <a:pt x="80812" y="211153"/>
                          <a:pt x="80812" y="242700"/>
                        </a:cubicBezTo>
                        <a:cubicBezTo>
                          <a:pt x="80812" y="305795"/>
                          <a:pt x="98795" y="362917"/>
                          <a:pt x="127870" y="404264"/>
                        </a:cubicBezTo>
                        <a:lnTo>
                          <a:pt x="145241" y="424646"/>
                        </a:lnTo>
                        <a:lnTo>
                          <a:pt x="155985" y="437673"/>
                        </a:lnTo>
                        <a:cubicBezTo>
                          <a:pt x="181627" y="463134"/>
                          <a:pt x="212540" y="478000"/>
                          <a:pt x="245815" y="478000"/>
                        </a:cubicBezTo>
                        <a:cubicBezTo>
                          <a:pt x="312365" y="478000"/>
                          <a:pt x="369466" y="418534"/>
                          <a:pt x="393857" y="333785"/>
                        </a:cubicBezTo>
                        <a:lnTo>
                          <a:pt x="400772" y="283449"/>
                        </a:lnTo>
                        <a:lnTo>
                          <a:pt x="397191" y="277600"/>
                        </a:lnTo>
                        <a:lnTo>
                          <a:pt x="383615" y="255421"/>
                        </a:lnTo>
                        <a:cubicBezTo>
                          <a:pt x="376938" y="242496"/>
                          <a:pt x="370526" y="227946"/>
                          <a:pt x="364780" y="212311"/>
                        </a:cubicBezTo>
                        <a:cubicBezTo>
                          <a:pt x="359033" y="196675"/>
                          <a:pt x="354498" y="181435"/>
                          <a:pt x="351216" y="167263"/>
                        </a:cubicBezTo>
                        <a:lnTo>
                          <a:pt x="345432" y="130264"/>
                        </a:lnTo>
                        <a:lnTo>
                          <a:pt x="325897" y="142153"/>
                        </a:lnTo>
                        <a:cubicBezTo>
                          <a:pt x="264770" y="174848"/>
                          <a:pt x="154514" y="211777"/>
                          <a:pt x="95158" y="216842"/>
                        </a:cubicBezTo>
                        <a:lnTo>
                          <a:pt x="88614" y="216647"/>
                        </a:lnTo>
                        <a:lnTo>
                          <a:pt x="97774" y="149964"/>
                        </a:lnTo>
                        <a:lnTo>
                          <a:pt x="114858" y="108583"/>
                        </a:lnTo>
                        <a:lnTo>
                          <a:pt x="124660" y="87908"/>
                        </a:lnTo>
                        <a:lnTo>
                          <a:pt x="143195" y="63156"/>
                        </a:lnTo>
                        <a:lnTo>
                          <a:pt x="155985" y="46075"/>
                        </a:lnTo>
                        <a:cubicBezTo>
                          <a:pt x="181628" y="20615"/>
                          <a:pt x="212540" y="5749"/>
                          <a:pt x="245815" y="5749"/>
                        </a:cubicBezTo>
                        <a:cubicBezTo>
                          <a:pt x="262453" y="5749"/>
                          <a:pt x="278500" y="9466"/>
                          <a:pt x="293593" y="16365"/>
                        </a:cubicBezTo>
                        <a:lnTo>
                          <a:pt x="295422" y="17657"/>
                        </a:lnTo>
                        <a:lnTo>
                          <a:pt x="295423" y="17657"/>
                        </a:lnTo>
                        <a:lnTo>
                          <a:pt x="293592" y="16364"/>
                        </a:lnTo>
                        <a:cubicBezTo>
                          <a:pt x="278499" y="9465"/>
                          <a:pt x="262452" y="5748"/>
                          <a:pt x="245814" y="5748"/>
                        </a:cubicBezTo>
                        <a:close/>
                        <a:moveTo>
                          <a:pt x="248562" y="0"/>
                        </a:moveTo>
                        <a:lnTo>
                          <a:pt x="298268" y="7940"/>
                        </a:lnTo>
                        <a:lnTo>
                          <a:pt x="327176" y="27324"/>
                        </a:lnTo>
                        <a:lnTo>
                          <a:pt x="328413" y="28985"/>
                        </a:lnTo>
                        <a:lnTo>
                          <a:pt x="328415" y="28987"/>
                        </a:lnTo>
                        <a:lnTo>
                          <a:pt x="327177" y="27324"/>
                        </a:lnTo>
                        <a:lnTo>
                          <a:pt x="298269" y="7940"/>
                        </a:lnTo>
                        <a:lnTo>
                          <a:pt x="298657" y="8002"/>
                        </a:lnTo>
                        <a:cubicBezTo>
                          <a:pt x="411924" y="44731"/>
                          <a:pt x="497127" y="203542"/>
                          <a:pt x="497127" y="393888"/>
                        </a:cubicBezTo>
                        <a:cubicBezTo>
                          <a:pt x="497127" y="421080"/>
                          <a:pt x="495388" y="447629"/>
                          <a:pt x="492077" y="473270"/>
                        </a:cubicBezTo>
                        <a:lnTo>
                          <a:pt x="481142" y="529097"/>
                        </a:lnTo>
                        <a:lnTo>
                          <a:pt x="15986" y="529097"/>
                        </a:lnTo>
                        <a:lnTo>
                          <a:pt x="5050" y="473270"/>
                        </a:lnTo>
                        <a:cubicBezTo>
                          <a:pt x="1739" y="447629"/>
                          <a:pt x="0" y="421080"/>
                          <a:pt x="0" y="393888"/>
                        </a:cubicBezTo>
                        <a:cubicBezTo>
                          <a:pt x="0" y="339503"/>
                          <a:pt x="6956" y="287693"/>
                          <a:pt x="19533" y="240569"/>
                        </a:cubicBezTo>
                        <a:lnTo>
                          <a:pt x="37415" y="188367"/>
                        </a:lnTo>
                        <a:lnTo>
                          <a:pt x="37414" y="188366"/>
                        </a:lnTo>
                        <a:lnTo>
                          <a:pt x="42450" y="173662"/>
                        </a:lnTo>
                        <a:cubicBezTo>
                          <a:pt x="87118" y="68886"/>
                          <a:pt x="162764" y="0"/>
                          <a:pt x="248562" y="0"/>
                        </a:cubicBezTo>
                        <a:close/>
                      </a:path>
                    </a:pathLst>
                  </a:custGeom>
                  <a:solidFill>
                    <a:srgbClr val="3F5085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35" name="Forma libre: forma 234">
                    <a:extLst>
                      <a:ext uri="{FF2B5EF4-FFF2-40B4-BE49-F238E27FC236}">
                        <a16:creationId xmlns:a16="http://schemas.microsoft.com/office/drawing/2014/main" id="{33C35AEF-43DB-D16C-4B27-05DD3C901CF9}"/>
                      </a:ext>
                    </a:extLst>
                  </p:cNvPr>
                  <p:cNvSpPr/>
                  <p:nvPr/>
                </p:nvSpPr>
                <p:spPr>
                  <a:xfrm>
                    <a:off x="1524901" y="2665748"/>
                    <a:ext cx="2095" cy="2813"/>
                  </a:xfrm>
                  <a:custGeom>
                    <a:avLst/>
                    <a:gdLst>
                      <a:gd name="connsiteX0" fmla="*/ 0 w 2095"/>
                      <a:gd name="connsiteY0" fmla="*/ 0 h 2813"/>
                      <a:gd name="connsiteX1" fmla="*/ 1 w 2095"/>
                      <a:gd name="connsiteY1" fmla="*/ 0 h 2813"/>
                      <a:gd name="connsiteX2" fmla="*/ 2095 w 2095"/>
                      <a:gd name="connsiteY2" fmla="*/ 2813 h 2813"/>
                      <a:gd name="connsiteX3" fmla="*/ 2094 w 2095"/>
                      <a:gd name="connsiteY3" fmla="*/ 2813 h 2813"/>
                      <a:gd name="connsiteX4" fmla="*/ 0 w 2095"/>
                      <a:gd name="connsiteY4" fmla="*/ 0 h 2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95" h="281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095" y="2813"/>
                        </a:lnTo>
                        <a:lnTo>
                          <a:pt x="2094" y="28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34" name="Forma libre: forma 233">
                    <a:extLst>
                      <a:ext uri="{FF2B5EF4-FFF2-40B4-BE49-F238E27FC236}">
                        <a16:creationId xmlns:a16="http://schemas.microsoft.com/office/drawing/2014/main" id="{66A25DFA-FC3D-1908-06BE-B092C8092825}"/>
                      </a:ext>
                    </a:extLst>
                  </p:cNvPr>
                  <p:cNvSpPr/>
                  <p:nvPr/>
                </p:nvSpPr>
                <p:spPr>
                  <a:xfrm>
                    <a:off x="1320194" y="2698649"/>
                    <a:ext cx="18517" cy="24728"/>
                  </a:xfrm>
                  <a:custGeom>
                    <a:avLst/>
                    <a:gdLst>
                      <a:gd name="connsiteX0" fmla="*/ 18517 w 18517"/>
                      <a:gd name="connsiteY0" fmla="*/ 0 h 24728"/>
                      <a:gd name="connsiteX1" fmla="*/ 0 w 18517"/>
                      <a:gd name="connsiteY1" fmla="*/ 24728 h 24728"/>
                      <a:gd name="connsiteX2" fmla="*/ 3207 w 18517"/>
                      <a:gd name="connsiteY2" fmla="*/ 17963 h 24728"/>
                      <a:gd name="connsiteX3" fmla="*/ 18517 w 18517"/>
                      <a:gd name="connsiteY3" fmla="*/ 0 h 24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517" h="24728">
                        <a:moveTo>
                          <a:pt x="18517" y="0"/>
                        </a:moveTo>
                        <a:lnTo>
                          <a:pt x="0" y="24728"/>
                        </a:lnTo>
                        <a:lnTo>
                          <a:pt x="3207" y="17963"/>
                        </a:lnTo>
                        <a:lnTo>
                          <a:pt x="1851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33" name="Forma libre: forma 232">
                    <a:extLst>
                      <a:ext uri="{FF2B5EF4-FFF2-40B4-BE49-F238E27FC236}">
                        <a16:creationId xmlns:a16="http://schemas.microsoft.com/office/drawing/2014/main" id="{F7386DE0-4CCD-4139-0BA0-3F4894DCAFE8}"/>
                      </a:ext>
                    </a:extLst>
                  </p:cNvPr>
                  <p:cNvSpPr/>
                  <p:nvPr/>
                </p:nvSpPr>
                <p:spPr>
                  <a:xfrm>
                    <a:off x="1310377" y="2723378"/>
                    <a:ext cx="9816" cy="20705"/>
                  </a:xfrm>
                  <a:custGeom>
                    <a:avLst/>
                    <a:gdLst>
                      <a:gd name="connsiteX0" fmla="*/ 9816 w 9816"/>
                      <a:gd name="connsiteY0" fmla="*/ 0 h 20705"/>
                      <a:gd name="connsiteX1" fmla="*/ 9813 w 9816"/>
                      <a:gd name="connsiteY1" fmla="*/ 7 h 20705"/>
                      <a:gd name="connsiteX2" fmla="*/ 6990 w 9816"/>
                      <a:gd name="connsiteY2" fmla="*/ 3776 h 20705"/>
                      <a:gd name="connsiteX3" fmla="*/ 11 w 9816"/>
                      <a:gd name="connsiteY3" fmla="*/ 20682 h 20705"/>
                      <a:gd name="connsiteX4" fmla="*/ 0 w 9816"/>
                      <a:gd name="connsiteY4" fmla="*/ 20705 h 20705"/>
                      <a:gd name="connsiteX5" fmla="*/ 6989 w 9816"/>
                      <a:gd name="connsiteY5" fmla="*/ 3775 h 20705"/>
                      <a:gd name="connsiteX6" fmla="*/ 9816 w 9816"/>
                      <a:gd name="connsiteY6" fmla="*/ 0 h 20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816" h="20705">
                        <a:moveTo>
                          <a:pt x="9816" y="0"/>
                        </a:moveTo>
                        <a:lnTo>
                          <a:pt x="9813" y="7"/>
                        </a:lnTo>
                        <a:lnTo>
                          <a:pt x="6990" y="3776"/>
                        </a:lnTo>
                        <a:lnTo>
                          <a:pt x="11" y="20682"/>
                        </a:lnTo>
                        <a:lnTo>
                          <a:pt x="0" y="20705"/>
                        </a:lnTo>
                        <a:lnTo>
                          <a:pt x="6989" y="3775"/>
                        </a:lnTo>
                        <a:lnTo>
                          <a:pt x="98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32" name="Forma libre: forma 231">
                    <a:extLst>
                      <a:ext uri="{FF2B5EF4-FFF2-40B4-BE49-F238E27FC236}">
                        <a16:creationId xmlns:a16="http://schemas.microsoft.com/office/drawing/2014/main" id="{B0BB5834-0DA7-B8F2-2716-594ABBCFE591}"/>
                      </a:ext>
                    </a:extLst>
                  </p:cNvPr>
                  <p:cNvSpPr/>
                  <p:nvPr/>
                </p:nvSpPr>
                <p:spPr>
                  <a:xfrm>
                    <a:off x="1276343" y="2744082"/>
                    <a:ext cx="64429" cy="316040"/>
                  </a:xfrm>
                  <a:custGeom>
                    <a:avLst/>
                    <a:gdLst>
                      <a:gd name="connsiteX0" fmla="*/ 34035 w 64429"/>
                      <a:gd name="connsiteY0" fmla="*/ 0 h 316040"/>
                      <a:gd name="connsiteX1" fmla="*/ 16961 w 64429"/>
                      <a:gd name="connsiteY1" fmla="*/ 41357 h 316040"/>
                      <a:gd name="connsiteX2" fmla="*/ 7801 w 64429"/>
                      <a:gd name="connsiteY2" fmla="*/ 108040 h 316040"/>
                      <a:gd name="connsiteX3" fmla="*/ 7802 w 64429"/>
                      <a:gd name="connsiteY3" fmla="*/ 108040 h 316040"/>
                      <a:gd name="connsiteX4" fmla="*/ 4336 w 64429"/>
                      <a:gd name="connsiteY4" fmla="*/ 133268 h 316040"/>
                      <a:gd name="connsiteX5" fmla="*/ 51394 w 64429"/>
                      <a:gd name="connsiteY5" fmla="*/ 300234 h 316040"/>
                      <a:gd name="connsiteX6" fmla="*/ 64429 w 64429"/>
                      <a:gd name="connsiteY6" fmla="*/ 316040 h 316040"/>
                      <a:gd name="connsiteX7" fmla="*/ 47058 w 64429"/>
                      <a:gd name="connsiteY7" fmla="*/ 295658 h 316040"/>
                      <a:gd name="connsiteX8" fmla="*/ 0 w 64429"/>
                      <a:gd name="connsiteY8" fmla="*/ 134094 h 316040"/>
                      <a:gd name="connsiteX9" fmla="*/ 12626 w 64429"/>
                      <a:gd name="connsiteY9" fmla="*/ 45157 h 316040"/>
                      <a:gd name="connsiteX10" fmla="*/ 34035 w 64429"/>
                      <a:gd name="connsiteY10" fmla="*/ 0 h 316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429" h="316040">
                        <a:moveTo>
                          <a:pt x="34035" y="0"/>
                        </a:moveTo>
                        <a:lnTo>
                          <a:pt x="16961" y="41357"/>
                        </a:lnTo>
                        <a:lnTo>
                          <a:pt x="7801" y="108040"/>
                        </a:lnTo>
                        <a:lnTo>
                          <a:pt x="7802" y="108040"/>
                        </a:lnTo>
                        <a:lnTo>
                          <a:pt x="4336" y="133268"/>
                        </a:lnTo>
                        <a:cubicBezTo>
                          <a:pt x="4336" y="198473"/>
                          <a:pt x="22319" y="257504"/>
                          <a:pt x="51394" y="300234"/>
                        </a:cubicBezTo>
                        <a:lnTo>
                          <a:pt x="64429" y="316040"/>
                        </a:lnTo>
                        <a:lnTo>
                          <a:pt x="47058" y="295658"/>
                        </a:lnTo>
                        <a:cubicBezTo>
                          <a:pt x="17983" y="254311"/>
                          <a:pt x="0" y="197189"/>
                          <a:pt x="0" y="134094"/>
                        </a:cubicBezTo>
                        <a:cubicBezTo>
                          <a:pt x="0" y="102547"/>
                          <a:pt x="4496" y="72493"/>
                          <a:pt x="12626" y="45157"/>
                        </a:cubicBezTo>
                        <a:lnTo>
                          <a:pt x="3403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31" name="Forma libre: forma 230">
                    <a:extLst>
                      <a:ext uri="{FF2B5EF4-FFF2-40B4-BE49-F238E27FC236}">
                        <a16:creationId xmlns:a16="http://schemas.microsoft.com/office/drawing/2014/main" id="{C4F82704-DEE8-620B-D049-F22D1B943294}"/>
                      </a:ext>
                    </a:extLst>
                  </p:cNvPr>
                  <p:cNvSpPr/>
                  <p:nvPr/>
                </p:nvSpPr>
                <p:spPr>
                  <a:xfrm>
                    <a:off x="1340772" y="2913076"/>
                    <a:ext cx="255531" cy="200400"/>
                  </a:xfrm>
                  <a:custGeom>
                    <a:avLst/>
                    <a:gdLst>
                      <a:gd name="connsiteX0" fmla="*/ 251950 w 255531"/>
                      <a:gd name="connsiteY0" fmla="*/ 0 h 200400"/>
                      <a:gd name="connsiteX1" fmla="*/ 255531 w 255531"/>
                      <a:gd name="connsiteY1" fmla="*/ 5849 h 200400"/>
                      <a:gd name="connsiteX2" fmla="*/ 248616 w 255531"/>
                      <a:gd name="connsiteY2" fmla="*/ 56185 h 200400"/>
                      <a:gd name="connsiteX3" fmla="*/ 100574 w 255531"/>
                      <a:gd name="connsiteY3" fmla="*/ 200400 h 200400"/>
                      <a:gd name="connsiteX4" fmla="*/ 10744 w 255531"/>
                      <a:gd name="connsiteY4" fmla="*/ 160073 h 200400"/>
                      <a:gd name="connsiteX5" fmla="*/ 0 w 255531"/>
                      <a:gd name="connsiteY5" fmla="*/ 147046 h 200400"/>
                      <a:gd name="connsiteX6" fmla="*/ 6408 w 255531"/>
                      <a:gd name="connsiteY6" fmla="*/ 154564 h 200400"/>
                      <a:gd name="connsiteX7" fmla="*/ 96238 w 255531"/>
                      <a:gd name="connsiteY7" fmla="*/ 193586 h 200400"/>
                      <a:gd name="connsiteX8" fmla="*/ 244279 w 255531"/>
                      <a:gd name="connsiteY8" fmla="*/ 54037 h 200400"/>
                      <a:gd name="connsiteX9" fmla="*/ 251950 w 255531"/>
                      <a:gd name="connsiteY9" fmla="*/ 0 h 20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5531" h="200400">
                        <a:moveTo>
                          <a:pt x="251950" y="0"/>
                        </a:moveTo>
                        <a:lnTo>
                          <a:pt x="255531" y="5849"/>
                        </a:lnTo>
                        <a:lnTo>
                          <a:pt x="248616" y="56185"/>
                        </a:lnTo>
                        <a:cubicBezTo>
                          <a:pt x="224225" y="140934"/>
                          <a:pt x="167124" y="200400"/>
                          <a:pt x="100574" y="200400"/>
                        </a:cubicBezTo>
                        <a:cubicBezTo>
                          <a:pt x="67299" y="200400"/>
                          <a:pt x="36386" y="185534"/>
                          <a:pt x="10744" y="160073"/>
                        </a:cubicBezTo>
                        <a:lnTo>
                          <a:pt x="0" y="147046"/>
                        </a:lnTo>
                        <a:lnTo>
                          <a:pt x="6408" y="154564"/>
                        </a:lnTo>
                        <a:cubicBezTo>
                          <a:pt x="32050" y="179201"/>
                          <a:pt x="62963" y="193586"/>
                          <a:pt x="96238" y="193586"/>
                        </a:cubicBezTo>
                        <a:cubicBezTo>
                          <a:pt x="162789" y="193586"/>
                          <a:pt x="219889" y="136045"/>
                          <a:pt x="244279" y="54037"/>
                        </a:cubicBezTo>
                        <a:lnTo>
                          <a:pt x="2519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29" name="Forma libre: forma 228">
                    <a:extLst>
                      <a:ext uri="{FF2B5EF4-FFF2-40B4-BE49-F238E27FC236}">
                        <a16:creationId xmlns:a16="http://schemas.microsoft.com/office/drawing/2014/main" id="{6629282C-CBA4-4882-812C-F4685FED717E}"/>
                      </a:ext>
                    </a:extLst>
                  </p:cNvPr>
                  <p:cNvSpPr/>
                  <p:nvPr/>
                </p:nvSpPr>
                <p:spPr>
                  <a:xfrm>
                    <a:off x="1320191" y="2698632"/>
                    <a:ext cx="18535" cy="24752"/>
                  </a:xfrm>
                  <a:custGeom>
                    <a:avLst/>
                    <a:gdLst>
                      <a:gd name="connsiteX0" fmla="*/ 18535 w 18535"/>
                      <a:gd name="connsiteY0" fmla="*/ 0 h 24752"/>
                      <a:gd name="connsiteX1" fmla="*/ 0 w 18535"/>
                      <a:gd name="connsiteY1" fmla="*/ 24752 h 24752"/>
                      <a:gd name="connsiteX2" fmla="*/ 3 w 18535"/>
                      <a:gd name="connsiteY2" fmla="*/ 24745 h 24752"/>
                      <a:gd name="connsiteX3" fmla="*/ 18520 w 18535"/>
                      <a:gd name="connsiteY3" fmla="*/ 17 h 24752"/>
                      <a:gd name="connsiteX4" fmla="*/ 18535 w 18535"/>
                      <a:gd name="connsiteY4" fmla="*/ 0 h 24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35" h="24752">
                        <a:moveTo>
                          <a:pt x="18535" y="0"/>
                        </a:moveTo>
                        <a:lnTo>
                          <a:pt x="0" y="24752"/>
                        </a:lnTo>
                        <a:lnTo>
                          <a:pt x="3" y="24745"/>
                        </a:lnTo>
                        <a:lnTo>
                          <a:pt x="18520" y="17"/>
                        </a:lnTo>
                        <a:lnTo>
                          <a:pt x="1853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28" name="Forma libre: forma 227">
                    <a:extLst>
                      <a:ext uri="{FF2B5EF4-FFF2-40B4-BE49-F238E27FC236}">
                        <a16:creationId xmlns:a16="http://schemas.microsoft.com/office/drawing/2014/main" id="{B8956E30-B3B2-E31F-1A9B-A6D1D71E958A}"/>
                      </a:ext>
                    </a:extLst>
                  </p:cNvPr>
                  <p:cNvSpPr/>
                  <p:nvPr/>
                </p:nvSpPr>
                <p:spPr>
                  <a:xfrm>
                    <a:off x="1310388" y="2723385"/>
                    <a:ext cx="9802" cy="20675"/>
                  </a:xfrm>
                  <a:custGeom>
                    <a:avLst/>
                    <a:gdLst>
                      <a:gd name="connsiteX0" fmla="*/ 9802 w 9802"/>
                      <a:gd name="connsiteY0" fmla="*/ 0 h 20675"/>
                      <a:gd name="connsiteX1" fmla="*/ 0 w 9802"/>
                      <a:gd name="connsiteY1" fmla="*/ 20675 h 20675"/>
                      <a:gd name="connsiteX2" fmla="*/ 6979 w 9802"/>
                      <a:gd name="connsiteY2" fmla="*/ 3769 h 20675"/>
                      <a:gd name="connsiteX3" fmla="*/ 9802 w 9802"/>
                      <a:gd name="connsiteY3" fmla="*/ 0 h 2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02" h="20675">
                        <a:moveTo>
                          <a:pt x="9802" y="0"/>
                        </a:moveTo>
                        <a:lnTo>
                          <a:pt x="0" y="20675"/>
                        </a:lnTo>
                        <a:lnTo>
                          <a:pt x="6979" y="3769"/>
                        </a:lnTo>
                        <a:lnTo>
                          <a:pt x="980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00" name="Forma libre: forma 199">
                    <a:extLst>
                      <a:ext uri="{FF2B5EF4-FFF2-40B4-BE49-F238E27FC236}">
                        <a16:creationId xmlns:a16="http://schemas.microsoft.com/office/drawing/2014/main" id="{5BB52582-22BA-A40E-1389-E3CF8676FE90}"/>
                      </a:ext>
                    </a:extLst>
                  </p:cNvPr>
                  <p:cNvSpPr/>
                  <p:nvPr/>
                </p:nvSpPr>
                <p:spPr>
                  <a:xfrm>
                    <a:off x="1124382" y="3039948"/>
                    <a:ext cx="629233" cy="311398"/>
                  </a:xfrm>
                  <a:custGeom>
                    <a:avLst/>
                    <a:gdLst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7223 h 293073"/>
                      <a:gd name="connsiteX3" fmla="*/ 218887 w 651608"/>
                      <a:gd name="connsiteY3" fmla="*/ 74932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27823 w 651608"/>
                      <a:gd name="connsiteY8" fmla="*/ 72474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4765 h 293073"/>
                      <a:gd name="connsiteX3" fmla="*/ 218887 w 651608"/>
                      <a:gd name="connsiteY3" fmla="*/ 74932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27823 w 651608"/>
                      <a:gd name="connsiteY8" fmla="*/ 72474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4765 h 293073"/>
                      <a:gd name="connsiteX3" fmla="*/ 211513 w 651608"/>
                      <a:gd name="connsiteY3" fmla="*/ 70015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27823 w 651608"/>
                      <a:gd name="connsiteY8" fmla="*/ 72474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4765 h 293073"/>
                      <a:gd name="connsiteX3" fmla="*/ 211513 w 651608"/>
                      <a:gd name="connsiteY3" fmla="*/ 70015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32739 w 651608"/>
                      <a:gd name="connsiteY8" fmla="*/ 67558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4765 h 293073"/>
                      <a:gd name="connsiteX3" fmla="*/ 211513 w 651184"/>
                      <a:gd name="connsiteY3" fmla="*/ 70015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2739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0002 h 293073"/>
                      <a:gd name="connsiteX3" fmla="*/ 211513 w 651184"/>
                      <a:gd name="connsiteY3" fmla="*/ 70015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2739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0002 h 293073"/>
                      <a:gd name="connsiteX3" fmla="*/ 209132 w 651184"/>
                      <a:gd name="connsiteY3" fmla="*/ 60490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2739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0002 h 293073"/>
                      <a:gd name="connsiteX3" fmla="*/ 209132 w 651184"/>
                      <a:gd name="connsiteY3" fmla="*/ 60490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5120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204365 h 291500"/>
                      <a:gd name="connsiteX1" fmla="*/ 46823 w 651184"/>
                      <a:gd name="connsiteY1" fmla="*/ 119177 h 291500"/>
                      <a:gd name="connsiteX2" fmla="*/ 132855 w 651184"/>
                      <a:gd name="connsiteY2" fmla="*/ 80002 h 291500"/>
                      <a:gd name="connsiteX3" fmla="*/ 209132 w 651184"/>
                      <a:gd name="connsiteY3" fmla="*/ 60490 h 291500"/>
                      <a:gd name="connsiteX4" fmla="*/ 233636 w 651184"/>
                      <a:gd name="connsiteY4" fmla="*/ 25771 h 291500"/>
                      <a:gd name="connsiteX5" fmla="*/ 253300 w 651184"/>
                      <a:gd name="connsiteY5" fmla="*/ 1190 h 291500"/>
                      <a:gd name="connsiteX6" fmla="*/ 373746 w 651184"/>
                      <a:gd name="connsiteY6" fmla="*/ 6107 h 291500"/>
                      <a:gd name="connsiteX7" fmla="*/ 400784 w 651184"/>
                      <a:gd name="connsiteY7" fmla="*/ 25771 h 291500"/>
                      <a:gd name="connsiteX8" fmla="*/ 435120 w 651184"/>
                      <a:gd name="connsiteY8" fmla="*/ 67558 h 291500"/>
                      <a:gd name="connsiteX9" fmla="*/ 526146 w 651184"/>
                      <a:gd name="connsiteY9" fmla="*/ 79848 h 291500"/>
                      <a:gd name="connsiteX10" fmla="*/ 622010 w 651184"/>
                      <a:gd name="connsiteY10" fmla="*/ 131468 h 291500"/>
                      <a:gd name="connsiteX11" fmla="*/ 639217 w 651184"/>
                      <a:gd name="connsiteY11" fmla="*/ 178171 h 291500"/>
                      <a:gd name="connsiteX12" fmla="*/ 457320 w 651184"/>
                      <a:gd name="connsiteY12" fmla="*/ 271577 h 291500"/>
                      <a:gd name="connsiteX13" fmla="*/ 228720 w 651184"/>
                      <a:gd name="connsiteY13" fmla="*/ 286326 h 291500"/>
                      <a:gd name="connsiteX14" fmla="*/ 9952 w 651184"/>
                      <a:gd name="connsiteY14" fmla="*/ 204365 h 291500"/>
                      <a:gd name="connsiteX0" fmla="*/ 9952 w 657048"/>
                      <a:gd name="connsiteY0" fmla="*/ 204365 h 291500"/>
                      <a:gd name="connsiteX1" fmla="*/ 46823 w 657048"/>
                      <a:gd name="connsiteY1" fmla="*/ 119177 h 291500"/>
                      <a:gd name="connsiteX2" fmla="*/ 132855 w 657048"/>
                      <a:gd name="connsiteY2" fmla="*/ 80002 h 291500"/>
                      <a:gd name="connsiteX3" fmla="*/ 209132 w 657048"/>
                      <a:gd name="connsiteY3" fmla="*/ 60490 h 291500"/>
                      <a:gd name="connsiteX4" fmla="*/ 233636 w 657048"/>
                      <a:gd name="connsiteY4" fmla="*/ 25771 h 291500"/>
                      <a:gd name="connsiteX5" fmla="*/ 253300 w 657048"/>
                      <a:gd name="connsiteY5" fmla="*/ 1190 h 291500"/>
                      <a:gd name="connsiteX6" fmla="*/ 373746 w 657048"/>
                      <a:gd name="connsiteY6" fmla="*/ 6107 h 291500"/>
                      <a:gd name="connsiteX7" fmla="*/ 400784 w 657048"/>
                      <a:gd name="connsiteY7" fmla="*/ 25771 h 291500"/>
                      <a:gd name="connsiteX8" fmla="*/ 435120 w 657048"/>
                      <a:gd name="connsiteY8" fmla="*/ 67558 h 291500"/>
                      <a:gd name="connsiteX9" fmla="*/ 526146 w 657048"/>
                      <a:gd name="connsiteY9" fmla="*/ 79848 h 291500"/>
                      <a:gd name="connsiteX10" fmla="*/ 622010 w 657048"/>
                      <a:gd name="connsiteY10" fmla="*/ 131468 h 291500"/>
                      <a:gd name="connsiteX11" fmla="*/ 646361 w 657048"/>
                      <a:gd name="connsiteY11" fmla="*/ 192459 h 291500"/>
                      <a:gd name="connsiteX12" fmla="*/ 457320 w 657048"/>
                      <a:gd name="connsiteY12" fmla="*/ 271577 h 291500"/>
                      <a:gd name="connsiteX13" fmla="*/ 228720 w 657048"/>
                      <a:gd name="connsiteY13" fmla="*/ 286326 h 291500"/>
                      <a:gd name="connsiteX14" fmla="*/ 9952 w 657048"/>
                      <a:gd name="connsiteY14" fmla="*/ 204365 h 291500"/>
                      <a:gd name="connsiteX0" fmla="*/ 9952 w 638919"/>
                      <a:gd name="connsiteY0" fmla="*/ 204365 h 291500"/>
                      <a:gd name="connsiteX1" fmla="*/ 46823 w 638919"/>
                      <a:gd name="connsiteY1" fmla="*/ 119177 h 291500"/>
                      <a:gd name="connsiteX2" fmla="*/ 132855 w 638919"/>
                      <a:gd name="connsiteY2" fmla="*/ 80002 h 291500"/>
                      <a:gd name="connsiteX3" fmla="*/ 209132 w 638919"/>
                      <a:gd name="connsiteY3" fmla="*/ 60490 h 291500"/>
                      <a:gd name="connsiteX4" fmla="*/ 233636 w 638919"/>
                      <a:gd name="connsiteY4" fmla="*/ 25771 h 291500"/>
                      <a:gd name="connsiteX5" fmla="*/ 253300 w 638919"/>
                      <a:gd name="connsiteY5" fmla="*/ 1190 h 291500"/>
                      <a:gd name="connsiteX6" fmla="*/ 373746 w 638919"/>
                      <a:gd name="connsiteY6" fmla="*/ 6107 h 291500"/>
                      <a:gd name="connsiteX7" fmla="*/ 400784 w 638919"/>
                      <a:gd name="connsiteY7" fmla="*/ 25771 h 291500"/>
                      <a:gd name="connsiteX8" fmla="*/ 435120 w 638919"/>
                      <a:gd name="connsiteY8" fmla="*/ 67558 h 291500"/>
                      <a:gd name="connsiteX9" fmla="*/ 526146 w 638919"/>
                      <a:gd name="connsiteY9" fmla="*/ 79848 h 291500"/>
                      <a:gd name="connsiteX10" fmla="*/ 622010 w 638919"/>
                      <a:gd name="connsiteY10" fmla="*/ 131468 h 291500"/>
                      <a:gd name="connsiteX11" fmla="*/ 622548 w 638919"/>
                      <a:gd name="connsiteY11" fmla="*/ 192459 h 291500"/>
                      <a:gd name="connsiteX12" fmla="*/ 457320 w 638919"/>
                      <a:gd name="connsiteY12" fmla="*/ 271577 h 291500"/>
                      <a:gd name="connsiteX13" fmla="*/ 228720 w 638919"/>
                      <a:gd name="connsiteY13" fmla="*/ 286326 h 291500"/>
                      <a:gd name="connsiteX14" fmla="*/ 9952 w 638919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209132 w 638178"/>
                      <a:gd name="connsiteY3" fmla="*/ 60490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209132 w 638178"/>
                      <a:gd name="connsiteY3" fmla="*/ 60490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209132 w 638178"/>
                      <a:gd name="connsiteY3" fmla="*/ 60490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194844 w 638178"/>
                      <a:gd name="connsiteY3" fmla="*/ 65253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569 w 637795"/>
                      <a:gd name="connsiteY0" fmla="*/ 204365 h 291500"/>
                      <a:gd name="connsiteX1" fmla="*/ 46440 w 637795"/>
                      <a:gd name="connsiteY1" fmla="*/ 119177 h 291500"/>
                      <a:gd name="connsiteX2" fmla="*/ 113422 w 637795"/>
                      <a:gd name="connsiteY2" fmla="*/ 84765 h 291500"/>
                      <a:gd name="connsiteX3" fmla="*/ 194461 w 637795"/>
                      <a:gd name="connsiteY3" fmla="*/ 65253 h 291500"/>
                      <a:gd name="connsiteX4" fmla="*/ 233253 w 637795"/>
                      <a:gd name="connsiteY4" fmla="*/ 25771 h 291500"/>
                      <a:gd name="connsiteX5" fmla="*/ 252917 w 637795"/>
                      <a:gd name="connsiteY5" fmla="*/ 1190 h 291500"/>
                      <a:gd name="connsiteX6" fmla="*/ 373363 w 637795"/>
                      <a:gd name="connsiteY6" fmla="*/ 6107 h 291500"/>
                      <a:gd name="connsiteX7" fmla="*/ 400401 w 637795"/>
                      <a:gd name="connsiteY7" fmla="*/ 25771 h 291500"/>
                      <a:gd name="connsiteX8" fmla="*/ 434737 w 637795"/>
                      <a:gd name="connsiteY8" fmla="*/ 67558 h 291500"/>
                      <a:gd name="connsiteX9" fmla="*/ 540051 w 637795"/>
                      <a:gd name="connsiteY9" fmla="*/ 89373 h 291500"/>
                      <a:gd name="connsiteX10" fmla="*/ 621627 w 637795"/>
                      <a:gd name="connsiteY10" fmla="*/ 131468 h 291500"/>
                      <a:gd name="connsiteX11" fmla="*/ 622165 w 637795"/>
                      <a:gd name="connsiteY11" fmla="*/ 192459 h 291500"/>
                      <a:gd name="connsiteX12" fmla="*/ 456937 w 637795"/>
                      <a:gd name="connsiteY12" fmla="*/ 271577 h 291500"/>
                      <a:gd name="connsiteX13" fmla="*/ 228337 w 637795"/>
                      <a:gd name="connsiteY13" fmla="*/ 286326 h 291500"/>
                      <a:gd name="connsiteX14" fmla="*/ 9569 w 637795"/>
                      <a:gd name="connsiteY14" fmla="*/ 204365 h 291500"/>
                      <a:gd name="connsiteX0" fmla="*/ 9569 w 637795"/>
                      <a:gd name="connsiteY0" fmla="*/ 204365 h 291500"/>
                      <a:gd name="connsiteX1" fmla="*/ 46440 w 637795"/>
                      <a:gd name="connsiteY1" fmla="*/ 119177 h 291500"/>
                      <a:gd name="connsiteX2" fmla="*/ 113422 w 637795"/>
                      <a:gd name="connsiteY2" fmla="*/ 84765 h 291500"/>
                      <a:gd name="connsiteX3" fmla="*/ 203986 w 637795"/>
                      <a:gd name="connsiteY3" fmla="*/ 60491 h 291500"/>
                      <a:gd name="connsiteX4" fmla="*/ 233253 w 637795"/>
                      <a:gd name="connsiteY4" fmla="*/ 25771 h 291500"/>
                      <a:gd name="connsiteX5" fmla="*/ 252917 w 637795"/>
                      <a:gd name="connsiteY5" fmla="*/ 1190 h 291500"/>
                      <a:gd name="connsiteX6" fmla="*/ 373363 w 637795"/>
                      <a:gd name="connsiteY6" fmla="*/ 6107 h 291500"/>
                      <a:gd name="connsiteX7" fmla="*/ 400401 w 637795"/>
                      <a:gd name="connsiteY7" fmla="*/ 25771 h 291500"/>
                      <a:gd name="connsiteX8" fmla="*/ 434737 w 637795"/>
                      <a:gd name="connsiteY8" fmla="*/ 67558 h 291500"/>
                      <a:gd name="connsiteX9" fmla="*/ 540051 w 637795"/>
                      <a:gd name="connsiteY9" fmla="*/ 89373 h 291500"/>
                      <a:gd name="connsiteX10" fmla="*/ 621627 w 637795"/>
                      <a:gd name="connsiteY10" fmla="*/ 131468 h 291500"/>
                      <a:gd name="connsiteX11" fmla="*/ 622165 w 637795"/>
                      <a:gd name="connsiteY11" fmla="*/ 192459 h 291500"/>
                      <a:gd name="connsiteX12" fmla="*/ 456937 w 637795"/>
                      <a:gd name="connsiteY12" fmla="*/ 271577 h 291500"/>
                      <a:gd name="connsiteX13" fmla="*/ 228337 w 637795"/>
                      <a:gd name="connsiteY13" fmla="*/ 286326 h 291500"/>
                      <a:gd name="connsiteX14" fmla="*/ 9569 w 637795"/>
                      <a:gd name="connsiteY14" fmla="*/ 204365 h 291500"/>
                      <a:gd name="connsiteX0" fmla="*/ 10730 w 629431"/>
                      <a:gd name="connsiteY0" fmla="*/ 192459 h 292380"/>
                      <a:gd name="connsiteX1" fmla="*/ 38076 w 629431"/>
                      <a:gd name="connsiteY1" fmla="*/ 119177 h 292380"/>
                      <a:gd name="connsiteX2" fmla="*/ 105058 w 629431"/>
                      <a:gd name="connsiteY2" fmla="*/ 84765 h 292380"/>
                      <a:gd name="connsiteX3" fmla="*/ 195622 w 629431"/>
                      <a:gd name="connsiteY3" fmla="*/ 60491 h 292380"/>
                      <a:gd name="connsiteX4" fmla="*/ 224889 w 629431"/>
                      <a:gd name="connsiteY4" fmla="*/ 25771 h 292380"/>
                      <a:gd name="connsiteX5" fmla="*/ 244553 w 629431"/>
                      <a:gd name="connsiteY5" fmla="*/ 1190 h 292380"/>
                      <a:gd name="connsiteX6" fmla="*/ 364999 w 629431"/>
                      <a:gd name="connsiteY6" fmla="*/ 6107 h 292380"/>
                      <a:gd name="connsiteX7" fmla="*/ 392037 w 629431"/>
                      <a:gd name="connsiteY7" fmla="*/ 25771 h 292380"/>
                      <a:gd name="connsiteX8" fmla="*/ 426373 w 629431"/>
                      <a:gd name="connsiteY8" fmla="*/ 67558 h 292380"/>
                      <a:gd name="connsiteX9" fmla="*/ 531687 w 629431"/>
                      <a:gd name="connsiteY9" fmla="*/ 89373 h 292380"/>
                      <a:gd name="connsiteX10" fmla="*/ 613263 w 629431"/>
                      <a:gd name="connsiteY10" fmla="*/ 131468 h 292380"/>
                      <a:gd name="connsiteX11" fmla="*/ 613801 w 629431"/>
                      <a:gd name="connsiteY11" fmla="*/ 192459 h 292380"/>
                      <a:gd name="connsiteX12" fmla="*/ 448573 w 629431"/>
                      <a:gd name="connsiteY12" fmla="*/ 271577 h 292380"/>
                      <a:gd name="connsiteX13" fmla="*/ 219973 w 629431"/>
                      <a:gd name="connsiteY13" fmla="*/ 286326 h 292380"/>
                      <a:gd name="connsiteX14" fmla="*/ 10730 w 629431"/>
                      <a:gd name="connsiteY14" fmla="*/ 192459 h 292380"/>
                      <a:gd name="connsiteX0" fmla="*/ 10730 w 629431"/>
                      <a:gd name="connsiteY0" fmla="*/ 192459 h 311842"/>
                      <a:gd name="connsiteX1" fmla="*/ 38076 w 629431"/>
                      <a:gd name="connsiteY1" fmla="*/ 119177 h 311842"/>
                      <a:gd name="connsiteX2" fmla="*/ 105058 w 629431"/>
                      <a:gd name="connsiteY2" fmla="*/ 84765 h 311842"/>
                      <a:gd name="connsiteX3" fmla="*/ 195622 w 629431"/>
                      <a:gd name="connsiteY3" fmla="*/ 60491 h 311842"/>
                      <a:gd name="connsiteX4" fmla="*/ 224889 w 629431"/>
                      <a:gd name="connsiteY4" fmla="*/ 25771 h 311842"/>
                      <a:gd name="connsiteX5" fmla="*/ 244553 w 629431"/>
                      <a:gd name="connsiteY5" fmla="*/ 1190 h 311842"/>
                      <a:gd name="connsiteX6" fmla="*/ 364999 w 629431"/>
                      <a:gd name="connsiteY6" fmla="*/ 6107 h 311842"/>
                      <a:gd name="connsiteX7" fmla="*/ 392037 w 629431"/>
                      <a:gd name="connsiteY7" fmla="*/ 25771 h 311842"/>
                      <a:gd name="connsiteX8" fmla="*/ 426373 w 629431"/>
                      <a:gd name="connsiteY8" fmla="*/ 67558 h 311842"/>
                      <a:gd name="connsiteX9" fmla="*/ 531687 w 629431"/>
                      <a:gd name="connsiteY9" fmla="*/ 89373 h 311842"/>
                      <a:gd name="connsiteX10" fmla="*/ 613263 w 629431"/>
                      <a:gd name="connsiteY10" fmla="*/ 131468 h 311842"/>
                      <a:gd name="connsiteX11" fmla="*/ 613801 w 629431"/>
                      <a:gd name="connsiteY11" fmla="*/ 192459 h 311842"/>
                      <a:gd name="connsiteX12" fmla="*/ 448573 w 629431"/>
                      <a:gd name="connsiteY12" fmla="*/ 271577 h 311842"/>
                      <a:gd name="connsiteX13" fmla="*/ 219973 w 629431"/>
                      <a:gd name="connsiteY13" fmla="*/ 308765 h 311842"/>
                      <a:gd name="connsiteX14" fmla="*/ 10730 w 629431"/>
                      <a:gd name="connsiteY14" fmla="*/ 192459 h 311842"/>
                      <a:gd name="connsiteX0" fmla="*/ 10730 w 629034"/>
                      <a:gd name="connsiteY0" fmla="*/ 192459 h 317422"/>
                      <a:gd name="connsiteX1" fmla="*/ 38076 w 629034"/>
                      <a:gd name="connsiteY1" fmla="*/ 119177 h 317422"/>
                      <a:gd name="connsiteX2" fmla="*/ 105058 w 629034"/>
                      <a:gd name="connsiteY2" fmla="*/ 84765 h 317422"/>
                      <a:gd name="connsiteX3" fmla="*/ 195622 w 629034"/>
                      <a:gd name="connsiteY3" fmla="*/ 60491 h 317422"/>
                      <a:gd name="connsiteX4" fmla="*/ 224889 w 629034"/>
                      <a:gd name="connsiteY4" fmla="*/ 25771 h 317422"/>
                      <a:gd name="connsiteX5" fmla="*/ 244553 w 629034"/>
                      <a:gd name="connsiteY5" fmla="*/ 1190 h 317422"/>
                      <a:gd name="connsiteX6" fmla="*/ 364999 w 629034"/>
                      <a:gd name="connsiteY6" fmla="*/ 6107 h 317422"/>
                      <a:gd name="connsiteX7" fmla="*/ 392037 w 629034"/>
                      <a:gd name="connsiteY7" fmla="*/ 25771 h 317422"/>
                      <a:gd name="connsiteX8" fmla="*/ 426373 w 629034"/>
                      <a:gd name="connsiteY8" fmla="*/ 67558 h 317422"/>
                      <a:gd name="connsiteX9" fmla="*/ 531687 w 629034"/>
                      <a:gd name="connsiteY9" fmla="*/ 89373 h 317422"/>
                      <a:gd name="connsiteX10" fmla="*/ 613263 w 629034"/>
                      <a:gd name="connsiteY10" fmla="*/ 131468 h 317422"/>
                      <a:gd name="connsiteX11" fmla="*/ 613801 w 629034"/>
                      <a:gd name="connsiteY11" fmla="*/ 192459 h 317422"/>
                      <a:gd name="connsiteX12" fmla="*/ 454183 w 629034"/>
                      <a:gd name="connsiteY12" fmla="*/ 296821 h 317422"/>
                      <a:gd name="connsiteX13" fmla="*/ 219973 w 629034"/>
                      <a:gd name="connsiteY13" fmla="*/ 308765 h 317422"/>
                      <a:gd name="connsiteX14" fmla="*/ 10730 w 629034"/>
                      <a:gd name="connsiteY14" fmla="*/ 192459 h 317422"/>
                      <a:gd name="connsiteX0" fmla="*/ 10730 w 629034"/>
                      <a:gd name="connsiteY0" fmla="*/ 192459 h 315467"/>
                      <a:gd name="connsiteX1" fmla="*/ 38076 w 629034"/>
                      <a:gd name="connsiteY1" fmla="*/ 119177 h 315467"/>
                      <a:gd name="connsiteX2" fmla="*/ 105058 w 629034"/>
                      <a:gd name="connsiteY2" fmla="*/ 84765 h 315467"/>
                      <a:gd name="connsiteX3" fmla="*/ 195622 w 629034"/>
                      <a:gd name="connsiteY3" fmla="*/ 60491 h 315467"/>
                      <a:gd name="connsiteX4" fmla="*/ 224889 w 629034"/>
                      <a:gd name="connsiteY4" fmla="*/ 25771 h 315467"/>
                      <a:gd name="connsiteX5" fmla="*/ 244553 w 629034"/>
                      <a:gd name="connsiteY5" fmla="*/ 1190 h 315467"/>
                      <a:gd name="connsiteX6" fmla="*/ 364999 w 629034"/>
                      <a:gd name="connsiteY6" fmla="*/ 6107 h 315467"/>
                      <a:gd name="connsiteX7" fmla="*/ 392037 w 629034"/>
                      <a:gd name="connsiteY7" fmla="*/ 25771 h 315467"/>
                      <a:gd name="connsiteX8" fmla="*/ 426373 w 629034"/>
                      <a:gd name="connsiteY8" fmla="*/ 67558 h 315467"/>
                      <a:gd name="connsiteX9" fmla="*/ 531687 w 629034"/>
                      <a:gd name="connsiteY9" fmla="*/ 89373 h 315467"/>
                      <a:gd name="connsiteX10" fmla="*/ 613263 w 629034"/>
                      <a:gd name="connsiteY10" fmla="*/ 131468 h 315467"/>
                      <a:gd name="connsiteX11" fmla="*/ 613801 w 629034"/>
                      <a:gd name="connsiteY11" fmla="*/ 192459 h 315467"/>
                      <a:gd name="connsiteX12" fmla="*/ 454183 w 629034"/>
                      <a:gd name="connsiteY12" fmla="*/ 296821 h 315467"/>
                      <a:gd name="connsiteX13" fmla="*/ 219973 w 629034"/>
                      <a:gd name="connsiteY13" fmla="*/ 305960 h 315467"/>
                      <a:gd name="connsiteX14" fmla="*/ 10730 w 629034"/>
                      <a:gd name="connsiteY14" fmla="*/ 192459 h 315467"/>
                      <a:gd name="connsiteX0" fmla="*/ 10730 w 629034"/>
                      <a:gd name="connsiteY0" fmla="*/ 192459 h 309124"/>
                      <a:gd name="connsiteX1" fmla="*/ 38076 w 629034"/>
                      <a:gd name="connsiteY1" fmla="*/ 119177 h 309124"/>
                      <a:gd name="connsiteX2" fmla="*/ 105058 w 629034"/>
                      <a:gd name="connsiteY2" fmla="*/ 84765 h 309124"/>
                      <a:gd name="connsiteX3" fmla="*/ 195622 w 629034"/>
                      <a:gd name="connsiteY3" fmla="*/ 60491 h 309124"/>
                      <a:gd name="connsiteX4" fmla="*/ 224889 w 629034"/>
                      <a:gd name="connsiteY4" fmla="*/ 25771 h 309124"/>
                      <a:gd name="connsiteX5" fmla="*/ 244553 w 629034"/>
                      <a:gd name="connsiteY5" fmla="*/ 1190 h 309124"/>
                      <a:gd name="connsiteX6" fmla="*/ 364999 w 629034"/>
                      <a:gd name="connsiteY6" fmla="*/ 6107 h 309124"/>
                      <a:gd name="connsiteX7" fmla="*/ 392037 w 629034"/>
                      <a:gd name="connsiteY7" fmla="*/ 25771 h 309124"/>
                      <a:gd name="connsiteX8" fmla="*/ 426373 w 629034"/>
                      <a:gd name="connsiteY8" fmla="*/ 67558 h 309124"/>
                      <a:gd name="connsiteX9" fmla="*/ 531687 w 629034"/>
                      <a:gd name="connsiteY9" fmla="*/ 89373 h 309124"/>
                      <a:gd name="connsiteX10" fmla="*/ 613263 w 629034"/>
                      <a:gd name="connsiteY10" fmla="*/ 131468 h 309124"/>
                      <a:gd name="connsiteX11" fmla="*/ 613801 w 629034"/>
                      <a:gd name="connsiteY11" fmla="*/ 192459 h 309124"/>
                      <a:gd name="connsiteX12" fmla="*/ 454183 w 629034"/>
                      <a:gd name="connsiteY12" fmla="*/ 296821 h 309124"/>
                      <a:gd name="connsiteX13" fmla="*/ 219973 w 629034"/>
                      <a:gd name="connsiteY13" fmla="*/ 294741 h 309124"/>
                      <a:gd name="connsiteX14" fmla="*/ 10730 w 629034"/>
                      <a:gd name="connsiteY14" fmla="*/ 192459 h 309124"/>
                      <a:gd name="connsiteX0" fmla="*/ 10532 w 628836"/>
                      <a:gd name="connsiteY0" fmla="*/ 192459 h 313648"/>
                      <a:gd name="connsiteX1" fmla="*/ 37878 w 628836"/>
                      <a:gd name="connsiteY1" fmla="*/ 119177 h 313648"/>
                      <a:gd name="connsiteX2" fmla="*/ 104860 w 628836"/>
                      <a:gd name="connsiteY2" fmla="*/ 84765 h 313648"/>
                      <a:gd name="connsiteX3" fmla="*/ 195424 w 628836"/>
                      <a:gd name="connsiteY3" fmla="*/ 60491 h 313648"/>
                      <a:gd name="connsiteX4" fmla="*/ 224691 w 628836"/>
                      <a:gd name="connsiteY4" fmla="*/ 25771 h 313648"/>
                      <a:gd name="connsiteX5" fmla="*/ 244355 w 628836"/>
                      <a:gd name="connsiteY5" fmla="*/ 1190 h 313648"/>
                      <a:gd name="connsiteX6" fmla="*/ 364801 w 628836"/>
                      <a:gd name="connsiteY6" fmla="*/ 6107 h 313648"/>
                      <a:gd name="connsiteX7" fmla="*/ 391839 w 628836"/>
                      <a:gd name="connsiteY7" fmla="*/ 25771 h 313648"/>
                      <a:gd name="connsiteX8" fmla="*/ 426175 w 628836"/>
                      <a:gd name="connsiteY8" fmla="*/ 67558 h 313648"/>
                      <a:gd name="connsiteX9" fmla="*/ 531489 w 628836"/>
                      <a:gd name="connsiteY9" fmla="*/ 89373 h 313648"/>
                      <a:gd name="connsiteX10" fmla="*/ 613065 w 628836"/>
                      <a:gd name="connsiteY10" fmla="*/ 131468 h 313648"/>
                      <a:gd name="connsiteX11" fmla="*/ 613603 w 628836"/>
                      <a:gd name="connsiteY11" fmla="*/ 192459 h 313648"/>
                      <a:gd name="connsiteX12" fmla="*/ 453985 w 628836"/>
                      <a:gd name="connsiteY12" fmla="*/ 296821 h 313648"/>
                      <a:gd name="connsiteX13" fmla="*/ 216970 w 628836"/>
                      <a:gd name="connsiteY13" fmla="*/ 303156 h 313648"/>
                      <a:gd name="connsiteX14" fmla="*/ 10532 w 628836"/>
                      <a:gd name="connsiteY14" fmla="*/ 192459 h 313648"/>
                      <a:gd name="connsiteX0" fmla="*/ 10532 w 628836"/>
                      <a:gd name="connsiteY0" fmla="*/ 192459 h 309621"/>
                      <a:gd name="connsiteX1" fmla="*/ 37878 w 628836"/>
                      <a:gd name="connsiteY1" fmla="*/ 119177 h 309621"/>
                      <a:gd name="connsiteX2" fmla="*/ 104860 w 628836"/>
                      <a:gd name="connsiteY2" fmla="*/ 84765 h 309621"/>
                      <a:gd name="connsiteX3" fmla="*/ 195424 w 628836"/>
                      <a:gd name="connsiteY3" fmla="*/ 60491 h 309621"/>
                      <a:gd name="connsiteX4" fmla="*/ 224691 w 628836"/>
                      <a:gd name="connsiteY4" fmla="*/ 25771 h 309621"/>
                      <a:gd name="connsiteX5" fmla="*/ 244355 w 628836"/>
                      <a:gd name="connsiteY5" fmla="*/ 1190 h 309621"/>
                      <a:gd name="connsiteX6" fmla="*/ 364801 w 628836"/>
                      <a:gd name="connsiteY6" fmla="*/ 6107 h 309621"/>
                      <a:gd name="connsiteX7" fmla="*/ 391839 w 628836"/>
                      <a:gd name="connsiteY7" fmla="*/ 25771 h 309621"/>
                      <a:gd name="connsiteX8" fmla="*/ 426175 w 628836"/>
                      <a:gd name="connsiteY8" fmla="*/ 67558 h 309621"/>
                      <a:gd name="connsiteX9" fmla="*/ 531489 w 628836"/>
                      <a:gd name="connsiteY9" fmla="*/ 89373 h 309621"/>
                      <a:gd name="connsiteX10" fmla="*/ 613065 w 628836"/>
                      <a:gd name="connsiteY10" fmla="*/ 131468 h 309621"/>
                      <a:gd name="connsiteX11" fmla="*/ 613603 w 628836"/>
                      <a:gd name="connsiteY11" fmla="*/ 192459 h 309621"/>
                      <a:gd name="connsiteX12" fmla="*/ 453985 w 628836"/>
                      <a:gd name="connsiteY12" fmla="*/ 285602 h 309621"/>
                      <a:gd name="connsiteX13" fmla="*/ 216970 w 628836"/>
                      <a:gd name="connsiteY13" fmla="*/ 303156 h 309621"/>
                      <a:gd name="connsiteX14" fmla="*/ 10532 w 628836"/>
                      <a:gd name="connsiteY14" fmla="*/ 192459 h 309621"/>
                      <a:gd name="connsiteX0" fmla="*/ 10532 w 629233"/>
                      <a:gd name="connsiteY0" fmla="*/ 192459 h 311398"/>
                      <a:gd name="connsiteX1" fmla="*/ 37878 w 629233"/>
                      <a:gd name="connsiteY1" fmla="*/ 119177 h 311398"/>
                      <a:gd name="connsiteX2" fmla="*/ 104860 w 629233"/>
                      <a:gd name="connsiteY2" fmla="*/ 84765 h 311398"/>
                      <a:gd name="connsiteX3" fmla="*/ 195424 w 629233"/>
                      <a:gd name="connsiteY3" fmla="*/ 60491 h 311398"/>
                      <a:gd name="connsiteX4" fmla="*/ 224691 w 629233"/>
                      <a:gd name="connsiteY4" fmla="*/ 25771 h 311398"/>
                      <a:gd name="connsiteX5" fmla="*/ 244355 w 629233"/>
                      <a:gd name="connsiteY5" fmla="*/ 1190 h 311398"/>
                      <a:gd name="connsiteX6" fmla="*/ 364801 w 629233"/>
                      <a:gd name="connsiteY6" fmla="*/ 6107 h 311398"/>
                      <a:gd name="connsiteX7" fmla="*/ 391839 w 629233"/>
                      <a:gd name="connsiteY7" fmla="*/ 25771 h 311398"/>
                      <a:gd name="connsiteX8" fmla="*/ 426175 w 629233"/>
                      <a:gd name="connsiteY8" fmla="*/ 67558 h 311398"/>
                      <a:gd name="connsiteX9" fmla="*/ 531489 w 629233"/>
                      <a:gd name="connsiteY9" fmla="*/ 89373 h 311398"/>
                      <a:gd name="connsiteX10" fmla="*/ 613065 w 629233"/>
                      <a:gd name="connsiteY10" fmla="*/ 131468 h 311398"/>
                      <a:gd name="connsiteX11" fmla="*/ 613603 w 629233"/>
                      <a:gd name="connsiteY11" fmla="*/ 192459 h 311398"/>
                      <a:gd name="connsiteX12" fmla="*/ 448375 w 629233"/>
                      <a:gd name="connsiteY12" fmla="*/ 291211 h 311398"/>
                      <a:gd name="connsiteX13" fmla="*/ 216970 w 629233"/>
                      <a:gd name="connsiteY13" fmla="*/ 303156 h 311398"/>
                      <a:gd name="connsiteX14" fmla="*/ 10532 w 629233"/>
                      <a:gd name="connsiteY14" fmla="*/ 192459 h 311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29233" h="311398">
                        <a:moveTo>
                          <a:pt x="10532" y="192459"/>
                        </a:moveTo>
                        <a:cubicBezTo>
                          <a:pt x="-19317" y="161796"/>
                          <a:pt x="22157" y="137126"/>
                          <a:pt x="37878" y="119177"/>
                        </a:cubicBezTo>
                        <a:cubicBezTo>
                          <a:pt x="53599" y="101228"/>
                          <a:pt x="78602" y="94546"/>
                          <a:pt x="104860" y="84765"/>
                        </a:cubicBezTo>
                        <a:cubicBezTo>
                          <a:pt x="131118" y="74984"/>
                          <a:pt x="175452" y="70323"/>
                          <a:pt x="195424" y="60491"/>
                        </a:cubicBezTo>
                        <a:cubicBezTo>
                          <a:pt x="215396" y="50659"/>
                          <a:pt x="216536" y="35654"/>
                          <a:pt x="224691" y="25771"/>
                        </a:cubicBezTo>
                        <a:cubicBezTo>
                          <a:pt x="232846" y="15888"/>
                          <a:pt x="221003" y="4467"/>
                          <a:pt x="244355" y="1190"/>
                        </a:cubicBezTo>
                        <a:cubicBezTo>
                          <a:pt x="267707" y="-2087"/>
                          <a:pt x="340220" y="2010"/>
                          <a:pt x="364801" y="6107"/>
                        </a:cubicBezTo>
                        <a:cubicBezTo>
                          <a:pt x="389382" y="10204"/>
                          <a:pt x="381610" y="15529"/>
                          <a:pt x="391839" y="25771"/>
                        </a:cubicBezTo>
                        <a:cubicBezTo>
                          <a:pt x="402068" y="36013"/>
                          <a:pt x="402900" y="56958"/>
                          <a:pt x="426175" y="67558"/>
                        </a:cubicBezTo>
                        <a:cubicBezTo>
                          <a:pt x="449450" y="78158"/>
                          <a:pt x="500341" y="78721"/>
                          <a:pt x="531489" y="89373"/>
                        </a:cubicBezTo>
                        <a:cubicBezTo>
                          <a:pt x="562637" y="100025"/>
                          <a:pt x="599379" y="114287"/>
                          <a:pt x="613065" y="131468"/>
                        </a:cubicBezTo>
                        <a:cubicBezTo>
                          <a:pt x="626751" y="148649"/>
                          <a:pt x="641051" y="165835"/>
                          <a:pt x="613603" y="192459"/>
                        </a:cubicBezTo>
                        <a:cubicBezTo>
                          <a:pt x="586155" y="219083"/>
                          <a:pt x="516791" y="273185"/>
                          <a:pt x="448375" y="291211"/>
                        </a:cubicBezTo>
                        <a:cubicBezTo>
                          <a:pt x="379959" y="309237"/>
                          <a:pt x="289944" y="319615"/>
                          <a:pt x="216970" y="303156"/>
                        </a:cubicBezTo>
                        <a:cubicBezTo>
                          <a:pt x="143996" y="286697"/>
                          <a:pt x="40381" y="223122"/>
                          <a:pt x="10532" y="19245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27" name="Forma libre: forma 226">
                    <a:extLst>
                      <a:ext uri="{FF2B5EF4-FFF2-40B4-BE49-F238E27FC236}">
                        <a16:creationId xmlns:a16="http://schemas.microsoft.com/office/drawing/2014/main" id="{F69B8F40-FB29-DF94-2C2F-DBA6F59756E2}"/>
                      </a:ext>
                    </a:extLst>
                  </p:cNvPr>
                  <p:cNvSpPr/>
                  <p:nvPr/>
                </p:nvSpPr>
                <p:spPr>
                  <a:xfrm>
                    <a:off x="1280679" y="2744060"/>
                    <a:ext cx="312043" cy="362603"/>
                  </a:xfrm>
                  <a:custGeom>
                    <a:avLst/>
                    <a:gdLst>
                      <a:gd name="connsiteX0" fmla="*/ 29710 w 312043"/>
                      <a:gd name="connsiteY0" fmla="*/ 0 h 362603"/>
                      <a:gd name="connsiteX1" fmla="*/ 12626 w 312043"/>
                      <a:gd name="connsiteY1" fmla="*/ 41381 h 362603"/>
                      <a:gd name="connsiteX2" fmla="*/ 3466 w 312043"/>
                      <a:gd name="connsiteY2" fmla="*/ 108064 h 362603"/>
                      <a:gd name="connsiteX3" fmla="*/ 10010 w 312043"/>
                      <a:gd name="connsiteY3" fmla="*/ 108259 h 362603"/>
                      <a:gd name="connsiteX4" fmla="*/ 240749 w 312043"/>
                      <a:gd name="connsiteY4" fmla="*/ 33570 h 362603"/>
                      <a:gd name="connsiteX5" fmla="*/ 260284 w 312043"/>
                      <a:gd name="connsiteY5" fmla="*/ 21681 h 362603"/>
                      <a:gd name="connsiteX6" fmla="*/ 266068 w 312043"/>
                      <a:gd name="connsiteY6" fmla="*/ 58680 h 362603"/>
                      <a:gd name="connsiteX7" fmla="*/ 279632 w 312043"/>
                      <a:gd name="connsiteY7" fmla="*/ 103728 h 362603"/>
                      <a:gd name="connsiteX8" fmla="*/ 298467 w 312043"/>
                      <a:gd name="connsiteY8" fmla="*/ 146838 h 362603"/>
                      <a:gd name="connsiteX9" fmla="*/ 312043 w 312043"/>
                      <a:gd name="connsiteY9" fmla="*/ 169017 h 362603"/>
                      <a:gd name="connsiteX10" fmla="*/ 304372 w 312043"/>
                      <a:gd name="connsiteY10" fmla="*/ 223054 h 362603"/>
                      <a:gd name="connsiteX11" fmla="*/ 156331 w 312043"/>
                      <a:gd name="connsiteY11" fmla="*/ 362603 h 362603"/>
                      <a:gd name="connsiteX12" fmla="*/ 66501 w 312043"/>
                      <a:gd name="connsiteY12" fmla="*/ 323581 h 362603"/>
                      <a:gd name="connsiteX13" fmla="*/ 60093 w 312043"/>
                      <a:gd name="connsiteY13" fmla="*/ 316063 h 362603"/>
                      <a:gd name="connsiteX14" fmla="*/ 47058 w 312043"/>
                      <a:gd name="connsiteY14" fmla="*/ 300257 h 362603"/>
                      <a:gd name="connsiteX15" fmla="*/ 0 w 312043"/>
                      <a:gd name="connsiteY15" fmla="*/ 133291 h 362603"/>
                      <a:gd name="connsiteX16" fmla="*/ 3466 w 312043"/>
                      <a:gd name="connsiteY16" fmla="*/ 108063 h 362603"/>
                      <a:gd name="connsiteX17" fmla="*/ 3465 w 312043"/>
                      <a:gd name="connsiteY17" fmla="*/ 108063 h 362603"/>
                      <a:gd name="connsiteX18" fmla="*/ 12625 w 312043"/>
                      <a:gd name="connsiteY18" fmla="*/ 41380 h 362603"/>
                      <a:gd name="connsiteX19" fmla="*/ 29699 w 312043"/>
                      <a:gd name="connsiteY19" fmla="*/ 23 h 362603"/>
                      <a:gd name="connsiteX20" fmla="*/ 29710 w 312043"/>
                      <a:gd name="connsiteY20" fmla="*/ 0 h 36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12043" h="362603">
                        <a:moveTo>
                          <a:pt x="29710" y="0"/>
                        </a:moveTo>
                        <a:lnTo>
                          <a:pt x="12626" y="41381"/>
                        </a:lnTo>
                        <a:lnTo>
                          <a:pt x="3466" y="108064"/>
                        </a:lnTo>
                        <a:lnTo>
                          <a:pt x="10010" y="108259"/>
                        </a:lnTo>
                        <a:cubicBezTo>
                          <a:pt x="69366" y="103194"/>
                          <a:pt x="179622" y="66265"/>
                          <a:pt x="240749" y="33570"/>
                        </a:cubicBezTo>
                        <a:lnTo>
                          <a:pt x="260284" y="21681"/>
                        </a:lnTo>
                        <a:lnTo>
                          <a:pt x="266068" y="58680"/>
                        </a:lnTo>
                        <a:cubicBezTo>
                          <a:pt x="269350" y="72852"/>
                          <a:pt x="273885" y="88092"/>
                          <a:pt x="279632" y="103728"/>
                        </a:cubicBezTo>
                        <a:cubicBezTo>
                          <a:pt x="285378" y="119363"/>
                          <a:pt x="291790" y="133913"/>
                          <a:pt x="298467" y="146838"/>
                        </a:cubicBezTo>
                        <a:lnTo>
                          <a:pt x="312043" y="169017"/>
                        </a:lnTo>
                        <a:lnTo>
                          <a:pt x="304372" y="223054"/>
                        </a:lnTo>
                        <a:cubicBezTo>
                          <a:pt x="279982" y="305062"/>
                          <a:pt x="222882" y="362603"/>
                          <a:pt x="156331" y="362603"/>
                        </a:cubicBezTo>
                        <a:cubicBezTo>
                          <a:pt x="123056" y="362603"/>
                          <a:pt x="92143" y="348218"/>
                          <a:pt x="66501" y="323581"/>
                        </a:cubicBezTo>
                        <a:lnTo>
                          <a:pt x="60093" y="316063"/>
                        </a:lnTo>
                        <a:lnTo>
                          <a:pt x="47058" y="300257"/>
                        </a:lnTo>
                        <a:cubicBezTo>
                          <a:pt x="17983" y="257527"/>
                          <a:pt x="0" y="198496"/>
                          <a:pt x="0" y="133291"/>
                        </a:cubicBezTo>
                        <a:lnTo>
                          <a:pt x="3466" y="108063"/>
                        </a:lnTo>
                        <a:lnTo>
                          <a:pt x="3465" y="108063"/>
                        </a:lnTo>
                        <a:lnTo>
                          <a:pt x="12625" y="41380"/>
                        </a:lnTo>
                        <a:lnTo>
                          <a:pt x="29699" y="23"/>
                        </a:lnTo>
                        <a:lnTo>
                          <a:pt x="2971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</p:grpSp>
          </p:grpSp>
          <p:sp>
            <p:nvSpPr>
              <p:cNvPr id="245" name="CuadroTexto 244">
                <a:extLst>
                  <a:ext uri="{FF2B5EF4-FFF2-40B4-BE49-F238E27FC236}">
                    <a16:creationId xmlns:a16="http://schemas.microsoft.com/office/drawing/2014/main" id="{1329669A-972A-4DB5-F80B-7BC1D99F79A6}"/>
                  </a:ext>
                </a:extLst>
              </p:cNvPr>
              <p:cNvSpPr txBox="1"/>
              <p:nvPr/>
            </p:nvSpPr>
            <p:spPr>
              <a:xfrm>
                <a:off x="1913422" y="2701016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36D4B1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36D4B1"/>
                  </a:solidFill>
                  <a:latin typeface="Quicksand" pitchFamily="2" charset="0"/>
                </a:endParaRPr>
              </a:p>
            </p:txBody>
          </p:sp>
          <p:sp>
            <p:nvSpPr>
              <p:cNvPr id="246" name="CuadroTexto 245">
                <a:extLst>
                  <a:ext uri="{FF2B5EF4-FFF2-40B4-BE49-F238E27FC236}">
                    <a16:creationId xmlns:a16="http://schemas.microsoft.com/office/drawing/2014/main" id="{0CAB98E6-6361-B701-6291-59471F44E603}"/>
                  </a:ext>
                </a:extLst>
              </p:cNvPr>
              <p:cNvSpPr txBox="1"/>
              <p:nvPr/>
            </p:nvSpPr>
            <p:spPr>
              <a:xfrm>
                <a:off x="1913422" y="2870536"/>
                <a:ext cx="9530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Quicksand" pitchFamily="2" charset="0"/>
                  </a:rPr>
                  <a:t>Write</a:t>
                </a:r>
                <a:r>
                  <a:rPr lang="es-ES" sz="800" dirty="0">
                    <a:latin typeface="Quicksand" pitchFamily="2" charset="0"/>
                  </a:rPr>
                  <a:t> </a:t>
                </a:r>
                <a:r>
                  <a:rPr lang="es-ES" sz="800" dirty="0" err="1">
                    <a:latin typeface="Quicksand" pitchFamily="2" charset="0"/>
                  </a:rPr>
                  <a:t>text</a:t>
                </a:r>
                <a:r>
                  <a:rPr lang="es-ES" sz="800" dirty="0">
                    <a:latin typeface="Quicksand" pitchFamily="2" charset="0"/>
                  </a:rPr>
                  <a:t> </a:t>
                </a:r>
                <a:r>
                  <a:rPr lang="es-ES" sz="800" dirty="0" err="1">
                    <a:latin typeface="Quicksand" pitchFamily="2" charset="0"/>
                  </a:rPr>
                  <a:t>here</a:t>
                </a:r>
                <a:r>
                  <a:rPr lang="es-ES" sz="8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48" name="Grupo 247">
              <a:extLst>
                <a:ext uri="{FF2B5EF4-FFF2-40B4-BE49-F238E27FC236}">
                  <a16:creationId xmlns:a16="http://schemas.microsoft.com/office/drawing/2014/main" id="{5E64D233-7097-79A7-D759-351B28F47316}"/>
                </a:ext>
              </a:extLst>
            </p:cNvPr>
            <p:cNvGrpSpPr/>
            <p:nvPr/>
          </p:nvGrpSpPr>
          <p:grpSpPr>
            <a:xfrm>
              <a:off x="7035767" y="2429993"/>
              <a:ext cx="2076483" cy="936802"/>
              <a:chOff x="970898" y="2429993"/>
              <a:chExt cx="2076483" cy="936802"/>
            </a:xfrm>
          </p:grpSpPr>
          <p:grpSp>
            <p:nvGrpSpPr>
              <p:cNvPr id="249" name="Grupo 248">
                <a:extLst>
                  <a:ext uri="{FF2B5EF4-FFF2-40B4-BE49-F238E27FC236}">
                    <a16:creationId xmlns:a16="http://schemas.microsoft.com/office/drawing/2014/main" id="{F77C5ECE-8C27-CB9D-0FF2-85208B0D55F6}"/>
                  </a:ext>
                </a:extLst>
              </p:cNvPr>
              <p:cNvGrpSpPr/>
              <p:nvPr/>
            </p:nvGrpSpPr>
            <p:grpSpPr>
              <a:xfrm>
                <a:off x="970898" y="2429993"/>
                <a:ext cx="936000" cy="936802"/>
                <a:chOff x="970898" y="2429993"/>
                <a:chExt cx="936000" cy="936802"/>
              </a:xfrm>
            </p:grpSpPr>
            <p:grpSp>
              <p:nvGrpSpPr>
                <p:cNvPr id="252" name="Grupo 251">
                  <a:extLst>
                    <a:ext uri="{FF2B5EF4-FFF2-40B4-BE49-F238E27FC236}">
                      <a16:creationId xmlns:a16="http://schemas.microsoft.com/office/drawing/2014/main" id="{ADCBCD28-F905-65DA-ED36-96121850A9A8}"/>
                    </a:ext>
                  </a:extLst>
                </p:cNvPr>
                <p:cNvGrpSpPr/>
                <p:nvPr/>
              </p:nvGrpSpPr>
              <p:grpSpPr>
                <a:xfrm>
                  <a:off x="970898" y="2429993"/>
                  <a:ext cx="936000" cy="936802"/>
                  <a:chOff x="970898" y="2429993"/>
                  <a:chExt cx="936000" cy="936802"/>
                </a:xfrm>
              </p:grpSpPr>
              <p:sp>
                <p:nvSpPr>
                  <p:cNvPr id="266" name="Elipse 265">
                    <a:extLst>
                      <a:ext uri="{FF2B5EF4-FFF2-40B4-BE49-F238E27FC236}">
                        <a16:creationId xmlns:a16="http://schemas.microsoft.com/office/drawing/2014/main" id="{A15D8AC9-B0DB-689B-06DD-BEECAD7A105D}"/>
                      </a:ext>
                    </a:extLst>
                  </p:cNvPr>
                  <p:cNvSpPr/>
                  <p:nvPr/>
                </p:nvSpPr>
                <p:spPr>
                  <a:xfrm>
                    <a:off x="1021723" y="2483873"/>
                    <a:ext cx="834351" cy="835200"/>
                  </a:xfrm>
                  <a:prstGeom prst="ellipse">
                    <a:avLst/>
                  </a:prstGeom>
                  <a:solidFill>
                    <a:srgbClr val="0691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67" name="Elipse 266">
                    <a:extLst>
                      <a:ext uri="{FF2B5EF4-FFF2-40B4-BE49-F238E27FC236}">
                        <a16:creationId xmlns:a16="http://schemas.microsoft.com/office/drawing/2014/main" id="{B927985A-F75B-1D2B-DF75-0FA82CD7553D}"/>
                      </a:ext>
                    </a:extLst>
                  </p:cNvPr>
                  <p:cNvSpPr/>
                  <p:nvPr/>
                </p:nvSpPr>
                <p:spPr>
                  <a:xfrm>
                    <a:off x="970898" y="2429993"/>
                    <a:ext cx="936000" cy="936802"/>
                  </a:xfrm>
                  <a:prstGeom prst="ellipse">
                    <a:avLst/>
                  </a:prstGeom>
                  <a:noFill/>
                  <a:ln w="19050">
                    <a:solidFill>
                      <a:srgbClr val="06919E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grpSp>
              <p:nvGrpSpPr>
                <p:cNvPr id="253" name="Grupo 252">
                  <a:extLst>
                    <a:ext uri="{FF2B5EF4-FFF2-40B4-BE49-F238E27FC236}">
                      <a16:creationId xmlns:a16="http://schemas.microsoft.com/office/drawing/2014/main" id="{FD2EACB4-0421-EC73-D947-792888F8A4E0}"/>
                    </a:ext>
                  </a:extLst>
                </p:cNvPr>
                <p:cNvGrpSpPr/>
                <p:nvPr/>
              </p:nvGrpSpPr>
              <p:grpSpPr>
                <a:xfrm>
                  <a:off x="1124382" y="2635476"/>
                  <a:ext cx="629233" cy="715870"/>
                  <a:chOff x="1124382" y="2635476"/>
                  <a:chExt cx="629233" cy="715870"/>
                </a:xfrm>
              </p:grpSpPr>
              <p:sp>
                <p:nvSpPr>
                  <p:cNvPr id="254" name="Forma libre: forma 253">
                    <a:extLst>
                      <a:ext uri="{FF2B5EF4-FFF2-40B4-BE49-F238E27FC236}">
                        <a16:creationId xmlns:a16="http://schemas.microsoft.com/office/drawing/2014/main" id="{D6E42877-F9AC-144C-5760-964A8D378ABF}"/>
                      </a:ext>
                    </a:extLst>
                  </p:cNvPr>
                  <p:cNvSpPr/>
                  <p:nvPr/>
                </p:nvSpPr>
                <p:spPr>
                  <a:xfrm>
                    <a:off x="1440114" y="3100972"/>
                    <a:ext cx="28567" cy="4000"/>
                  </a:xfrm>
                  <a:custGeom>
                    <a:avLst/>
                    <a:gdLst>
                      <a:gd name="connsiteX0" fmla="*/ 28567 w 28567"/>
                      <a:gd name="connsiteY0" fmla="*/ 0 h 4000"/>
                      <a:gd name="connsiteX1" fmla="*/ 1983 w 28567"/>
                      <a:gd name="connsiteY1" fmla="*/ 4000 h 4000"/>
                      <a:gd name="connsiteX2" fmla="*/ 0 w 28567"/>
                      <a:gd name="connsiteY2" fmla="*/ 3702 h 4000"/>
                      <a:gd name="connsiteX3" fmla="*/ 28567 w 28567"/>
                      <a:gd name="connsiteY3" fmla="*/ 0 h 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67" h="4000">
                        <a:moveTo>
                          <a:pt x="28567" y="0"/>
                        </a:moveTo>
                        <a:lnTo>
                          <a:pt x="1983" y="4000"/>
                        </a:lnTo>
                        <a:lnTo>
                          <a:pt x="0" y="3702"/>
                        </a:lnTo>
                        <a:lnTo>
                          <a:pt x="28567" y="0"/>
                        </a:lnTo>
                        <a:close/>
                      </a:path>
                    </a:pathLst>
                  </a:custGeom>
                  <a:solidFill>
                    <a:schemeClr val="tx2">
                      <a:alpha val="56000"/>
                    </a:schemeClr>
                  </a:solidFill>
                  <a:ln w="222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55" name="Forma libre: forma 254">
                    <a:extLst>
                      <a:ext uri="{FF2B5EF4-FFF2-40B4-BE49-F238E27FC236}">
                        <a16:creationId xmlns:a16="http://schemas.microsoft.com/office/drawing/2014/main" id="{7F99C29A-B8C0-9FA6-970F-8776C8C4C30B}"/>
                      </a:ext>
                    </a:extLst>
                  </p:cNvPr>
                  <p:cNvSpPr/>
                  <p:nvPr/>
                </p:nvSpPr>
                <p:spPr>
                  <a:xfrm>
                    <a:off x="1338711" y="2641225"/>
                    <a:ext cx="152243" cy="57425"/>
                  </a:xfrm>
                  <a:custGeom>
                    <a:avLst/>
                    <a:gdLst>
                      <a:gd name="connsiteX0" fmla="*/ 102634 w 152243"/>
                      <a:gd name="connsiteY0" fmla="*/ 0 h 57425"/>
                      <a:gd name="connsiteX1" fmla="*/ 150412 w 152243"/>
                      <a:gd name="connsiteY1" fmla="*/ 10616 h 57425"/>
                      <a:gd name="connsiteX2" fmla="*/ 152243 w 152243"/>
                      <a:gd name="connsiteY2" fmla="*/ 11909 h 57425"/>
                      <a:gd name="connsiteX3" fmla="*/ 152242 w 152243"/>
                      <a:gd name="connsiteY3" fmla="*/ 11909 h 57425"/>
                      <a:gd name="connsiteX4" fmla="*/ 150413 w 152243"/>
                      <a:gd name="connsiteY4" fmla="*/ 10617 h 57425"/>
                      <a:gd name="connsiteX5" fmla="*/ 102635 w 152243"/>
                      <a:gd name="connsiteY5" fmla="*/ 1 h 57425"/>
                      <a:gd name="connsiteX6" fmla="*/ 12805 w 152243"/>
                      <a:gd name="connsiteY6" fmla="*/ 40327 h 57425"/>
                      <a:gd name="connsiteX7" fmla="*/ 15 w 152243"/>
                      <a:gd name="connsiteY7" fmla="*/ 57408 h 57425"/>
                      <a:gd name="connsiteX8" fmla="*/ 0 w 152243"/>
                      <a:gd name="connsiteY8" fmla="*/ 57425 h 57425"/>
                      <a:gd name="connsiteX9" fmla="*/ 12804 w 152243"/>
                      <a:gd name="connsiteY9" fmla="*/ 40326 h 57425"/>
                      <a:gd name="connsiteX10" fmla="*/ 102634 w 152243"/>
                      <a:gd name="connsiteY10" fmla="*/ 0 h 5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2243" h="57425">
                        <a:moveTo>
                          <a:pt x="102634" y="0"/>
                        </a:moveTo>
                        <a:cubicBezTo>
                          <a:pt x="119272" y="0"/>
                          <a:pt x="135319" y="3717"/>
                          <a:pt x="150412" y="10616"/>
                        </a:cubicBezTo>
                        <a:lnTo>
                          <a:pt x="152243" y="11909"/>
                        </a:lnTo>
                        <a:lnTo>
                          <a:pt x="152242" y="11909"/>
                        </a:lnTo>
                        <a:lnTo>
                          <a:pt x="150413" y="10617"/>
                        </a:lnTo>
                        <a:cubicBezTo>
                          <a:pt x="135320" y="3718"/>
                          <a:pt x="119273" y="1"/>
                          <a:pt x="102635" y="1"/>
                        </a:cubicBezTo>
                        <a:cubicBezTo>
                          <a:pt x="69360" y="1"/>
                          <a:pt x="38448" y="14867"/>
                          <a:pt x="12805" y="40327"/>
                        </a:cubicBezTo>
                        <a:lnTo>
                          <a:pt x="15" y="57408"/>
                        </a:lnTo>
                        <a:lnTo>
                          <a:pt x="0" y="57425"/>
                        </a:lnTo>
                        <a:lnTo>
                          <a:pt x="12804" y="40326"/>
                        </a:lnTo>
                        <a:cubicBezTo>
                          <a:pt x="38447" y="14866"/>
                          <a:pt x="69359" y="0"/>
                          <a:pt x="102634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56" name="Forma libre: forma 255">
                    <a:extLst>
                      <a:ext uri="{FF2B5EF4-FFF2-40B4-BE49-F238E27FC236}">
                        <a16:creationId xmlns:a16="http://schemas.microsoft.com/office/drawing/2014/main" id="{91A79B26-6605-85E2-B7D1-23DC1F1E3352}"/>
                      </a:ext>
                    </a:extLst>
                  </p:cNvPr>
                  <p:cNvSpPr/>
                  <p:nvPr/>
                </p:nvSpPr>
                <p:spPr>
                  <a:xfrm>
                    <a:off x="1195530" y="2635476"/>
                    <a:ext cx="497127" cy="529097"/>
                  </a:xfrm>
                  <a:custGeom>
                    <a:avLst/>
                    <a:gdLst>
                      <a:gd name="connsiteX0" fmla="*/ 329370 w 497127"/>
                      <a:gd name="connsiteY0" fmla="*/ 30271 h 529097"/>
                      <a:gd name="connsiteX1" fmla="*/ 331464 w 497127"/>
                      <a:gd name="connsiteY1" fmla="*/ 33084 h 529097"/>
                      <a:gd name="connsiteX2" fmla="*/ 331465 w 497127"/>
                      <a:gd name="connsiteY2" fmla="*/ 33084 h 529097"/>
                      <a:gd name="connsiteX3" fmla="*/ 329371 w 497127"/>
                      <a:gd name="connsiteY3" fmla="*/ 30271 h 529097"/>
                      <a:gd name="connsiteX4" fmla="*/ 245814 w 497127"/>
                      <a:gd name="connsiteY4" fmla="*/ 5748 h 529097"/>
                      <a:gd name="connsiteX5" fmla="*/ 155984 w 497127"/>
                      <a:gd name="connsiteY5" fmla="*/ 46074 h 529097"/>
                      <a:gd name="connsiteX6" fmla="*/ 143180 w 497127"/>
                      <a:gd name="connsiteY6" fmla="*/ 63173 h 529097"/>
                      <a:gd name="connsiteX7" fmla="*/ 127870 w 497127"/>
                      <a:gd name="connsiteY7" fmla="*/ 81136 h 529097"/>
                      <a:gd name="connsiteX8" fmla="*/ 124663 w 497127"/>
                      <a:gd name="connsiteY8" fmla="*/ 87901 h 529097"/>
                      <a:gd name="connsiteX9" fmla="*/ 121836 w 497127"/>
                      <a:gd name="connsiteY9" fmla="*/ 91676 h 529097"/>
                      <a:gd name="connsiteX10" fmla="*/ 114847 w 497127"/>
                      <a:gd name="connsiteY10" fmla="*/ 108606 h 529097"/>
                      <a:gd name="connsiteX11" fmla="*/ 93438 w 497127"/>
                      <a:gd name="connsiteY11" fmla="*/ 153763 h 529097"/>
                      <a:gd name="connsiteX12" fmla="*/ 80812 w 497127"/>
                      <a:gd name="connsiteY12" fmla="*/ 242700 h 529097"/>
                      <a:gd name="connsiteX13" fmla="*/ 127870 w 497127"/>
                      <a:gd name="connsiteY13" fmla="*/ 404264 h 529097"/>
                      <a:gd name="connsiteX14" fmla="*/ 145241 w 497127"/>
                      <a:gd name="connsiteY14" fmla="*/ 424646 h 529097"/>
                      <a:gd name="connsiteX15" fmla="*/ 155985 w 497127"/>
                      <a:gd name="connsiteY15" fmla="*/ 437673 h 529097"/>
                      <a:gd name="connsiteX16" fmla="*/ 245815 w 497127"/>
                      <a:gd name="connsiteY16" fmla="*/ 478000 h 529097"/>
                      <a:gd name="connsiteX17" fmla="*/ 393857 w 497127"/>
                      <a:gd name="connsiteY17" fmla="*/ 333785 h 529097"/>
                      <a:gd name="connsiteX18" fmla="*/ 400772 w 497127"/>
                      <a:gd name="connsiteY18" fmla="*/ 283449 h 529097"/>
                      <a:gd name="connsiteX19" fmla="*/ 397191 w 497127"/>
                      <a:gd name="connsiteY19" fmla="*/ 277600 h 529097"/>
                      <a:gd name="connsiteX20" fmla="*/ 383615 w 497127"/>
                      <a:gd name="connsiteY20" fmla="*/ 255421 h 529097"/>
                      <a:gd name="connsiteX21" fmla="*/ 364780 w 497127"/>
                      <a:gd name="connsiteY21" fmla="*/ 212311 h 529097"/>
                      <a:gd name="connsiteX22" fmla="*/ 351216 w 497127"/>
                      <a:gd name="connsiteY22" fmla="*/ 167263 h 529097"/>
                      <a:gd name="connsiteX23" fmla="*/ 345432 w 497127"/>
                      <a:gd name="connsiteY23" fmla="*/ 130264 h 529097"/>
                      <a:gd name="connsiteX24" fmla="*/ 325897 w 497127"/>
                      <a:gd name="connsiteY24" fmla="*/ 142153 h 529097"/>
                      <a:gd name="connsiteX25" fmla="*/ 95158 w 497127"/>
                      <a:gd name="connsiteY25" fmla="*/ 216842 h 529097"/>
                      <a:gd name="connsiteX26" fmla="*/ 88614 w 497127"/>
                      <a:gd name="connsiteY26" fmla="*/ 216647 h 529097"/>
                      <a:gd name="connsiteX27" fmla="*/ 97774 w 497127"/>
                      <a:gd name="connsiteY27" fmla="*/ 149964 h 529097"/>
                      <a:gd name="connsiteX28" fmla="*/ 114858 w 497127"/>
                      <a:gd name="connsiteY28" fmla="*/ 108583 h 529097"/>
                      <a:gd name="connsiteX29" fmla="*/ 124660 w 497127"/>
                      <a:gd name="connsiteY29" fmla="*/ 87908 h 529097"/>
                      <a:gd name="connsiteX30" fmla="*/ 143195 w 497127"/>
                      <a:gd name="connsiteY30" fmla="*/ 63156 h 529097"/>
                      <a:gd name="connsiteX31" fmla="*/ 155985 w 497127"/>
                      <a:gd name="connsiteY31" fmla="*/ 46075 h 529097"/>
                      <a:gd name="connsiteX32" fmla="*/ 245815 w 497127"/>
                      <a:gd name="connsiteY32" fmla="*/ 5749 h 529097"/>
                      <a:gd name="connsiteX33" fmla="*/ 293593 w 497127"/>
                      <a:gd name="connsiteY33" fmla="*/ 16365 h 529097"/>
                      <a:gd name="connsiteX34" fmla="*/ 295422 w 497127"/>
                      <a:gd name="connsiteY34" fmla="*/ 17657 h 529097"/>
                      <a:gd name="connsiteX35" fmla="*/ 295423 w 497127"/>
                      <a:gd name="connsiteY35" fmla="*/ 17657 h 529097"/>
                      <a:gd name="connsiteX36" fmla="*/ 293592 w 497127"/>
                      <a:gd name="connsiteY36" fmla="*/ 16364 h 529097"/>
                      <a:gd name="connsiteX37" fmla="*/ 245814 w 497127"/>
                      <a:gd name="connsiteY37" fmla="*/ 5748 h 529097"/>
                      <a:gd name="connsiteX38" fmla="*/ 248562 w 497127"/>
                      <a:gd name="connsiteY38" fmla="*/ 0 h 529097"/>
                      <a:gd name="connsiteX39" fmla="*/ 298268 w 497127"/>
                      <a:gd name="connsiteY39" fmla="*/ 7940 h 529097"/>
                      <a:gd name="connsiteX40" fmla="*/ 327176 w 497127"/>
                      <a:gd name="connsiteY40" fmla="*/ 27324 h 529097"/>
                      <a:gd name="connsiteX41" fmla="*/ 328413 w 497127"/>
                      <a:gd name="connsiteY41" fmla="*/ 28985 h 529097"/>
                      <a:gd name="connsiteX42" fmla="*/ 328415 w 497127"/>
                      <a:gd name="connsiteY42" fmla="*/ 28987 h 529097"/>
                      <a:gd name="connsiteX43" fmla="*/ 327177 w 497127"/>
                      <a:gd name="connsiteY43" fmla="*/ 27324 h 529097"/>
                      <a:gd name="connsiteX44" fmla="*/ 298269 w 497127"/>
                      <a:gd name="connsiteY44" fmla="*/ 7940 h 529097"/>
                      <a:gd name="connsiteX45" fmla="*/ 298657 w 497127"/>
                      <a:gd name="connsiteY45" fmla="*/ 8002 h 529097"/>
                      <a:gd name="connsiteX46" fmla="*/ 497127 w 497127"/>
                      <a:gd name="connsiteY46" fmla="*/ 393888 h 529097"/>
                      <a:gd name="connsiteX47" fmla="*/ 492077 w 497127"/>
                      <a:gd name="connsiteY47" fmla="*/ 473270 h 529097"/>
                      <a:gd name="connsiteX48" fmla="*/ 481142 w 497127"/>
                      <a:gd name="connsiteY48" fmla="*/ 529097 h 529097"/>
                      <a:gd name="connsiteX49" fmla="*/ 15986 w 497127"/>
                      <a:gd name="connsiteY49" fmla="*/ 529097 h 529097"/>
                      <a:gd name="connsiteX50" fmla="*/ 5050 w 497127"/>
                      <a:gd name="connsiteY50" fmla="*/ 473270 h 529097"/>
                      <a:gd name="connsiteX51" fmla="*/ 0 w 497127"/>
                      <a:gd name="connsiteY51" fmla="*/ 393888 h 529097"/>
                      <a:gd name="connsiteX52" fmla="*/ 19533 w 497127"/>
                      <a:gd name="connsiteY52" fmla="*/ 240569 h 529097"/>
                      <a:gd name="connsiteX53" fmla="*/ 37415 w 497127"/>
                      <a:gd name="connsiteY53" fmla="*/ 188367 h 529097"/>
                      <a:gd name="connsiteX54" fmla="*/ 37414 w 497127"/>
                      <a:gd name="connsiteY54" fmla="*/ 188366 h 529097"/>
                      <a:gd name="connsiteX55" fmla="*/ 42450 w 497127"/>
                      <a:gd name="connsiteY55" fmla="*/ 173662 h 529097"/>
                      <a:gd name="connsiteX56" fmla="*/ 248562 w 497127"/>
                      <a:gd name="connsiteY56" fmla="*/ 0 h 529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97127" h="529097">
                        <a:moveTo>
                          <a:pt x="329370" y="30271"/>
                        </a:moveTo>
                        <a:lnTo>
                          <a:pt x="331464" y="33084"/>
                        </a:lnTo>
                        <a:lnTo>
                          <a:pt x="331465" y="33084"/>
                        </a:lnTo>
                        <a:lnTo>
                          <a:pt x="329371" y="30271"/>
                        </a:lnTo>
                        <a:close/>
                        <a:moveTo>
                          <a:pt x="245814" y="5748"/>
                        </a:moveTo>
                        <a:cubicBezTo>
                          <a:pt x="212539" y="5748"/>
                          <a:pt x="181627" y="20614"/>
                          <a:pt x="155984" y="46074"/>
                        </a:cubicBezTo>
                        <a:lnTo>
                          <a:pt x="143180" y="63173"/>
                        </a:lnTo>
                        <a:lnTo>
                          <a:pt x="127870" y="81136"/>
                        </a:lnTo>
                        <a:lnTo>
                          <a:pt x="124663" y="87901"/>
                        </a:lnTo>
                        <a:lnTo>
                          <a:pt x="121836" y="91676"/>
                        </a:lnTo>
                        <a:lnTo>
                          <a:pt x="114847" y="108606"/>
                        </a:lnTo>
                        <a:lnTo>
                          <a:pt x="93438" y="153763"/>
                        </a:lnTo>
                        <a:cubicBezTo>
                          <a:pt x="85308" y="181099"/>
                          <a:pt x="80812" y="211153"/>
                          <a:pt x="80812" y="242700"/>
                        </a:cubicBezTo>
                        <a:cubicBezTo>
                          <a:pt x="80812" y="305795"/>
                          <a:pt x="98795" y="362917"/>
                          <a:pt x="127870" y="404264"/>
                        </a:cubicBezTo>
                        <a:lnTo>
                          <a:pt x="145241" y="424646"/>
                        </a:lnTo>
                        <a:lnTo>
                          <a:pt x="155985" y="437673"/>
                        </a:lnTo>
                        <a:cubicBezTo>
                          <a:pt x="181627" y="463134"/>
                          <a:pt x="212540" y="478000"/>
                          <a:pt x="245815" y="478000"/>
                        </a:cubicBezTo>
                        <a:cubicBezTo>
                          <a:pt x="312365" y="478000"/>
                          <a:pt x="369466" y="418534"/>
                          <a:pt x="393857" y="333785"/>
                        </a:cubicBezTo>
                        <a:lnTo>
                          <a:pt x="400772" y="283449"/>
                        </a:lnTo>
                        <a:lnTo>
                          <a:pt x="397191" y="277600"/>
                        </a:lnTo>
                        <a:lnTo>
                          <a:pt x="383615" y="255421"/>
                        </a:lnTo>
                        <a:cubicBezTo>
                          <a:pt x="376938" y="242496"/>
                          <a:pt x="370526" y="227946"/>
                          <a:pt x="364780" y="212311"/>
                        </a:cubicBezTo>
                        <a:cubicBezTo>
                          <a:pt x="359033" y="196675"/>
                          <a:pt x="354498" y="181435"/>
                          <a:pt x="351216" y="167263"/>
                        </a:cubicBezTo>
                        <a:lnTo>
                          <a:pt x="345432" y="130264"/>
                        </a:lnTo>
                        <a:lnTo>
                          <a:pt x="325897" y="142153"/>
                        </a:lnTo>
                        <a:cubicBezTo>
                          <a:pt x="264770" y="174848"/>
                          <a:pt x="154514" y="211777"/>
                          <a:pt x="95158" y="216842"/>
                        </a:cubicBezTo>
                        <a:lnTo>
                          <a:pt x="88614" y="216647"/>
                        </a:lnTo>
                        <a:lnTo>
                          <a:pt x="97774" y="149964"/>
                        </a:lnTo>
                        <a:lnTo>
                          <a:pt x="114858" y="108583"/>
                        </a:lnTo>
                        <a:lnTo>
                          <a:pt x="124660" y="87908"/>
                        </a:lnTo>
                        <a:lnTo>
                          <a:pt x="143195" y="63156"/>
                        </a:lnTo>
                        <a:lnTo>
                          <a:pt x="155985" y="46075"/>
                        </a:lnTo>
                        <a:cubicBezTo>
                          <a:pt x="181628" y="20615"/>
                          <a:pt x="212540" y="5749"/>
                          <a:pt x="245815" y="5749"/>
                        </a:cubicBezTo>
                        <a:cubicBezTo>
                          <a:pt x="262453" y="5749"/>
                          <a:pt x="278500" y="9466"/>
                          <a:pt x="293593" y="16365"/>
                        </a:cubicBezTo>
                        <a:lnTo>
                          <a:pt x="295422" y="17657"/>
                        </a:lnTo>
                        <a:lnTo>
                          <a:pt x="295423" y="17657"/>
                        </a:lnTo>
                        <a:lnTo>
                          <a:pt x="293592" y="16364"/>
                        </a:lnTo>
                        <a:cubicBezTo>
                          <a:pt x="278499" y="9465"/>
                          <a:pt x="262452" y="5748"/>
                          <a:pt x="245814" y="5748"/>
                        </a:cubicBezTo>
                        <a:close/>
                        <a:moveTo>
                          <a:pt x="248562" y="0"/>
                        </a:moveTo>
                        <a:lnTo>
                          <a:pt x="298268" y="7940"/>
                        </a:lnTo>
                        <a:lnTo>
                          <a:pt x="327176" y="27324"/>
                        </a:lnTo>
                        <a:lnTo>
                          <a:pt x="328413" y="28985"/>
                        </a:lnTo>
                        <a:lnTo>
                          <a:pt x="328415" y="28987"/>
                        </a:lnTo>
                        <a:lnTo>
                          <a:pt x="327177" y="27324"/>
                        </a:lnTo>
                        <a:lnTo>
                          <a:pt x="298269" y="7940"/>
                        </a:lnTo>
                        <a:lnTo>
                          <a:pt x="298657" y="8002"/>
                        </a:lnTo>
                        <a:cubicBezTo>
                          <a:pt x="411924" y="44731"/>
                          <a:pt x="497127" y="203542"/>
                          <a:pt x="497127" y="393888"/>
                        </a:cubicBezTo>
                        <a:cubicBezTo>
                          <a:pt x="497127" y="421080"/>
                          <a:pt x="495388" y="447629"/>
                          <a:pt x="492077" y="473270"/>
                        </a:cubicBezTo>
                        <a:lnTo>
                          <a:pt x="481142" y="529097"/>
                        </a:lnTo>
                        <a:lnTo>
                          <a:pt x="15986" y="529097"/>
                        </a:lnTo>
                        <a:lnTo>
                          <a:pt x="5050" y="473270"/>
                        </a:lnTo>
                        <a:cubicBezTo>
                          <a:pt x="1739" y="447629"/>
                          <a:pt x="0" y="421080"/>
                          <a:pt x="0" y="393888"/>
                        </a:cubicBezTo>
                        <a:cubicBezTo>
                          <a:pt x="0" y="339503"/>
                          <a:pt x="6956" y="287693"/>
                          <a:pt x="19533" y="240569"/>
                        </a:cubicBezTo>
                        <a:lnTo>
                          <a:pt x="37415" y="188367"/>
                        </a:lnTo>
                        <a:lnTo>
                          <a:pt x="37414" y="188366"/>
                        </a:lnTo>
                        <a:lnTo>
                          <a:pt x="42450" y="173662"/>
                        </a:lnTo>
                        <a:cubicBezTo>
                          <a:pt x="87118" y="68886"/>
                          <a:pt x="162764" y="0"/>
                          <a:pt x="248562" y="0"/>
                        </a:cubicBezTo>
                        <a:close/>
                      </a:path>
                    </a:pathLst>
                  </a:custGeom>
                  <a:solidFill>
                    <a:srgbClr val="3F5085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57" name="Forma libre: forma 256">
                    <a:extLst>
                      <a:ext uri="{FF2B5EF4-FFF2-40B4-BE49-F238E27FC236}">
                        <a16:creationId xmlns:a16="http://schemas.microsoft.com/office/drawing/2014/main" id="{02636EAB-6AAF-2EF1-3BB4-BEBC6FE5073C}"/>
                      </a:ext>
                    </a:extLst>
                  </p:cNvPr>
                  <p:cNvSpPr/>
                  <p:nvPr/>
                </p:nvSpPr>
                <p:spPr>
                  <a:xfrm>
                    <a:off x="1524901" y="2665748"/>
                    <a:ext cx="2095" cy="2813"/>
                  </a:xfrm>
                  <a:custGeom>
                    <a:avLst/>
                    <a:gdLst>
                      <a:gd name="connsiteX0" fmla="*/ 0 w 2095"/>
                      <a:gd name="connsiteY0" fmla="*/ 0 h 2813"/>
                      <a:gd name="connsiteX1" fmla="*/ 1 w 2095"/>
                      <a:gd name="connsiteY1" fmla="*/ 0 h 2813"/>
                      <a:gd name="connsiteX2" fmla="*/ 2095 w 2095"/>
                      <a:gd name="connsiteY2" fmla="*/ 2813 h 2813"/>
                      <a:gd name="connsiteX3" fmla="*/ 2094 w 2095"/>
                      <a:gd name="connsiteY3" fmla="*/ 2813 h 2813"/>
                      <a:gd name="connsiteX4" fmla="*/ 0 w 2095"/>
                      <a:gd name="connsiteY4" fmla="*/ 0 h 2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95" h="281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095" y="2813"/>
                        </a:lnTo>
                        <a:lnTo>
                          <a:pt x="2094" y="28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58" name="Forma libre: forma 257">
                    <a:extLst>
                      <a:ext uri="{FF2B5EF4-FFF2-40B4-BE49-F238E27FC236}">
                        <a16:creationId xmlns:a16="http://schemas.microsoft.com/office/drawing/2014/main" id="{4C4D68E0-4340-C259-DB89-E79E7DA5A2ED}"/>
                      </a:ext>
                    </a:extLst>
                  </p:cNvPr>
                  <p:cNvSpPr/>
                  <p:nvPr/>
                </p:nvSpPr>
                <p:spPr>
                  <a:xfrm>
                    <a:off x="1320194" y="2698649"/>
                    <a:ext cx="18517" cy="24728"/>
                  </a:xfrm>
                  <a:custGeom>
                    <a:avLst/>
                    <a:gdLst>
                      <a:gd name="connsiteX0" fmla="*/ 18517 w 18517"/>
                      <a:gd name="connsiteY0" fmla="*/ 0 h 24728"/>
                      <a:gd name="connsiteX1" fmla="*/ 0 w 18517"/>
                      <a:gd name="connsiteY1" fmla="*/ 24728 h 24728"/>
                      <a:gd name="connsiteX2" fmla="*/ 3207 w 18517"/>
                      <a:gd name="connsiteY2" fmla="*/ 17963 h 24728"/>
                      <a:gd name="connsiteX3" fmla="*/ 18517 w 18517"/>
                      <a:gd name="connsiteY3" fmla="*/ 0 h 24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517" h="24728">
                        <a:moveTo>
                          <a:pt x="18517" y="0"/>
                        </a:moveTo>
                        <a:lnTo>
                          <a:pt x="0" y="24728"/>
                        </a:lnTo>
                        <a:lnTo>
                          <a:pt x="3207" y="17963"/>
                        </a:lnTo>
                        <a:lnTo>
                          <a:pt x="1851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59" name="Forma libre: forma 258">
                    <a:extLst>
                      <a:ext uri="{FF2B5EF4-FFF2-40B4-BE49-F238E27FC236}">
                        <a16:creationId xmlns:a16="http://schemas.microsoft.com/office/drawing/2014/main" id="{0F621E2F-AAF9-41AF-3AD9-6AAC2667BDC2}"/>
                      </a:ext>
                    </a:extLst>
                  </p:cNvPr>
                  <p:cNvSpPr/>
                  <p:nvPr/>
                </p:nvSpPr>
                <p:spPr>
                  <a:xfrm>
                    <a:off x="1310377" y="2723378"/>
                    <a:ext cx="9816" cy="20705"/>
                  </a:xfrm>
                  <a:custGeom>
                    <a:avLst/>
                    <a:gdLst>
                      <a:gd name="connsiteX0" fmla="*/ 9816 w 9816"/>
                      <a:gd name="connsiteY0" fmla="*/ 0 h 20705"/>
                      <a:gd name="connsiteX1" fmla="*/ 9813 w 9816"/>
                      <a:gd name="connsiteY1" fmla="*/ 7 h 20705"/>
                      <a:gd name="connsiteX2" fmla="*/ 6990 w 9816"/>
                      <a:gd name="connsiteY2" fmla="*/ 3776 h 20705"/>
                      <a:gd name="connsiteX3" fmla="*/ 11 w 9816"/>
                      <a:gd name="connsiteY3" fmla="*/ 20682 h 20705"/>
                      <a:gd name="connsiteX4" fmla="*/ 0 w 9816"/>
                      <a:gd name="connsiteY4" fmla="*/ 20705 h 20705"/>
                      <a:gd name="connsiteX5" fmla="*/ 6989 w 9816"/>
                      <a:gd name="connsiteY5" fmla="*/ 3775 h 20705"/>
                      <a:gd name="connsiteX6" fmla="*/ 9816 w 9816"/>
                      <a:gd name="connsiteY6" fmla="*/ 0 h 20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816" h="20705">
                        <a:moveTo>
                          <a:pt x="9816" y="0"/>
                        </a:moveTo>
                        <a:lnTo>
                          <a:pt x="9813" y="7"/>
                        </a:lnTo>
                        <a:lnTo>
                          <a:pt x="6990" y="3776"/>
                        </a:lnTo>
                        <a:lnTo>
                          <a:pt x="11" y="20682"/>
                        </a:lnTo>
                        <a:lnTo>
                          <a:pt x="0" y="20705"/>
                        </a:lnTo>
                        <a:lnTo>
                          <a:pt x="6989" y="3775"/>
                        </a:lnTo>
                        <a:lnTo>
                          <a:pt x="98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0" name="Forma libre: forma 259">
                    <a:extLst>
                      <a:ext uri="{FF2B5EF4-FFF2-40B4-BE49-F238E27FC236}">
                        <a16:creationId xmlns:a16="http://schemas.microsoft.com/office/drawing/2014/main" id="{FA9EE5D1-CC68-4310-18FF-E66CE1A2CFEF}"/>
                      </a:ext>
                    </a:extLst>
                  </p:cNvPr>
                  <p:cNvSpPr/>
                  <p:nvPr/>
                </p:nvSpPr>
                <p:spPr>
                  <a:xfrm>
                    <a:off x="1276343" y="2744082"/>
                    <a:ext cx="64429" cy="316040"/>
                  </a:xfrm>
                  <a:custGeom>
                    <a:avLst/>
                    <a:gdLst>
                      <a:gd name="connsiteX0" fmla="*/ 34035 w 64429"/>
                      <a:gd name="connsiteY0" fmla="*/ 0 h 316040"/>
                      <a:gd name="connsiteX1" fmla="*/ 16961 w 64429"/>
                      <a:gd name="connsiteY1" fmla="*/ 41357 h 316040"/>
                      <a:gd name="connsiteX2" fmla="*/ 7801 w 64429"/>
                      <a:gd name="connsiteY2" fmla="*/ 108040 h 316040"/>
                      <a:gd name="connsiteX3" fmla="*/ 7802 w 64429"/>
                      <a:gd name="connsiteY3" fmla="*/ 108040 h 316040"/>
                      <a:gd name="connsiteX4" fmla="*/ 4336 w 64429"/>
                      <a:gd name="connsiteY4" fmla="*/ 133268 h 316040"/>
                      <a:gd name="connsiteX5" fmla="*/ 51394 w 64429"/>
                      <a:gd name="connsiteY5" fmla="*/ 300234 h 316040"/>
                      <a:gd name="connsiteX6" fmla="*/ 64429 w 64429"/>
                      <a:gd name="connsiteY6" fmla="*/ 316040 h 316040"/>
                      <a:gd name="connsiteX7" fmla="*/ 47058 w 64429"/>
                      <a:gd name="connsiteY7" fmla="*/ 295658 h 316040"/>
                      <a:gd name="connsiteX8" fmla="*/ 0 w 64429"/>
                      <a:gd name="connsiteY8" fmla="*/ 134094 h 316040"/>
                      <a:gd name="connsiteX9" fmla="*/ 12626 w 64429"/>
                      <a:gd name="connsiteY9" fmla="*/ 45157 h 316040"/>
                      <a:gd name="connsiteX10" fmla="*/ 34035 w 64429"/>
                      <a:gd name="connsiteY10" fmla="*/ 0 h 316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429" h="316040">
                        <a:moveTo>
                          <a:pt x="34035" y="0"/>
                        </a:moveTo>
                        <a:lnTo>
                          <a:pt x="16961" y="41357"/>
                        </a:lnTo>
                        <a:lnTo>
                          <a:pt x="7801" y="108040"/>
                        </a:lnTo>
                        <a:lnTo>
                          <a:pt x="7802" y="108040"/>
                        </a:lnTo>
                        <a:lnTo>
                          <a:pt x="4336" y="133268"/>
                        </a:lnTo>
                        <a:cubicBezTo>
                          <a:pt x="4336" y="198473"/>
                          <a:pt x="22319" y="257504"/>
                          <a:pt x="51394" y="300234"/>
                        </a:cubicBezTo>
                        <a:lnTo>
                          <a:pt x="64429" y="316040"/>
                        </a:lnTo>
                        <a:lnTo>
                          <a:pt x="47058" y="295658"/>
                        </a:lnTo>
                        <a:cubicBezTo>
                          <a:pt x="17983" y="254311"/>
                          <a:pt x="0" y="197189"/>
                          <a:pt x="0" y="134094"/>
                        </a:cubicBezTo>
                        <a:cubicBezTo>
                          <a:pt x="0" y="102547"/>
                          <a:pt x="4496" y="72493"/>
                          <a:pt x="12626" y="45157"/>
                        </a:cubicBezTo>
                        <a:lnTo>
                          <a:pt x="3403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1" name="Forma libre: forma 260">
                    <a:extLst>
                      <a:ext uri="{FF2B5EF4-FFF2-40B4-BE49-F238E27FC236}">
                        <a16:creationId xmlns:a16="http://schemas.microsoft.com/office/drawing/2014/main" id="{6291693F-9F95-6C98-8C6C-55B7A15DD7D1}"/>
                      </a:ext>
                    </a:extLst>
                  </p:cNvPr>
                  <p:cNvSpPr/>
                  <p:nvPr/>
                </p:nvSpPr>
                <p:spPr>
                  <a:xfrm>
                    <a:off x="1340772" y="2913076"/>
                    <a:ext cx="255531" cy="200400"/>
                  </a:xfrm>
                  <a:custGeom>
                    <a:avLst/>
                    <a:gdLst>
                      <a:gd name="connsiteX0" fmla="*/ 251950 w 255531"/>
                      <a:gd name="connsiteY0" fmla="*/ 0 h 200400"/>
                      <a:gd name="connsiteX1" fmla="*/ 255531 w 255531"/>
                      <a:gd name="connsiteY1" fmla="*/ 5849 h 200400"/>
                      <a:gd name="connsiteX2" fmla="*/ 248616 w 255531"/>
                      <a:gd name="connsiteY2" fmla="*/ 56185 h 200400"/>
                      <a:gd name="connsiteX3" fmla="*/ 100574 w 255531"/>
                      <a:gd name="connsiteY3" fmla="*/ 200400 h 200400"/>
                      <a:gd name="connsiteX4" fmla="*/ 10744 w 255531"/>
                      <a:gd name="connsiteY4" fmla="*/ 160073 h 200400"/>
                      <a:gd name="connsiteX5" fmla="*/ 0 w 255531"/>
                      <a:gd name="connsiteY5" fmla="*/ 147046 h 200400"/>
                      <a:gd name="connsiteX6" fmla="*/ 6408 w 255531"/>
                      <a:gd name="connsiteY6" fmla="*/ 154564 h 200400"/>
                      <a:gd name="connsiteX7" fmla="*/ 96238 w 255531"/>
                      <a:gd name="connsiteY7" fmla="*/ 193586 h 200400"/>
                      <a:gd name="connsiteX8" fmla="*/ 244279 w 255531"/>
                      <a:gd name="connsiteY8" fmla="*/ 54037 h 200400"/>
                      <a:gd name="connsiteX9" fmla="*/ 251950 w 255531"/>
                      <a:gd name="connsiteY9" fmla="*/ 0 h 200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5531" h="200400">
                        <a:moveTo>
                          <a:pt x="251950" y="0"/>
                        </a:moveTo>
                        <a:lnTo>
                          <a:pt x="255531" y="5849"/>
                        </a:lnTo>
                        <a:lnTo>
                          <a:pt x="248616" y="56185"/>
                        </a:lnTo>
                        <a:cubicBezTo>
                          <a:pt x="224225" y="140934"/>
                          <a:pt x="167124" y="200400"/>
                          <a:pt x="100574" y="200400"/>
                        </a:cubicBezTo>
                        <a:cubicBezTo>
                          <a:pt x="67299" y="200400"/>
                          <a:pt x="36386" y="185534"/>
                          <a:pt x="10744" y="160073"/>
                        </a:cubicBezTo>
                        <a:lnTo>
                          <a:pt x="0" y="147046"/>
                        </a:lnTo>
                        <a:lnTo>
                          <a:pt x="6408" y="154564"/>
                        </a:lnTo>
                        <a:cubicBezTo>
                          <a:pt x="32050" y="179201"/>
                          <a:pt x="62963" y="193586"/>
                          <a:pt x="96238" y="193586"/>
                        </a:cubicBezTo>
                        <a:cubicBezTo>
                          <a:pt x="162789" y="193586"/>
                          <a:pt x="219889" y="136045"/>
                          <a:pt x="244279" y="54037"/>
                        </a:cubicBezTo>
                        <a:lnTo>
                          <a:pt x="2519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2" name="Forma libre: forma 261">
                    <a:extLst>
                      <a:ext uri="{FF2B5EF4-FFF2-40B4-BE49-F238E27FC236}">
                        <a16:creationId xmlns:a16="http://schemas.microsoft.com/office/drawing/2014/main" id="{318172F8-2E0E-0F83-056D-AC8431C3B817}"/>
                      </a:ext>
                    </a:extLst>
                  </p:cNvPr>
                  <p:cNvSpPr/>
                  <p:nvPr/>
                </p:nvSpPr>
                <p:spPr>
                  <a:xfrm>
                    <a:off x="1320191" y="2698632"/>
                    <a:ext cx="18535" cy="24752"/>
                  </a:xfrm>
                  <a:custGeom>
                    <a:avLst/>
                    <a:gdLst>
                      <a:gd name="connsiteX0" fmla="*/ 18535 w 18535"/>
                      <a:gd name="connsiteY0" fmla="*/ 0 h 24752"/>
                      <a:gd name="connsiteX1" fmla="*/ 0 w 18535"/>
                      <a:gd name="connsiteY1" fmla="*/ 24752 h 24752"/>
                      <a:gd name="connsiteX2" fmla="*/ 3 w 18535"/>
                      <a:gd name="connsiteY2" fmla="*/ 24745 h 24752"/>
                      <a:gd name="connsiteX3" fmla="*/ 18520 w 18535"/>
                      <a:gd name="connsiteY3" fmla="*/ 17 h 24752"/>
                      <a:gd name="connsiteX4" fmla="*/ 18535 w 18535"/>
                      <a:gd name="connsiteY4" fmla="*/ 0 h 24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35" h="24752">
                        <a:moveTo>
                          <a:pt x="18535" y="0"/>
                        </a:moveTo>
                        <a:lnTo>
                          <a:pt x="0" y="24752"/>
                        </a:lnTo>
                        <a:lnTo>
                          <a:pt x="3" y="24745"/>
                        </a:lnTo>
                        <a:lnTo>
                          <a:pt x="18520" y="17"/>
                        </a:lnTo>
                        <a:lnTo>
                          <a:pt x="1853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3" name="Forma libre: forma 262">
                    <a:extLst>
                      <a:ext uri="{FF2B5EF4-FFF2-40B4-BE49-F238E27FC236}">
                        <a16:creationId xmlns:a16="http://schemas.microsoft.com/office/drawing/2014/main" id="{C24FECF7-5F1F-0FFF-23F4-1CACCC42A5E4}"/>
                      </a:ext>
                    </a:extLst>
                  </p:cNvPr>
                  <p:cNvSpPr/>
                  <p:nvPr/>
                </p:nvSpPr>
                <p:spPr>
                  <a:xfrm>
                    <a:off x="1310388" y="2723385"/>
                    <a:ext cx="9802" cy="20675"/>
                  </a:xfrm>
                  <a:custGeom>
                    <a:avLst/>
                    <a:gdLst>
                      <a:gd name="connsiteX0" fmla="*/ 9802 w 9802"/>
                      <a:gd name="connsiteY0" fmla="*/ 0 h 20675"/>
                      <a:gd name="connsiteX1" fmla="*/ 0 w 9802"/>
                      <a:gd name="connsiteY1" fmla="*/ 20675 h 20675"/>
                      <a:gd name="connsiteX2" fmla="*/ 6979 w 9802"/>
                      <a:gd name="connsiteY2" fmla="*/ 3769 h 20675"/>
                      <a:gd name="connsiteX3" fmla="*/ 9802 w 9802"/>
                      <a:gd name="connsiteY3" fmla="*/ 0 h 2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02" h="20675">
                        <a:moveTo>
                          <a:pt x="9802" y="0"/>
                        </a:moveTo>
                        <a:lnTo>
                          <a:pt x="0" y="20675"/>
                        </a:lnTo>
                        <a:lnTo>
                          <a:pt x="6979" y="3769"/>
                        </a:lnTo>
                        <a:lnTo>
                          <a:pt x="980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4" name="Forma libre: forma 263">
                    <a:extLst>
                      <a:ext uri="{FF2B5EF4-FFF2-40B4-BE49-F238E27FC236}">
                        <a16:creationId xmlns:a16="http://schemas.microsoft.com/office/drawing/2014/main" id="{B8AC5BEB-0FDC-9101-95FA-C06D9D7E50FA}"/>
                      </a:ext>
                    </a:extLst>
                  </p:cNvPr>
                  <p:cNvSpPr/>
                  <p:nvPr/>
                </p:nvSpPr>
                <p:spPr>
                  <a:xfrm>
                    <a:off x="1124382" y="3039948"/>
                    <a:ext cx="629233" cy="311398"/>
                  </a:xfrm>
                  <a:custGeom>
                    <a:avLst/>
                    <a:gdLst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7223 h 293073"/>
                      <a:gd name="connsiteX3" fmla="*/ 218887 w 651608"/>
                      <a:gd name="connsiteY3" fmla="*/ 74932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27823 w 651608"/>
                      <a:gd name="connsiteY8" fmla="*/ 72474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4765 h 293073"/>
                      <a:gd name="connsiteX3" fmla="*/ 218887 w 651608"/>
                      <a:gd name="connsiteY3" fmla="*/ 74932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27823 w 651608"/>
                      <a:gd name="connsiteY8" fmla="*/ 72474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4765 h 293073"/>
                      <a:gd name="connsiteX3" fmla="*/ 211513 w 651608"/>
                      <a:gd name="connsiteY3" fmla="*/ 70015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27823 w 651608"/>
                      <a:gd name="connsiteY8" fmla="*/ 72474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608"/>
                      <a:gd name="connsiteY0" fmla="*/ 178171 h 293073"/>
                      <a:gd name="connsiteX1" fmla="*/ 46823 w 651608"/>
                      <a:gd name="connsiteY1" fmla="*/ 119177 h 293073"/>
                      <a:gd name="connsiteX2" fmla="*/ 132855 w 651608"/>
                      <a:gd name="connsiteY2" fmla="*/ 84765 h 293073"/>
                      <a:gd name="connsiteX3" fmla="*/ 211513 w 651608"/>
                      <a:gd name="connsiteY3" fmla="*/ 70015 h 293073"/>
                      <a:gd name="connsiteX4" fmla="*/ 233636 w 651608"/>
                      <a:gd name="connsiteY4" fmla="*/ 25771 h 293073"/>
                      <a:gd name="connsiteX5" fmla="*/ 253300 w 651608"/>
                      <a:gd name="connsiteY5" fmla="*/ 1190 h 293073"/>
                      <a:gd name="connsiteX6" fmla="*/ 373746 w 651608"/>
                      <a:gd name="connsiteY6" fmla="*/ 6107 h 293073"/>
                      <a:gd name="connsiteX7" fmla="*/ 400784 w 651608"/>
                      <a:gd name="connsiteY7" fmla="*/ 25771 h 293073"/>
                      <a:gd name="connsiteX8" fmla="*/ 432739 w 651608"/>
                      <a:gd name="connsiteY8" fmla="*/ 67558 h 293073"/>
                      <a:gd name="connsiteX9" fmla="*/ 513855 w 651608"/>
                      <a:gd name="connsiteY9" fmla="*/ 77390 h 293073"/>
                      <a:gd name="connsiteX10" fmla="*/ 622010 w 651608"/>
                      <a:gd name="connsiteY10" fmla="*/ 131468 h 293073"/>
                      <a:gd name="connsiteX11" fmla="*/ 639217 w 651608"/>
                      <a:gd name="connsiteY11" fmla="*/ 178171 h 293073"/>
                      <a:gd name="connsiteX12" fmla="*/ 457320 w 651608"/>
                      <a:gd name="connsiteY12" fmla="*/ 271577 h 293073"/>
                      <a:gd name="connsiteX13" fmla="*/ 228720 w 651608"/>
                      <a:gd name="connsiteY13" fmla="*/ 286326 h 293073"/>
                      <a:gd name="connsiteX14" fmla="*/ 9952 w 651608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4765 h 293073"/>
                      <a:gd name="connsiteX3" fmla="*/ 211513 w 651184"/>
                      <a:gd name="connsiteY3" fmla="*/ 70015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2739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0002 h 293073"/>
                      <a:gd name="connsiteX3" fmla="*/ 211513 w 651184"/>
                      <a:gd name="connsiteY3" fmla="*/ 70015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2739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0002 h 293073"/>
                      <a:gd name="connsiteX3" fmla="*/ 209132 w 651184"/>
                      <a:gd name="connsiteY3" fmla="*/ 60490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2739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178171 h 293073"/>
                      <a:gd name="connsiteX1" fmla="*/ 46823 w 651184"/>
                      <a:gd name="connsiteY1" fmla="*/ 119177 h 293073"/>
                      <a:gd name="connsiteX2" fmla="*/ 132855 w 651184"/>
                      <a:gd name="connsiteY2" fmla="*/ 80002 h 293073"/>
                      <a:gd name="connsiteX3" fmla="*/ 209132 w 651184"/>
                      <a:gd name="connsiteY3" fmla="*/ 60490 h 293073"/>
                      <a:gd name="connsiteX4" fmla="*/ 233636 w 651184"/>
                      <a:gd name="connsiteY4" fmla="*/ 25771 h 293073"/>
                      <a:gd name="connsiteX5" fmla="*/ 253300 w 651184"/>
                      <a:gd name="connsiteY5" fmla="*/ 1190 h 293073"/>
                      <a:gd name="connsiteX6" fmla="*/ 373746 w 651184"/>
                      <a:gd name="connsiteY6" fmla="*/ 6107 h 293073"/>
                      <a:gd name="connsiteX7" fmla="*/ 400784 w 651184"/>
                      <a:gd name="connsiteY7" fmla="*/ 25771 h 293073"/>
                      <a:gd name="connsiteX8" fmla="*/ 435120 w 651184"/>
                      <a:gd name="connsiteY8" fmla="*/ 67558 h 293073"/>
                      <a:gd name="connsiteX9" fmla="*/ 526146 w 651184"/>
                      <a:gd name="connsiteY9" fmla="*/ 79848 h 293073"/>
                      <a:gd name="connsiteX10" fmla="*/ 622010 w 651184"/>
                      <a:gd name="connsiteY10" fmla="*/ 131468 h 293073"/>
                      <a:gd name="connsiteX11" fmla="*/ 639217 w 651184"/>
                      <a:gd name="connsiteY11" fmla="*/ 178171 h 293073"/>
                      <a:gd name="connsiteX12" fmla="*/ 457320 w 651184"/>
                      <a:gd name="connsiteY12" fmla="*/ 271577 h 293073"/>
                      <a:gd name="connsiteX13" fmla="*/ 228720 w 651184"/>
                      <a:gd name="connsiteY13" fmla="*/ 286326 h 293073"/>
                      <a:gd name="connsiteX14" fmla="*/ 9952 w 651184"/>
                      <a:gd name="connsiteY14" fmla="*/ 178171 h 293073"/>
                      <a:gd name="connsiteX0" fmla="*/ 9952 w 651184"/>
                      <a:gd name="connsiteY0" fmla="*/ 204365 h 291500"/>
                      <a:gd name="connsiteX1" fmla="*/ 46823 w 651184"/>
                      <a:gd name="connsiteY1" fmla="*/ 119177 h 291500"/>
                      <a:gd name="connsiteX2" fmla="*/ 132855 w 651184"/>
                      <a:gd name="connsiteY2" fmla="*/ 80002 h 291500"/>
                      <a:gd name="connsiteX3" fmla="*/ 209132 w 651184"/>
                      <a:gd name="connsiteY3" fmla="*/ 60490 h 291500"/>
                      <a:gd name="connsiteX4" fmla="*/ 233636 w 651184"/>
                      <a:gd name="connsiteY4" fmla="*/ 25771 h 291500"/>
                      <a:gd name="connsiteX5" fmla="*/ 253300 w 651184"/>
                      <a:gd name="connsiteY5" fmla="*/ 1190 h 291500"/>
                      <a:gd name="connsiteX6" fmla="*/ 373746 w 651184"/>
                      <a:gd name="connsiteY6" fmla="*/ 6107 h 291500"/>
                      <a:gd name="connsiteX7" fmla="*/ 400784 w 651184"/>
                      <a:gd name="connsiteY7" fmla="*/ 25771 h 291500"/>
                      <a:gd name="connsiteX8" fmla="*/ 435120 w 651184"/>
                      <a:gd name="connsiteY8" fmla="*/ 67558 h 291500"/>
                      <a:gd name="connsiteX9" fmla="*/ 526146 w 651184"/>
                      <a:gd name="connsiteY9" fmla="*/ 79848 h 291500"/>
                      <a:gd name="connsiteX10" fmla="*/ 622010 w 651184"/>
                      <a:gd name="connsiteY10" fmla="*/ 131468 h 291500"/>
                      <a:gd name="connsiteX11" fmla="*/ 639217 w 651184"/>
                      <a:gd name="connsiteY11" fmla="*/ 178171 h 291500"/>
                      <a:gd name="connsiteX12" fmla="*/ 457320 w 651184"/>
                      <a:gd name="connsiteY12" fmla="*/ 271577 h 291500"/>
                      <a:gd name="connsiteX13" fmla="*/ 228720 w 651184"/>
                      <a:gd name="connsiteY13" fmla="*/ 286326 h 291500"/>
                      <a:gd name="connsiteX14" fmla="*/ 9952 w 651184"/>
                      <a:gd name="connsiteY14" fmla="*/ 204365 h 291500"/>
                      <a:gd name="connsiteX0" fmla="*/ 9952 w 657048"/>
                      <a:gd name="connsiteY0" fmla="*/ 204365 h 291500"/>
                      <a:gd name="connsiteX1" fmla="*/ 46823 w 657048"/>
                      <a:gd name="connsiteY1" fmla="*/ 119177 h 291500"/>
                      <a:gd name="connsiteX2" fmla="*/ 132855 w 657048"/>
                      <a:gd name="connsiteY2" fmla="*/ 80002 h 291500"/>
                      <a:gd name="connsiteX3" fmla="*/ 209132 w 657048"/>
                      <a:gd name="connsiteY3" fmla="*/ 60490 h 291500"/>
                      <a:gd name="connsiteX4" fmla="*/ 233636 w 657048"/>
                      <a:gd name="connsiteY4" fmla="*/ 25771 h 291500"/>
                      <a:gd name="connsiteX5" fmla="*/ 253300 w 657048"/>
                      <a:gd name="connsiteY5" fmla="*/ 1190 h 291500"/>
                      <a:gd name="connsiteX6" fmla="*/ 373746 w 657048"/>
                      <a:gd name="connsiteY6" fmla="*/ 6107 h 291500"/>
                      <a:gd name="connsiteX7" fmla="*/ 400784 w 657048"/>
                      <a:gd name="connsiteY7" fmla="*/ 25771 h 291500"/>
                      <a:gd name="connsiteX8" fmla="*/ 435120 w 657048"/>
                      <a:gd name="connsiteY8" fmla="*/ 67558 h 291500"/>
                      <a:gd name="connsiteX9" fmla="*/ 526146 w 657048"/>
                      <a:gd name="connsiteY9" fmla="*/ 79848 h 291500"/>
                      <a:gd name="connsiteX10" fmla="*/ 622010 w 657048"/>
                      <a:gd name="connsiteY10" fmla="*/ 131468 h 291500"/>
                      <a:gd name="connsiteX11" fmla="*/ 646361 w 657048"/>
                      <a:gd name="connsiteY11" fmla="*/ 192459 h 291500"/>
                      <a:gd name="connsiteX12" fmla="*/ 457320 w 657048"/>
                      <a:gd name="connsiteY12" fmla="*/ 271577 h 291500"/>
                      <a:gd name="connsiteX13" fmla="*/ 228720 w 657048"/>
                      <a:gd name="connsiteY13" fmla="*/ 286326 h 291500"/>
                      <a:gd name="connsiteX14" fmla="*/ 9952 w 657048"/>
                      <a:gd name="connsiteY14" fmla="*/ 204365 h 291500"/>
                      <a:gd name="connsiteX0" fmla="*/ 9952 w 638919"/>
                      <a:gd name="connsiteY0" fmla="*/ 204365 h 291500"/>
                      <a:gd name="connsiteX1" fmla="*/ 46823 w 638919"/>
                      <a:gd name="connsiteY1" fmla="*/ 119177 h 291500"/>
                      <a:gd name="connsiteX2" fmla="*/ 132855 w 638919"/>
                      <a:gd name="connsiteY2" fmla="*/ 80002 h 291500"/>
                      <a:gd name="connsiteX3" fmla="*/ 209132 w 638919"/>
                      <a:gd name="connsiteY3" fmla="*/ 60490 h 291500"/>
                      <a:gd name="connsiteX4" fmla="*/ 233636 w 638919"/>
                      <a:gd name="connsiteY4" fmla="*/ 25771 h 291500"/>
                      <a:gd name="connsiteX5" fmla="*/ 253300 w 638919"/>
                      <a:gd name="connsiteY5" fmla="*/ 1190 h 291500"/>
                      <a:gd name="connsiteX6" fmla="*/ 373746 w 638919"/>
                      <a:gd name="connsiteY6" fmla="*/ 6107 h 291500"/>
                      <a:gd name="connsiteX7" fmla="*/ 400784 w 638919"/>
                      <a:gd name="connsiteY7" fmla="*/ 25771 h 291500"/>
                      <a:gd name="connsiteX8" fmla="*/ 435120 w 638919"/>
                      <a:gd name="connsiteY8" fmla="*/ 67558 h 291500"/>
                      <a:gd name="connsiteX9" fmla="*/ 526146 w 638919"/>
                      <a:gd name="connsiteY9" fmla="*/ 79848 h 291500"/>
                      <a:gd name="connsiteX10" fmla="*/ 622010 w 638919"/>
                      <a:gd name="connsiteY10" fmla="*/ 131468 h 291500"/>
                      <a:gd name="connsiteX11" fmla="*/ 622548 w 638919"/>
                      <a:gd name="connsiteY11" fmla="*/ 192459 h 291500"/>
                      <a:gd name="connsiteX12" fmla="*/ 457320 w 638919"/>
                      <a:gd name="connsiteY12" fmla="*/ 271577 h 291500"/>
                      <a:gd name="connsiteX13" fmla="*/ 228720 w 638919"/>
                      <a:gd name="connsiteY13" fmla="*/ 286326 h 291500"/>
                      <a:gd name="connsiteX14" fmla="*/ 9952 w 638919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209132 w 638178"/>
                      <a:gd name="connsiteY3" fmla="*/ 60490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209132 w 638178"/>
                      <a:gd name="connsiteY3" fmla="*/ 60490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209132 w 638178"/>
                      <a:gd name="connsiteY3" fmla="*/ 60490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952 w 638178"/>
                      <a:gd name="connsiteY0" fmla="*/ 204365 h 291500"/>
                      <a:gd name="connsiteX1" fmla="*/ 46823 w 638178"/>
                      <a:gd name="connsiteY1" fmla="*/ 119177 h 291500"/>
                      <a:gd name="connsiteX2" fmla="*/ 132855 w 638178"/>
                      <a:gd name="connsiteY2" fmla="*/ 80002 h 291500"/>
                      <a:gd name="connsiteX3" fmla="*/ 194844 w 638178"/>
                      <a:gd name="connsiteY3" fmla="*/ 65253 h 291500"/>
                      <a:gd name="connsiteX4" fmla="*/ 233636 w 638178"/>
                      <a:gd name="connsiteY4" fmla="*/ 25771 h 291500"/>
                      <a:gd name="connsiteX5" fmla="*/ 253300 w 638178"/>
                      <a:gd name="connsiteY5" fmla="*/ 1190 h 291500"/>
                      <a:gd name="connsiteX6" fmla="*/ 373746 w 638178"/>
                      <a:gd name="connsiteY6" fmla="*/ 6107 h 291500"/>
                      <a:gd name="connsiteX7" fmla="*/ 400784 w 638178"/>
                      <a:gd name="connsiteY7" fmla="*/ 25771 h 291500"/>
                      <a:gd name="connsiteX8" fmla="*/ 435120 w 638178"/>
                      <a:gd name="connsiteY8" fmla="*/ 67558 h 291500"/>
                      <a:gd name="connsiteX9" fmla="*/ 540434 w 638178"/>
                      <a:gd name="connsiteY9" fmla="*/ 89373 h 291500"/>
                      <a:gd name="connsiteX10" fmla="*/ 622010 w 638178"/>
                      <a:gd name="connsiteY10" fmla="*/ 131468 h 291500"/>
                      <a:gd name="connsiteX11" fmla="*/ 622548 w 638178"/>
                      <a:gd name="connsiteY11" fmla="*/ 192459 h 291500"/>
                      <a:gd name="connsiteX12" fmla="*/ 457320 w 638178"/>
                      <a:gd name="connsiteY12" fmla="*/ 271577 h 291500"/>
                      <a:gd name="connsiteX13" fmla="*/ 228720 w 638178"/>
                      <a:gd name="connsiteY13" fmla="*/ 286326 h 291500"/>
                      <a:gd name="connsiteX14" fmla="*/ 9952 w 638178"/>
                      <a:gd name="connsiteY14" fmla="*/ 204365 h 291500"/>
                      <a:gd name="connsiteX0" fmla="*/ 9569 w 637795"/>
                      <a:gd name="connsiteY0" fmla="*/ 204365 h 291500"/>
                      <a:gd name="connsiteX1" fmla="*/ 46440 w 637795"/>
                      <a:gd name="connsiteY1" fmla="*/ 119177 h 291500"/>
                      <a:gd name="connsiteX2" fmla="*/ 113422 w 637795"/>
                      <a:gd name="connsiteY2" fmla="*/ 84765 h 291500"/>
                      <a:gd name="connsiteX3" fmla="*/ 194461 w 637795"/>
                      <a:gd name="connsiteY3" fmla="*/ 65253 h 291500"/>
                      <a:gd name="connsiteX4" fmla="*/ 233253 w 637795"/>
                      <a:gd name="connsiteY4" fmla="*/ 25771 h 291500"/>
                      <a:gd name="connsiteX5" fmla="*/ 252917 w 637795"/>
                      <a:gd name="connsiteY5" fmla="*/ 1190 h 291500"/>
                      <a:gd name="connsiteX6" fmla="*/ 373363 w 637795"/>
                      <a:gd name="connsiteY6" fmla="*/ 6107 h 291500"/>
                      <a:gd name="connsiteX7" fmla="*/ 400401 w 637795"/>
                      <a:gd name="connsiteY7" fmla="*/ 25771 h 291500"/>
                      <a:gd name="connsiteX8" fmla="*/ 434737 w 637795"/>
                      <a:gd name="connsiteY8" fmla="*/ 67558 h 291500"/>
                      <a:gd name="connsiteX9" fmla="*/ 540051 w 637795"/>
                      <a:gd name="connsiteY9" fmla="*/ 89373 h 291500"/>
                      <a:gd name="connsiteX10" fmla="*/ 621627 w 637795"/>
                      <a:gd name="connsiteY10" fmla="*/ 131468 h 291500"/>
                      <a:gd name="connsiteX11" fmla="*/ 622165 w 637795"/>
                      <a:gd name="connsiteY11" fmla="*/ 192459 h 291500"/>
                      <a:gd name="connsiteX12" fmla="*/ 456937 w 637795"/>
                      <a:gd name="connsiteY12" fmla="*/ 271577 h 291500"/>
                      <a:gd name="connsiteX13" fmla="*/ 228337 w 637795"/>
                      <a:gd name="connsiteY13" fmla="*/ 286326 h 291500"/>
                      <a:gd name="connsiteX14" fmla="*/ 9569 w 637795"/>
                      <a:gd name="connsiteY14" fmla="*/ 204365 h 291500"/>
                      <a:gd name="connsiteX0" fmla="*/ 9569 w 637795"/>
                      <a:gd name="connsiteY0" fmla="*/ 204365 h 291500"/>
                      <a:gd name="connsiteX1" fmla="*/ 46440 w 637795"/>
                      <a:gd name="connsiteY1" fmla="*/ 119177 h 291500"/>
                      <a:gd name="connsiteX2" fmla="*/ 113422 w 637795"/>
                      <a:gd name="connsiteY2" fmla="*/ 84765 h 291500"/>
                      <a:gd name="connsiteX3" fmla="*/ 203986 w 637795"/>
                      <a:gd name="connsiteY3" fmla="*/ 60491 h 291500"/>
                      <a:gd name="connsiteX4" fmla="*/ 233253 w 637795"/>
                      <a:gd name="connsiteY4" fmla="*/ 25771 h 291500"/>
                      <a:gd name="connsiteX5" fmla="*/ 252917 w 637795"/>
                      <a:gd name="connsiteY5" fmla="*/ 1190 h 291500"/>
                      <a:gd name="connsiteX6" fmla="*/ 373363 w 637795"/>
                      <a:gd name="connsiteY6" fmla="*/ 6107 h 291500"/>
                      <a:gd name="connsiteX7" fmla="*/ 400401 w 637795"/>
                      <a:gd name="connsiteY7" fmla="*/ 25771 h 291500"/>
                      <a:gd name="connsiteX8" fmla="*/ 434737 w 637795"/>
                      <a:gd name="connsiteY8" fmla="*/ 67558 h 291500"/>
                      <a:gd name="connsiteX9" fmla="*/ 540051 w 637795"/>
                      <a:gd name="connsiteY9" fmla="*/ 89373 h 291500"/>
                      <a:gd name="connsiteX10" fmla="*/ 621627 w 637795"/>
                      <a:gd name="connsiteY10" fmla="*/ 131468 h 291500"/>
                      <a:gd name="connsiteX11" fmla="*/ 622165 w 637795"/>
                      <a:gd name="connsiteY11" fmla="*/ 192459 h 291500"/>
                      <a:gd name="connsiteX12" fmla="*/ 456937 w 637795"/>
                      <a:gd name="connsiteY12" fmla="*/ 271577 h 291500"/>
                      <a:gd name="connsiteX13" fmla="*/ 228337 w 637795"/>
                      <a:gd name="connsiteY13" fmla="*/ 286326 h 291500"/>
                      <a:gd name="connsiteX14" fmla="*/ 9569 w 637795"/>
                      <a:gd name="connsiteY14" fmla="*/ 204365 h 291500"/>
                      <a:gd name="connsiteX0" fmla="*/ 10730 w 629431"/>
                      <a:gd name="connsiteY0" fmla="*/ 192459 h 292380"/>
                      <a:gd name="connsiteX1" fmla="*/ 38076 w 629431"/>
                      <a:gd name="connsiteY1" fmla="*/ 119177 h 292380"/>
                      <a:gd name="connsiteX2" fmla="*/ 105058 w 629431"/>
                      <a:gd name="connsiteY2" fmla="*/ 84765 h 292380"/>
                      <a:gd name="connsiteX3" fmla="*/ 195622 w 629431"/>
                      <a:gd name="connsiteY3" fmla="*/ 60491 h 292380"/>
                      <a:gd name="connsiteX4" fmla="*/ 224889 w 629431"/>
                      <a:gd name="connsiteY4" fmla="*/ 25771 h 292380"/>
                      <a:gd name="connsiteX5" fmla="*/ 244553 w 629431"/>
                      <a:gd name="connsiteY5" fmla="*/ 1190 h 292380"/>
                      <a:gd name="connsiteX6" fmla="*/ 364999 w 629431"/>
                      <a:gd name="connsiteY6" fmla="*/ 6107 h 292380"/>
                      <a:gd name="connsiteX7" fmla="*/ 392037 w 629431"/>
                      <a:gd name="connsiteY7" fmla="*/ 25771 h 292380"/>
                      <a:gd name="connsiteX8" fmla="*/ 426373 w 629431"/>
                      <a:gd name="connsiteY8" fmla="*/ 67558 h 292380"/>
                      <a:gd name="connsiteX9" fmla="*/ 531687 w 629431"/>
                      <a:gd name="connsiteY9" fmla="*/ 89373 h 292380"/>
                      <a:gd name="connsiteX10" fmla="*/ 613263 w 629431"/>
                      <a:gd name="connsiteY10" fmla="*/ 131468 h 292380"/>
                      <a:gd name="connsiteX11" fmla="*/ 613801 w 629431"/>
                      <a:gd name="connsiteY11" fmla="*/ 192459 h 292380"/>
                      <a:gd name="connsiteX12" fmla="*/ 448573 w 629431"/>
                      <a:gd name="connsiteY12" fmla="*/ 271577 h 292380"/>
                      <a:gd name="connsiteX13" fmla="*/ 219973 w 629431"/>
                      <a:gd name="connsiteY13" fmla="*/ 286326 h 292380"/>
                      <a:gd name="connsiteX14" fmla="*/ 10730 w 629431"/>
                      <a:gd name="connsiteY14" fmla="*/ 192459 h 292380"/>
                      <a:gd name="connsiteX0" fmla="*/ 10730 w 629431"/>
                      <a:gd name="connsiteY0" fmla="*/ 192459 h 311842"/>
                      <a:gd name="connsiteX1" fmla="*/ 38076 w 629431"/>
                      <a:gd name="connsiteY1" fmla="*/ 119177 h 311842"/>
                      <a:gd name="connsiteX2" fmla="*/ 105058 w 629431"/>
                      <a:gd name="connsiteY2" fmla="*/ 84765 h 311842"/>
                      <a:gd name="connsiteX3" fmla="*/ 195622 w 629431"/>
                      <a:gd name="connsiteY3" fmla="*/ 60491 h 311842"/>
                      <a:gd name="connsiteX4" fmla="*/ 224889 w 629431"/>
                      <a:gd name="connsiteY4" fmla="*/ 25771 h 311842"/>
                      <a:gd name="connsiteX5" fmla="*/ 244553 w 629431"/>
                      <a:gd name="connsiteY5" fmla="*/ 1190 h 311842"/>
                      <a:gd name="connsiteX6" fmla="*/ 364999 w 629431"/>
                      <a:gd name="connsiteY6" fmla="*/ 6107 h 311842"/>
                      <a:gd name="connsiteX7" fmla="*/ 392037 w 629431"/>
                      <a:gd name="connsiteY7" fmla="*/ 25771 h 311842"/>
                      <a:gd name="connsiteX8" fmla="*/ 426373 w 629431"/>
                      <a:gd name="connsiteY8" fmla="*/ 67558 h 311842"/>
                      <a:gd name="connsiteX9" fmla="*/ 531687 w 629431"/>
                      <a:gd name="connsiteY9" fmla="*/ 89373 h 311842"/>
                      <a:gd name="connsiteX10" fmla="*/ 613263 w 629431"/>
                      <a:gd name="connsiteY10" fmla="*/ 131468 h 311842"/>
                      <a:gd name="connsiteX11" fmla="*/ 613801 w 629431"/>
                      <a:gd name="connsiteY11" fmla="*/ 192459 h 311842"/>
                      <a:gd name="connsiteX12" fmla="*/ 448573 w 629431"/>
                      <a:gd name="connsiteY12" fmla="*/ 271577 h 311842"/>
                      <a:gd name="connsiteX13" fmla="*/ 219973 w 629431"/>
                      <a:gd name="connsiteY13" fmla="*/ 308765 h 311842"/>
                      <a:gd name="connsiteX14" fmla="*/ 10730 w 629431"/>
                      <a:gd name="connsiteY14" fmla="*/ 192459 h 311842"/>
                      <a:gd name="connsiteX0" fmla="*/ 10730 w 629034"/>
                      <a:gd name="connsiteY0" fmla="*/ 192459 h 317422"/>
                      <a:gd name="connsiteX1" fmla="*/ 38076 w 629034"/>
                      <a:gd name="connsiteY1" fmla="*/ 119177 h 317422"/>
                      <a:gd name="connsiteX2" fmla="*/ 105058 w 629034"/>
                      <a:gd name="connsiteY2" fmla="*/ 84765 h 317422"/>
                      <a:gd name="connsiteX3" fmla="*/ 195622 w 629034"/>
                      <a:gd name="connsiteY3" fmla="*/ 60491 h 317422"/>
                      <a:gd name="connsiteX4" fmla="*/ 224889 w 629034"/>
                      <a:gd name="connsiteY4" fmla="*/ 25771 h 317422"/>
                      <a:gd name="connsiteX5" fmla="*/ 244553 w 629034"/>
                      <a:gd name="connsiteY5" fmla="*/ 1190 h 317422"/>
                      <a:gd name="connsiteX6" fmla="*/ 364999 w 629034"/>
                      <a:gd name="connsiteY6" fmla="*/ 6107 h 317422"/>
                      <a:gd name="connsiteX7" fmla="*/ 392037 w 629034"/>
                      <a:gd name="connsiteY7" fmla="*/ 25771 h 317422"/>
                      <a:gd name="connsiteX8" fmla="*/ 426373 w 629034"/>
                      <a:gd name="connsiteY8" fmla="*/ 67558 h 317422"/>
                      <a:gd name="connsiteX9" fmla="*/ 531687 w 629034"/>
                      <a:gd name="connsiteY9" fmla="*/ 89373 h 317422"/>
                      <a:gd name="connsiteX10" fmla="*/ 613263 w 629034"/>
                      <a:gd name="connsiteY10" fmla="*/ 131468 h 317422"/>
                      <a:gd name="connsiteX11" fmla="*/ 613801 w 629034"/>
                      <a:gd name="connsiteY11" fmla="*/ 192459 h 317422"/>
                      <a:gd name="connsiteX12" fmla="*/ 454183 w 629034"/>
                      <a:gd name="connsiteY12" fmla="*/ 296821 h 317422"/>
                      <a:gd name="connsiteX13" fmla="*/ 219973 w 629034"/>
                      <a:gd name="connsiteY13" fmla="*/ 308765 h 317422"/>
                      <a:gd name="connsiteX14" fmla="*/ 10730 w 629034"/>
                      <a:gd name="connsiteY14" fmla="*/ 192459 h 317422"/>
                      <a:gd name="connsiteX0" fmla="*/ 10730 w 629034"/>
                      <a:gd name="connsiteY0" fmla="*/ 192459 h 315467"/>
                      <a:gd name="connsiteX1" fmla="*/ 38076 w 629034"/>
                      <a:gd name="connsiteY1" fmla="*/ 119177 h 315467"/>
                      <a:gd name="connsiteX2" fmla="*/ 105058 w 629034"/>
                      <a:gd name="connsiteY2" fmla="*/ 84765 h 315467"/>
                      <a:gd name="connsiteX3" fmla="*/ 195622 w 629034"/>
                      <a:gd name="connsiteY3" fmla="*/ 60491 h 315467"/>
                      <a:gd name="connsiteX4" fmla="*/ 224889 w 629034"/>
                      <a:gd name="connsiteY4" fmla="*/ 25771 h 315467"/>
                      <a:gd name="connsiteX5" fmla="*/ 244553 w 629034"/>
                      <a:gd name="connsiteY5" fmla="*/ 1190 h 315467"/>
                      <a:gd name="connsiteX6" fmla="*/ 364999 w 629034"/>
                      <a:gd name="connsiteY6" fmla="*/ 6107 h 315467"/>
                      <a:gd name="connsiteX7" fmla="*/ 392037 w 629034"/>
                      <a:gd name="connsiteY7" fmla="*/ 25771 h 315467"/>
                      <a:gd name="connsiteX8" fmla="*/ 426373 w 629034"/>
                      <a:gd name="connsiteY8" fmla="*/ 67558 h 315467"/>
                      <a:gd name="connsiteX9" fmla="*/ 531687 w 629034"/>
                      <a:gd name="connsiteY9" fmla="*/ 89373 h 315467"/>
                      <a:gd name="connsiteX10" fmla="*/ 613263 w 629034"/>
                      <a:gd name="connsiteY10" fmla="*/ 131468 h 315467"/>
                      <a:gd name="connsiteX11" fmla="*/ 613801 w 629034"/>
                      <a:gd name="connsiteY11" fmla="*/ 192459 h 315467"/>
                      <a:gd name="connsiteX12" fmla="*/ 454183 w 629034"/>
                      <a:gd name="connsiteY12" fmla="*/ 296821 h 315467"/>
                      <a:gd name="connsiteX13" fmla="*/ 219973 w 629034"/>
                      <a:gd name="connsiteY13" fmla="*/ 305960 h 315467"/>
                      <a:gd name="connsiteX14" fmla="*/ 10730 w 629034"/>
                      <a:gd name="connsiteY14" fmla="*/ 192459 h 315467"/>
                      <a:gd name="connsiteX0" fmla="*/ 10730 w 629034"/>
                      <a:gd name="connsiteY0" fmla="*/ 192459 h 309124"/>
                      <a:gd name="connsiteX1" fmla="*/ 38076 w 629034"/>
                      <a:gd name="connsiteY1" fmla="*/ 119177 h 309124"/>
                      <a:gd name="connsiteX2" fmla="*/ 105058 w 629034"/>
                      <a:gd name="connsiteY2" fmla="*/ 84765 h 309124"/>
                      <a:gd name="connsiteX3" fmla="*/ 195622 w 629034"/>
                      <a:gd name="connsiteY3" fmla="*/ 60491 h 309124"/>
                      <a:gd name="connsiteX4" fmla="*/ 224889 w 629034"/>
                      <a:gd name="connsiteY4" fmla="*/ 25771 h 309124"/>
                      <a:gd name="connsiteX5" fmla="*/ 244553 w 629034"/>
                      <a:gd name="connsiteY5" fmla="*/ 1190 h 309124"/>
                      <a:gd name="connsiteX6" fmla="*/ 364999 w 629034"/>
                      <a:gd name="connsiteY6" fmla="*/ 6107 h 309124"/>
                      <a:gd name="connsiteX7" fmla="*/ 392037 w 629034"/>
                      <a:gd name="connsiteY7" fmla="*/ 25771 h 309124"/>
                      <a:gd name="connsiteX8" fmla="*/ 426373 w 629034"/>
                      <a:gd name="connsiteY8" fmla="*/ 67558 h 309124"/>
                      <a:gd name="connsiteX9" fmla="*/ 531687 w 629034"/>
                      <a:gd name="connsiteY9" fmla="*/ 89373 h 309124"/>
                      <a:gd name="connsiteX10" fmla="*/ 613263 w 629034"/>
                      <a:gd name="connsiteY10" fmla="*/ 131468 h 309124"/>
                      <a:gd name="connsiteX11" fmla="*/ 613801 w 629034"/>
                      <a:gd name="connsiteY11" fmla="*/ 192459 h 309124"/>
                      <a:gd name="connsiteX12" fmla="*/ 454183 w 629034"/>
                      <a:gd name="connsiteY12" fmla="*/ 296821 h 309124"/>
                      <a:gd name="connsiteX13" fmla="*/ 219973 w 629034"/>
                      <a:gd name="connsiteY13" fmla="*/ 294741 h 309124"/>
                      <a:gd name="connsiteX14" fmla="*/ 10730 w 629034"/>
                      <a:gd name="connsiteY14" fmla="*/ 192459 h 309124"/>
                      <a:gd name="connsiteX0" fmla="*/ 10532 w 628836"/>
                      <a:gd name="connsiteY0" fmla="*/ 192459 h 313648"/>
                      <a:gd name="connsiteX1" fmla="*/ 37878 w 628836"/>
                      <a:gd name="connsiteY1" fmla="*/ 119177 h 313648"/>
                      <a:gd name="connsiteX2" fmla="*/ 104860 w 628836"/>
                      <a:gd name="connsiteY2" fmla="*/ 84765 h 313648"/>
                      <a:gd name="connsiteX3" fmla="*/ 195424 w 628836"/>
                      <a:gd name="connsiteY3" fmla="*/ 60491 h 313648"/>
                      <a:gd name="connsiteX4" fmla="*/ 224691 w 628836"/>
                      <a:gd name="connsiteY4" fmla="*/ 25771 h 313648"/>
                      <a:gd name="connsiteX5" fmla="*/ 244355 w 628836"/>
                      <a:gd name="connsiteY5" fmla="*/ 1190 h 313648"/>
                      <a:gd name="connsiteX6" fmla="*/ 364801 w 628836"/>
                      <a:gd name="connsiteY6" fmla="*/ 6107 h 313648"/>
                      <a:gd name="connsiteX7" fmla="*/ 391839 w 628836"/>
                      <a:gd name="connsiteY7" fmla="*/ 25771 h 313648"/>
                      <a:gd name="connsiteX8" fmla="*/ 426175 w 628836"/>
                      <a:gd name="connsiteY8" fmla="*/ 67558 h 313648"/>
                      <a:gd name="connsiteX9" fmla="*/ 531489 w 628836"/>
                      <a:gd name="connsiteY9" fmla="*/ 89373 h 313648"/>
                      <a:gd name="connsiteX10" fmla="*/ 613065 w 628836"/>
                      <a:gd name="connsiteY10" fmla="*/ 131468 h 313648"/>
                      <a:gd name="connsiteX11" fmla="*/ 613603 w 628836"/>
                      <a:gd name="connsiteY11" fmla="*/ 192459 h 313648"/>
                      <a:gd name="connsiteX12" fmla="*/ 453985 w 628836"/>
                      <a:gd name="connsiteY12" fmla="*/ 296821 h 313648"/>
                      <a:gd name="connsiteX13" fmla="*/ 216970 w 628836"/>
                      <a:gd name="connsiteY13" fmla="*/ 303156 h 313648"/>
                      <a:gd name="connsiteX14" fmla="*/ 10532 w 628836"/>
                      <a:gd name="connsiteY14" fmla="*/ 192459 h 313648"/>
                      <a:gd name="connsiteX0" fmla="*/ 10532 w 628836"/>
                      <a:gd name="connsiteY0" fmla="*/ 192459 h 309621"/>
                      <a:gd name="connsiteX1" fmla="*/ 37878 w 628836"/>
                      <a:gd name="connsiteY1" fmla="*/ 119177 h 309621"/>
                      <a:gd name="connsiteX2" fmla="*/ 104860 w 628836"/>
                      <a:gd name="connsiteY2" fmla="*/ 84765 h 309621"/>
                      <a:gd name="connsiteX3" fmla="*/ 195424 w 628836"/>
                      <a:gd name="connsiteY3" fmla="*/ 60491 h 309621"/>
                      <a:gd name="connsiteX4" fmla="*/ 224691 w 628836"/>
                      <a:gd name="connsiteY4" fmla="*/ 25771 h 309621"/>
                      <a:gd name="connsiteX5" fmla="*/ 244355 w 628836"/>
                      <a:gd name="connsiteY5" fmla="*/ 1190 h 309621"/>
                      <a:gd name="connsiteX6" fmla="*/ 364801 w 628836"/>
                      <a:gd name="connsiteY6" fmla="*/ 6107 h 309621"/>
                      <a:gd name="connsiteX7" fmla="*/ 391839 w 628836"/>
                      <a:gd name="connsiteY7" fmla="*/ 25771 h 309621"/>
                      <a:gd name="connsiteX8" fmla="*/ 426175 w 628836"/>
                      <a:gd name="connsiteY8" fmla="*/ 67558 h 309621"/>
                      <a:gd name="connsiteX9" fmla="*/ 531489 w 628836"/>
                      <a:gd name="connsiteY9" fmla="*/ 89373 h 309621"/>
                      <a:gd name="connsiteX10" fmla="*/ 613065 w 628836"/>
                      <a:gd name="connsiteY10" fmla="*/ 131468 h 309621"/>
                      <a:gd name="connsiteX11" fmla="*/ 613603 w 628836"/>
                      <a:gd name="connsiteY11" fmla="*/ 192459 h 309621"/>
                      <a:gd name="connsiteX12" fmla="*/ 453985 w 628836"/>
                      <a:gd name="connsiteY12" fmla="*/ 285602 h 309621"/>
                      <a:gd name="connsiteX13" fmla="*/ 216970 w 628836"/>
                      <a:gd name="connsiteY13" fmla="*/ 303156 h 309621"/>
                      <a:gd name="connsiteX14" fmla="*/ 10532 w 628836"/>
                      <a:gd name="connsiteY14" fmla="*/ 192459 h 309621"/>
                      <a:gd name="connsiteX0" fmla="*/ 10532 w 629233"/>
                      <a:gd name="connsiteY0" fmla="*/ 192459 h 311398"/>
                      <a:gd name="connsiteX1" fmla="*/ 37878 w 629233"/>
                      <a:gd name="connsiteY1" fmla="*/ 119177 h 311398"/>
                      <a:gd name="connsiteX2" fmla="*/ 104860 w 629233"/>
                      <a:gd name="connsiteY2" fmla="*/ 84765 h 311398"/>
                      <a:gd name="connsiteX3" fmla="*/ 195424 w 629233"/>
                      <a:gd name="connsiteY3" fmla="*/ 60491 h 311398"/>
                      <a:gd name="connsiteX4" fmla="*/ 224691 w 629233"/>
                      <a:gd name="connsiteY4" fmla="*/ 25771 h 311398"/>
                      <a:gd name="connsiteX5" fmla="*/ 244355 w 629233"/>
                      <a:gd name="connsiteY5" fmla="*/ 1190 h 311398"/>
                      <a:gd name="connsiteX6" fmla="*/ 364801 w 629233"/>
                      <a:gd name="connsiteY6" fmla="*/ 6107 h 311398"/>
                      <a:gd name="connsiteX7" fmla="*/ 391839 w 629233"/>
                      <a:gd name="connsiteY7" fmla="*/ 25771 h 311398"/>
                      <a:gd name="connsiteX8" fmla="*/ 426175 w 629233"/>
                      <a:gd name="connsiteY8" fmla="*/ 67558 h 311398"/>
                      <a:gd name="connsiteX9" fmla="*/ 531489 w 629233"/>
                      <a:gd name="connsiteY9" fmla="*/ 89373 h 311398"/>
                      <a:gd name="connsiteX10" fmla="*/ 613065 w 629233"/>
                      <a:gd name="connsiteY10" fmla="*/ 131468 h 311398"/>
                      <a:gd name="connsiteX11" fmla="*/ 613603 w 629233"/>
                      <a:gd name="connsiteY11" fmla="*/ 192459 h 311398"/>
                      <a:gd name="connsiteX12" fmla="*/ 448375 w 629233"/>
                      <a:gd name="connsiteY12" fmla="*/ 291211 h 311398"/>
                      <a:gd name="connsiteX13" fmla="*/ 216970 w 629233"/>
                      <a:gd name="connsiteY13" fmla="*/ 303156 h 311398"/>
                      <a:gd name="connsiteX14" fmla="*/ 10532 w 629233"/>
                      <a:gd name="connsiteY14" fmla="*/ 192459 h 311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29233" h="311398">
                        <a:moveTo>
                          <a:pt x="10532" y="192459"/>
                        </a:moveTo>
                        <a:cubicBezTo>
                          <a:pt x="-19317" y="161796"/>
                          <a:pt x="22157" y="137126"/>
                          <a:pt x="37878" y="119177"/>
                        </a:cubicBezTo>
                        <a:cubicBezTo>
                          <a:pt x="53599" y="101228"/>
                          <a:pt x="78602" y="94546"/>
                          <a:pt x="104860" y="84765"/>
                        </a:cubicBezTo>
                        <a:cubicBezTo>
                          <a:pt x="131118" y="74984"/>
                          <a:pt x="175452" y="70323"/>
                          <a:pt x="195424" y="60491"/>
                        </a:cubicBezTo>
                        <a:cubicBezTo>
                          <a:pt x="215396" y="50659"/>
                          <a:pt x="216536" y="35654"/>
                          <a:pt x="224691" y="25771"/>
                        </a:cubicBezTo>
                        <a:cubicBezTo>
                          <a:pt x="232846" y="15888"/>
                          <a:pt x="221003" y="4467"/>
                          <a:pt x="244355" y="1190"/>
                        </a:cubicBezTo>
                        <a:cubicBezTo>
                          <a:pt x="267707" y="-2087"/>
                          <a:pt x="340220" y="2010"/>
                          <a:pt x="364801" y="6107"/>
                        </a:cubicBezTo>
                        <a:cubicBezTo>
                          <a:pt x="389382" y="10204"/>
                          <a:pt x="381610" y="15529"/>
                          <a:pt x="391839" y="25771"/>
                        </a:cubicBezTo>
                        <a:cubicBezTo>
                          <a:pt x="402068" y="36013"/>
                          <a:pt x="402900" y="56958"/>
                          <a:pt x="426175" y="67558"/>
                        </a:cubicBezTo>
                        <a:cubicBezTo>
                          <a:pt x="449450" y="78158"/>
                          <a:pt x="500341" y="78721"/>
                          <a:pt x="531489" y="89373"/>
                        </a:cubicBezTo>
                        <a:cubicBezTo>
                          <a:pt x="562637" y="100025"/>
                          <a:pt x="599379" y="114287"/>
                          <a:pt x="613065" y="131468"/>
                        </a:cubicBezTo>
                        <a:cubicBezTo>
                          <a:pt x="626751" y="148649"/>
                          <a:pt x="641051" y="165835"/>
                          <a:pt x="613603" y="192459"/>
                        </a:cubicBezTo>
                        <a:cubicBezTo>
                          <a:pt x="586155" y="219083"/>
                          <a:pt x="516791" y="273185"/>
                          <a:pt x="448375" y="291211"/>
                        </a:cubicBezTo>
                        <a:cubicBezTo>
                          <a:pt x="379959" y="309237"/>
                          <a:pt x="289944" y="319615"/>
                          <a:pt x="216970" y="303156"/>
                        </a:cubicBezTo>
                        <a:cubicBezTo>
                          <a:pt x="143996" y="286697"/>
                          <a:pt x="40381" y="223122"/>
                          <a:pt x="10532" y="19245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5" name="Forma libre: forma 264">
                    <a:extLst>
                      <a:ext uri="{FF2B5EF4-FFF2-40B4-BE49-F238E27FC236}">
                        <a16:creationId xmlns:a16="http://schemas.microsoft.com/office/drawing/2014/main" id="{83215658-9C61-86BE-9BCD-DC09A965594C}"/>
                      </a:ext>
                    </a:extLst>
                  </p:cNvPr>
                  <p:cNvSpPr/>
                  <p:nvPr/>
                </p:nvSpPr>
                <p:spPr>
                  <a:xfrm>
                    <a:off x="1280679" y="2744060"/>
                    <a:ext cx="312043" cy="362603"/>
                  </a:xfrm>
                  <a:custGeom>
                    <a:avLst/>
                    <a:gdLst>
                      <a:gd name="connsiteX0" fmla="*/ 29710 w 312043"/>
                      <a:gd name="connsiteY0" fmla="*/ 0 h 362603"/>
                      <a:gd name="connsiteX1" fmla="*/ 12626 w 312043"/>
                      <a:gd name="connsiteY1" fmla="*/ 41381 h 362603"/>
                      <a:gd name="connsiteX2" fmla="*/ 3466 w 312043"/>
                      <a:gd name="connsiteY2" fmla="*/ 108064 h 362603"/>
                      <a:gd name="connsiteX3" fmla="*/ 10010 w 312043"/>
                      <a:gd name="connsiteY3" fmla="*/ 108259 h 362603"/>
                      <a:gd name="connsiteX4" fmla="*/ 240749 w 312043"/>
                      <a:gd name="connsiteY4" fmla="*/ 33570 h 362603"/>
                      <a:gd name="connsiteX5" fmla="*/ 260284 w 312043"/>
                      <a:gd name="connsiteY5" fmla="*/ 21681 h 362603"/>
                      <a:gd name="connsiteX6" fmla="*/ 266068 w 312043"/>
                      <a:gd name="connsiteY6" fmla="*/ 58680 h 362603"/>
                      <a:gd name="connsiteX7" fmla="*/ 279632 w 312043"/>
                      <a:gd name="connsiteY7" fmla="*/ 103728 h 362603"/>
                      <a:gd name="connsiteX8" fmla="*/ 298467 w 312043"/>
                      <a:gd name="connsiteY8" fmla="*/ 146838 h 362603"/>
                      <a:gd name="connsiteX9" fmla="*/ 312043 w 312043"/>
                      <a:gd name="connsiteY9" fmla="*/ 169017 h 362603"/>
                      <a:gd name="connsiteX10" fmla="*/ 304372 w 312043"/>
                      <a:gd name="connsiteY10" fmla="*/ 223054 h 362603"/>
                      <a:gd name="connsiteX11" fmla="*/ 156331 w 312043"/>
                      <a:gd name="connsiteY11" fmla="*/ 362603 h 362603"/>
                      <a:gd name="connsiteX12" fmla="*/ 66501 w 312043"/>
                      <a:gd name="connsiteY12" fmla="*/ 323581 h 362603"/>
                      <a:gd name="connsiteX13" fmla="*/ 60093 w 312043"/>
                      <a:gd name="connsiteY13" fmla="*/ 316063 h 362603"/>
                      <a:gd name="connsiteX14" fmla="*/ 47058 w 312043"/>
                      <a:gd name="connsiteY14" fmla="*/ 300257 h 362603"/>
                      <a:gd name="connsiteX15" fmla="*/ 0 w 312043"/>
                      <a:gd name="connsiteY15" fmla="*/ 133291 h 362603"/>
                      <a:gd name="connsiteX16" fmla="*/ 3466 w 312043"/>
                      <a:gd name="connsiteY16" fmla="*/ 108063 h 362603"/>
                      <a:gd name="connsiteX17" fmla="*/ 3465 w 312043"/>
                      <a:gd name="connsiteY17" fmla="*/ 108063 h 362603"/>
                      <a:gd name="connsiteX18" fmla="*/ 12625 w 312043"/>
                      <a:gd name="connsiteY18" fmla="*/ 41380 h 362603"/>
                      <a:gd name="connsiteX19" fmla="*/ 29699 w 312043"/>
                      <a:gd name="connsiteY19" fmla="*/ 23 h 362603"/>
                      <a:gd name="connsiteX20" fmla="*/ 29710 w 312043"/>
                      <a:gd name="connsiteY20" fmla="*/ 0 h 362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12043" h="362603">
                        <a:moveTo>
                          <a:pt x="29710" y="0"/>
                        </a:moveTo>
                        <a:lnTo>
                          <a:pt x="12626" y="41381"/>
                        </a:lnTo>
                        <a:lnTo>
                          <a:pt x="3466" y="108064"/>
                        </a:lnTo>
                        <a:lnTo>
                          <a:pt x="10010" y="108259"/>
                        </a:lnTo>
                        <a:cubicBezTo>
                          <a:pt x="69366" y="103194"/>
                          <a:pt x="179622" y="66265"/>
                          <a:pt x="240749" y="33570"/>
                        </a:cubicBezTo>
                        <a:lnTo>
                          <a:pt x="260284" y="21681"/>
                        </a:lnTo>
                        <a:lnTo>
                          <a:pt x="266068" y="58680"/>
                        </a:lnTo>
                        <a:cubicBezTo>
                          <a:pt x="269350" y="72852"/>
                          <a:pt x="273885" y="88092"/>
                          <a:pt x="279632" y="103728"/>
                        </a:cubicBezTo>
                        <a:cubicBezTo>
                          <a:pt x="285378" y="119363"/>
                          <a:pt x="291790" y="133913"/>
                          <a:pt x="298467" y="146838"/>
                        </a:cubicBezTo>
                        <a:lnTo>
                          <a:pt x="312043" y="169017"/>
                        </a:lnTo>
                        <a:lnTo>
                          <a:pt x="304372" y="223054"/>
                        </a:lnTo>
                        <a:cubicBezTo>
                          <a:pt x="279982" y="305062"/>
                          <a:pt x="222882" y="362603"/>
                          <a:pt x="156331" y="362603"/>
                        </a:cubicBezTo>
                        <a:cubicBezTo>
                          <a:pt x="123056" y="362603"/>
                          <a:pt x="92143" y="348218"/>
                          <a:pt x="66501" y="323581"/>
                        </a:cubicBezTo>
                        <a:lnTo>
                          <a:pt x="60093" y="316063"/>
                        </a:lnTo>
                        <a:lnTo>
                          <a:pt x="47058" y="300257"/>
                        </a:lnTo>
                        <a:cubicBezTo>
                          <a:pt x="17983" y="257527"/>
                          <a:pt x="0" y="198496"/>
                          <a:pt x="0" y="133291"/>
                        </a:cubicBezTo>
                        <a:lnTo>
                          <a:pt x="3466" y="108063"/>
                        </a:lnTo>
                        <a:lnTo>
                          <a:pt x="3465" y="108063"/>
                        </a:lnTo>
                        <a:lnTo>
                          <a:pt x="12625" y="41380"/>
                        </a:lnTo>
                        <a:lnTo>
                          <a:pt x="29699" y="23"/>
                        </a:lnTo>
                        <a:lnTo>
                          <a:pt x="2971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2225">
                    <a:solidFill>
                      <a:srgbClr val="3F508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s-CO" dirty="0"/>
                  </a:p>
                </p:txBody>
              </p:sp>
            </p:grpSp>
          </p:grpSp>
          <p:sp>
            <p:nvSpPr>
              <p:cNvPr id="250" name="CuadroTexto 249">
                <a:extLst>
                  <a:ext uri="{FF2B5EF4-FFF2-40B4-BE49-F238E27FC236}">
                    <a16:creationId xmlns:a16="http://schemas.microsoft.com/office/drawing/2014/main" id="{9A56B638-6195-C50F-23C4-8E0D242270A1}"/>
                  </a:ext>
                </a:extLst>
              </p:cNvPr>
              <p:cNvSpPr txBox="1"/>
              <p:nvPr/>
            </p:nvSpPr>
            <p:spPr>
              <a:xfrm>
                <a:off x="1913422" y="2701016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06919E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06919E"/>
                  </a:solidFill>
                  <a:latin typeface="Quicksand" pitchFamily="2" charset="0"/>
                </a:endParaRPr>
              </a:p>
            </p:txBody>
          </p:sp>
          <p:sp>
            <p:nvSpPr>
              <p:cNvPr id="251" name="CuadroTexto 250">
                <a:extLst>
                  <a:ext uri="{FF2B5EF4-FFF2-40B4-BE49-F238E27FC236}">
                    <a16:creationId xmlns:a16="http://schemas.microsoft.com/office/drawing/2014/main" id="{336B6E3F-455F-75C6-AE0E-4E169AD9D264}"/>
                  </a:ext>
                </a:extLst>
              </p:cNvPr>
              <p:cNvSpPr txBox="1"/>
              <p:nvPr/>
            </p:nvSpPr>
            <p:spPr>
              <a:xfrm>
                <a:off x="1913422" y="2870536"/>
                <a:ext cx="9530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dirty="0" err="1">
                    <a:latin typeface="Quicksand" pitchFamily="2" charset="0"/>
                  </a:rPr>
                  <a:t>Write</a:t>
                </a:r>
                <a:r>
                  <a:rPr lang="es-ES" sz="800" dirty="0">
                    <a:latin typeface="Quicksand" pitchFamily="2" charset="0"/>
                  </a:rPr>
                  <a:t> </a:t>
                </a:r>
                <a:r>
                  <a:rPr lang="es-ES" sz="800" dirty="0" err="1">
                    <a:latin typeface="Quicksand" pitchFamily="2" charset="0"/>
                  </a:rPr>
                  <a:t>text</a:t>
                </a:r>
                <a:r>
                  <a:rPr lang="es-ES" sz="800" dirty="0">
                    <a:latin typeface="Quicksand" pitchFamily="2" charset="0"/>
                  </a:rPr>
                  <a:t> </a:t>
                </a:r>
                <a:r>
                  <a:rPr lang="es-ES" sz="800" dirty="0" err="1">
                    <a:latin typeface="Quicksand" pitchFamily="2" charset="0"/>
                  </a:rPr>
                  <a:t>here</a:t>
                </a:r>
                <a:r>
                  <a:rPr lang="es-ES" sz="8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69" name="Grupo 268">
              <a:extLst>
                <a:ext uri="{FF2B5EF4-FFF2-40B4-BE49-F238E27FC236}">
                  <a16:creationId xmlns:a16="http://schemas.microsoft.com/office/drawing/2014/main" id="{8695140B-5F1F-CB0D-704A-64348CEE0D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7657" y="4324861"/>
              <a:ext cx="558085" cy="580240"/>
              <a:chOff x="1021723" y="2483873"/>
              <a:chExt cx="834351" cy="867473"/>
            </a:xfrm>
          </p:grpSpPr>
          <p:sp>
            <p:nvSpPr>
              <p:cNvPr id="286" name="Elipse 285">
                <a:extLst>
                  <a:ext uri="{FF2B5EF4-FFF2-40B4-BE49-F238E27FC236}">
                    <a16:creationId xmlns:a16="http://schemas.microsoft.com/office/drawing/2014/main" id="{F62218AB-92C5-19A9-0C65-285DBDA199FB}"/>
                  </a:ext>
                </a:extLst>
              </p:cNvPr>
              <p:cNvSpPr/>
              <p:nvPr/>
            </p:nvSpPr>
            <p:spPr>
              <a:xfrm>
                <a:off x="1021723" y="2483873"/>
                <a:ext cx="834351" cy="835200"/>
              </a:xfrm>
              <a:prstGeom prst="ellipse">
                <a:avLst/>
              </a:prstGeom>
              <a:solidFill>
                <a:srgbClr val="36D4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73" name="Grupo 272">
                <a:extLst>
                  <a:ext uri="{FF2B5EF4-FFF2-40B4-BE49-F238E27FC236}">
                    <a16:creationId xmlns:a16="http://schemas.microsoft.com/office/drawing/2014/main" id="{0B5A7D86-C902-27FF-AEE8-E4ED4E64E26F}"/>
                  </a:ext>
                </a:extLst>
              </p:cNvPr>
              <p:cNvGrpSpPr/>
              <p:nvPr/>
            </p:nvGrpSpPr>
            <p:grpSpPr>
              <a:xfrm>
                <a:off x="1124382" y="2635478"/>
                <a:ext cx="629233" cy="715868"/>
                <a:chOff x="1124382" y="2635478"/>
                <a:chExt cx="629233" cy="715868"/>
              </a:xfrm>
            </p:grpSpPr>
            <p:sp>
              <p:nvSpPr>
                <p:cNvPr id="274" name="Forma libre: forma 273">
                  <a:extLst>
                    <a:ext uri="{FF2B5EF4-FFF2-40B4-BE49-F238E27FC236}">
                      <a16:creationId xmlns:a16="http://schemas.microsoft.com/office/drawing/2014/main" id="{E5256DFA-BF20-3359-617B-F5514F8DBC98}"/>
                    </a:ext>
                  </a:extLst>
                </p:cNvPr>
                <p:cNvSpPr/>
                <p:nvPr/>
              </p:nvSpPr>
              <p:spPr>
                <a:xfrm>
                  <a:off x="1440114" y="3100972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75" name="Forma libre: forma 274">
                  <a:extLst>
                    <a:ext uri="{FF2B5EF4-FFF2-40B4-BE49-F238E27FC236}">
                      <a16:creationId xmlns:a16="http://schemas.microsoft.com/office/drawing/2014/main" id="{E20556F1-AA8C-1459-5E24-78FE67092AF3}"/>
                    </a:ext>
                  </a:extLst>
                </p:cNvPr>
                <p:cNvSpPr/>
                <p:nvPr/>
              </p:nvSpPr>
              <p:spPr>
                <a:xfrm>
                  <a:off x="1338711" y="2641225"/>
                  <a:ext cx="152243" cy="57425"/>
                </a:xfrm>
                <a:custGeom>
                  <a:avLst/>
                  <a:gdLst>
                    <a:gd name="connsiteX0" fmla="*/ 102634 w 152243"/>
                    <a:gd name="connsiteY0" fmla="*/ 0 h 57425"/>
                    <a:gd name="connsiteX1" fmla="*/ 150412 w 152243"/>
                    <a:gd name="connsiteY1" fmla="*/ 10616 h 57425"/>
                    <a:gd name="connsiteX2" fmla="*/ 152243 w 152243"/>
                    <a:gd name="connsiteY2" fmla="*/ 11909 h 57425"/>
                    <a:gd name="connsiteX3" fmla="*/ 152242 w 152243"/>
                    <a:gd name="connsiteY3" fmla="*/ 11909 h 57425"/>
                    <a:gd name="connsiteX4" fmla="*/ 150413 w 152243"/>
                    <a:gd name="connsiteY4" fmla="*/ 10617 h 57425"/>
                    <a:gd name="connsiteX5" fmla="*/ 102635 w 152243"/>
                    <a:gd name="connsiteY5" fmla="*/ 1 h 57425"/>
                    <a:gd name="connsiteX6" fmla="*/ 12805 w 152243"/>
                    <a:gd name="connsiteY6" fmla="*/ 40327 h 57425"/>
                    <a:gd name="connsiteX7" fmla="*/ 15 w 152243"/>
                    <a:gd name="connsiteY7" fmla="*/ 57408 h 57425"/>
                    <a:gd name="connsiteX8" fmla="*/ 0 w 152243"/>
                    <a:gd name="connsiteY8" fmla="*/ 57425 h 57425"/>
                    <a:gd name="connsiteX9" fmla="*/ 12804 w 152243"/>
                    <a:gd name="connsiteY9" fmla="*/ 40326 h 57425"/>
                    <a:gd name="connsiteX10" fmla="*/ 102634 w 152243"/>
                    <a:gd name="connsiteY10" fmla="*/ 0 h 5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243" h="57425">
                      <a:moveTo>
                        <a:pt x="102634" y="0"/>
                      </a:moveTo>
                      <a:cubicBezTo>
                        <a:pt x="119272" y="0"/>
                        <a:pt x="135319" y="3717"/>
                        <a:pt x="150412" y="10616"/>
                      </a:cubicBezTo>
                      <a:lnTo>
                        <a:pt x="152243" y="11909"/>
                      </a:lnTo>
                      <a:lnTo>
                        <a:pt x="152242" y="11909"/>
                      </a:lnTo>
                      <a:lnTo>
                        <a:pt x="150413" y="10617"/>
                      </a:lnTo>
                      <a:cubicBezTo>
                        <a:pt x="135320" y="3718"/>
                        <a:pt x="119273" y="1"/>
                        <a:pt x="102635" y="1"/>
                      </a:cubicBezTo>
                      <a:cubicBezTo>
                        <a:pt x="69360" y="1"/>
                        <a:pt x="38448" y="14867"/>
                        <a:pt x="12805" y="40327"/>
                      </a:cubicBezTo>
                      <a:lnTo>
                        <a:pt x="15" y="57408"/>
                      </a:lnTo>
                      <a:lnTo>
                        <a:pt x="0" y="57425"/>
                      </a:lnTo>
                      <a:lnTo>
                        <a:pt x="12804" y="40326"/>
                      </a:lnTo>
                      <a:cubicBezTo>
                        <a:pt x="38447" y="14866"/>
                        <a:pt x="69359" y="0"/>
                        <a:pt x="10263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6" name="Forma libre: forma 275">
                  <a:extLst>
                    <a:ext uri="{FF2B5EF4-FFF2-40B4-BE49-F238E27FC236}">
                      <a16:creationId xmlns:a16="http://schemas.microsoft.com/office/drawing/2014/main" id="{BFBAAD67-1285-CEFB-4082-0826A95CF1BC}"/>
                    </a:ext>
                  </a:extLst>
                </p:cNvPr>
                <p:cNvSpPr/>
                <p:nvPr/>
              </p:nvSpPr>
              <p:spPr>
                <a:xfrm>
                  <a:off x="1195530" y="2635478"/>
                  <a:ext cx="497127" cy="529098"/>
                </a:xfrm>
                <a:custGeom>
                  <a:avLst/>
                  <a:gdLst>
                    <a:gd name="connsiteX0" fmla="*/ 329370 w 497127"/>
                    <a:gd name="connsiteY0" fmla="*/ 30271 h 529097"/>
                    <a:gd name="connsiteX1" fmla="*/ 331464 w 497127"/>
                    <a:gd name="connsiteY1" fmla="*/ 33084 h 529097"/>
                    <a:gd name="connsiteX2" fmla="*/ 331465 w 497127"/>
                    <a:gd name="connsiteY2" fmla="*/ 33084 h 529097"/>
                    <a:gd name="connsiteX3" fmla="*/ 329371 w 497127"/>
                    <a:gd name="connsiteY3" fmla="*/ 30271 h 529097"/>
                    <a:gd name="connsiteX4" fmla="*/ 245814 w 497127"/>
                    <a:gd name="connsiteY4" fmla="*/ 5748 h 529097"/>
                    <a:gd name="connsiteX5" fmla="*/ 155984 w 497127"/>
                    <a:gd name="connsiteY5" fmla="*/ 46074 h 529097"/>
                    <a:gd name="connsiteX6" fmla="*/ 143180 w 497127"/>
                    <a:gd name="connsiteY6" fmla="*/ 63173 h 529097"/>
                    <a:gd name="connsiteX7" fmla="*/ 127870 w 497127"/>
                    <a:gd name="connsiteY7" fmla="*/ 81136 h 529097"/>
                    <a:gd name="connsiteX8" fmla="*/ 124663 w 497127"/>
                    <a:gd name="connsiteY8" fmla="*/ 87901 h 529097"/>
                    <a:gd name="connsiteX9" fmla="*/ 121836 w 497127"/>
                    <a:gd name="connsiteY9" fmla="*/ 91676 h 529097"/>
                    <a:gd name="connsiteX10" fmla="*/ 114847 w 497127"/>
                    <a:gd name="connsiteY10" fmla="*/ 108606 h 529097"/>
                    <a:gd name="connsiteX11" fmla="*/ 93438 w 497127"/>
                    <a:gd name="connsiteY11" fmla="*/ 153763 h 529097"/>
                    <a:gd name="connsiteX12" fmla="*/ 80812 w 497127"/>
                    <a:gd name="connsiteY12" fmla="*/ 242700 h 529097"/>
                    <a:gd name="connsiteX13" fmla="*/ 127870 w 497127"/>
                    <a:gd name="connsiteY13" fmla="*/ 404264 h 529097"/>
                    <a:gd name="connsiteX14" fmla="*/ 145241 w 497127"/>
                    <a:gd name="connsiteY14" fmla="*/ 424646 h 529097"/>
                    <a:gd name="connsiteX15" fmla="*/ 155985 w 497127"/>
                    <a:gd name="connsiteY15" fmla="*/ 437673 h 529097"/>
                    <a:gd name="connsiteX16" fmla="*/ 245815 w 497127"/>
                    <a:gd name="connsiteY16" fmla="*/ 478000 h 529097"/>
                    <a:gd name="connsiteX17" fmla="*/ 393857 w 497127"/>
                    <a:gd name="connsiteY17" fmla="*/ 333785 h 529097"/>
                    <a:gd name="connsiteX18" fmla="*/ 400772 w 497127"/>
                    <a:gd name="connsiteY18" fmla="*/ 283449 h 529097"/>
                    <a:gd name="connsiteX19" fmla="*/ 397191 w 497127"/>
                    <a:gd name="connsiteY19" fmla="*/ 277600 h 529097"/>
                    <a:gd name="connsiteX20" fmla="*/ 383615 w 497127"/>
                    <a:gd name="connsiteY20" fmla="*/ 255421 h 529097"/>
                    <a:gd name="connsiteX21" fmla="*/ 364780 w 497127"/>
                    <a:gd name="connsiteY21" fmla="*/ 212311 h 529097"/>
                    <a:gd name="connsiteX22" fmla="*/ 351216 w 497127"/>
                    <a:gd name="connsiteY22" fmla="*/ 167263 h 529097"/>
                    <a:gd name="connsiteX23" fmla="*/ 345432 w 497127"/>
                    <a:gd name="connsiteY23" fmla="*/ 130264 h 529097"/>
                    <a:gd name="connsiteX24" fmla="*/ 325897 w 497127"/>
                    <a:gd name="connsiteY24" fmla="*/ 142153 h 529097"/>
                    <a:gd name="connsiteX25" fmla="*/ 95158 w 497127"/>
                    <a:gd name="connsiteY25" fmla="*/ 216842 h 529097"/>
                    <a:gd name="connsiteX26" fmla="*/ 88614 w 497127"/>
                    <a:gd name="connsiteY26" fmla="*/ 216647 h 529097"/>
                    <a:gd name="connsiteX27" fmla="*/ 97774 w 497127"/>
                    <a:gd name="connsiteY27" fmla="*/ 149964 h 529097"/>
                    <a:gd name="connsiteX28" fmla="*/ 114858 w 497127"/>
                    <a:gd name="connsiteY28" fmla="*/ 108583 h 529097"/>
                    <a:gd name="connsiteX29" fmla="*/ 124660 w 497127"/>
                    <a:gd name="connsiteY29" fmla="*/ 87908 h 529097"/>
                    <a:gd name="connsiteX30" fmla="*/ 143195 w 497127"/>
                    <a:gd name="connsiteY30" fmla="*/ 63156 h 529097"/>
                    <a:gd name="connsiteX31" fmla="*/ 155985 w 497127"/>
                    <a:gd name="connsiteY31" fmla="*/ 46075 h 529097"/>
                    <a:gd name="connsiteX32" fmla="*/ 245815 w 497127"/>
                    <a:gd name="connsiteY32" fmla="*/ 5749 h 529097"/>
                    <a:gd name="connsiteX33" fmla="*/ 293593 w 497127"/>
                    <a:gd name="connsiteY33" fmla="*/ 16365 h 529097"/>
                    <a:gd name="connsiteX34" fmla="*/ 295422 w 497127"/>
                    <a:gd name="connsiteY34" fmla="*/ 17657 h 529097"/>
                    <a:gd name="connsiteX35" fmla="*/ 295423 w 497127"/>
                    <a:gd name="connsiteY35" fmla="*/ 17657 h 529097"/>
                    <a:gd name="connsiteX36" fmla="*/ 293592 w 497127"/>
                    <a:gd name="connsiteY36" fmla="*/ 16364 h 529097"/>
                    <a:gd name="connsiteX37" fmla="*/ 245814 w 497127"/>
                    <a:gd name="connsiteY37" fmla="*/ 5748 h 529097"/>
                    <a:gd name="connsiteX38" fmla="*/ 248562 w 497127"/>
                    <a:gd name="connsiteY38" fmla="*/ 0 h 529097"/>
                    <a:gd name="connsiteX39" fmla="*/ 298268 w 497127"/>
                    <a:gd name="connsiteY39" fmla="*/ 7940 h 529097"/>
                    <a:gd name="connsiteX40" fmla="*/ 327176 w 497127"/>
                    <a:gd name="connsiteY40" fmla="*/ 27324 h 529097"/>
                    <a:gd name="connsiteX41" fmla="*/ 328413 w 497127"/>
                    <a:gd name="connsiteY41" fmla="*/ 28985 h 529097"/>
                    <a:gd name="connsiteX42" fmla="*/ 328415 w 497127"/>
                    <a:gd name="connsiteY42" fmla="*/ 28987 h 529097"/>
                    <a:gd name="connsiteX43" fmla="*/ 327177 w 497127"/>
                    <a:gd name="connsiteY43" fmla="*/ 27324 h 529097"/>
                    <a:gd name="connsiteX44" fmla="*/ 298269 w 497127"/>
                    <a:gd name="connsiteY44" fmla="*/ 7940 h 529097"/>
                    <a:gd name="connsiteX45" fmla="*/ 298657 w 497127"/>
                    <a:gd name="connsiteY45" fmla="*/ 8002 h 529097"/>
                    <a:gd name="connsiteX46" fmla="*/ 497127 w 497127"/>
                    <a:gd name="connsiteY46" fmla="*/ 393888 h 529097"/>
                    <a:gd name="connsiteX47" fmla="*/ 492077 w 497127"/>
                    <a:gd name="connsiteY47" fmla="*/ 473270 h 529097"/>
                    <a:gd name="connsiteX48" fmla="*/ 481142 w 497127"/>
                    <a:gd name="connsiteY48" fmla="*/ 529097 h 529097"/>
                    <a:gd name="connsiteX49" fmla="*/ 15986 w 497127"/>
                    <a:gd name="connsiteY49" fmla="*/ 529097 h 529097"/>
                    <a:gd name="connsiteX50" fmla="*/ 5050 w 497127"/>
                    <a:gd name="connsiteY50" fmla="*/ 473270 h 529097"/>
                    <a:gd name="connsiteX51" fmla="*/ 0 w 497127"/>
                    <a:gd name="connsiteY51" fmla="*/ 393888 h 529097"/>
                    <a:gd name="connsiteX52" fmla="*/ 19533 w 497127"/>
                    <a:gd name="connsiteY52" fmla="*/ 240569 h 529097"/>
                    <a:gd name="connsiteX53" fmla="*/ 37415 w 497127"/>
                    <a:gd name="connsiteY53" fmla="*/ 188367 h 529097"/>
                    <a:gd name="connsiteX54" fmla="*/ 37414 w 497127"/>
                    <a:gd name="connsiteY54" fmla="*/ 188366 h 529097"/>
                    <a:gd name="connsiteX55" fmla="*/ 42450 w 497127"/>
                    <a:gd name="connsiteY55" fmla="*/ 173662 h 529097"/>
                    <a:gd name="connsiteX56" fmla="*/ 248562 w 497127"/>
                    <a:gd name="connsiteY56" fmla="*/ 0 h 52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497127" h="529097">
                      <a:moveTo>
                        <a:pt x="329370" y="30271"/>
                      </a:moveTo>
                      <a:lnTo>
                        <a:pt x="331464" y="33084"/>
                      </a:lnTo>
                      <a:lnTo>
                        <a:pt x="331465" y="33084"/>
                      </a:lnTo>
                      <a:lnTo>
                        <a:pt x="329371" y="30271"/>
                      </a:lnTo>
                      <a:close/>
                      <a:moveTo>
                        <a:pt x="245814" y="5748"/>
                      </a:moveTo>
                      <a:cubicBezTo>
                        <a:pt x="212539" y="5748"/>
                        <a:pt x="181627" y="20614"/>
                        <a:pt x="155984" y="46074"/>
                      </a:cubicBezTo>
                      <a:lnTo>
                        <a:pt x="143180" y="63173"/>
                      </a:lnTo>
                      <a:lnTo>
                        <a:pt x="127870" y="81136"/>
                      </a:lnTo>
                      <a:lnTo>
                        <a:pt x="124663" y="87901"/>
                      </a:lnTo>
                      <a:lnTo>
                        <a:pt x="121836" y="91676"/>
                      </a:lnTo>
                      <a:lnTo>
                        <a:pt x="114847" y="108606"/>
                      </a:lnTo>
                      <a:lnTo>
                        <a:pt x="93438" y="153763"/>
                      </a:lnTo>
                      <a:cubicBezTo>
                        <a:pt x="85308" y="181099"/>
                        <a:pt x="80812" y="211153"/>
                        <a:pt x="80812" y="242700"/>
                      </a:cubicBezTo>
                      <a:cubicBezTo>
                        <a:pt x="80812" y="305795"/>
                        <a:pt x="98795" y="362917"/>
                        <a:pt x="127870" y="404264"/>
                      </a:cubicBezTo>
                      <a:lnTo>
                        <a:pt x="145241" y="424646"/>
                      </a:lnTo>
                      <a:lnTo>
                        <a:pt x="155985" y="437673"/>
                      </a:lnTo>
                      <a:cubicBezTo>
                        <a:pt x="181627" y="463134"/>
                        <a:pt x="212540" y="478000"/>
                        <a:pt x="245815" y="478000"/>
                      </a:cubicBezTo>
                      <a:cubicBezTo>
                        <a:pt x="312365" y="478000"/>
                        <a:pt x="369466" y="418534"/>
                        <a:pt x="393857" y="333785"/>
                      </a:cubicBezTo>
                      <a:lnTo>
                        <a:pt x="400772" y="283449"/>
                      </a:lnTo>
                      <a:lnTo>
                        <a:pt x="397191" y="277600"/>
                      </a:lnTo>
                      <a:lnTo>
                        <a:pt x="383615" y="255421"/>
                      </a:lnTo>
                      <a:cubicBezTo>
                        <a:pt x="376938" y="242496"/>
                        <a:pt x="370526" y="227946"/>
                        <a:pt x="364780" y="212311"/>
                      </a:cubicBezTo>
                      <a:cubicBezTo>
                        <a:pt x="359033" y="196675"/>
                        <a:pt x="354498" y="181435"/>
                        <a:pt x="351216" y="167263"/>
                      </a:cubicBezTo>
                      <a:lnTo>
                        <a:pt x="345432" y="130264"/>
                      </a:lnTo>
                      <a:lnTo>
                        <a:pt x="325897" y="142153"/>
                      </a:lnTo>
                      <a:cubicBezTo>
                        <a:pt x="264770" y="174848"/>
                        <a:pt x="154514" y="211777"/>
                        <a:pt x="95158" y="216842"/>
                      </a:cubicBezTo>
                      <a:lnTo>
                        <a:pt x="88614" y="216647"/>
                      </a:lnTo>
                      <a:lnTo>
                        <a:pt x="97774" y="149964"/>
                      </a:lnTo>
                      <a:lnTo>
                        <a:pt x="114858" y="108583"/>
                      </a:lnTo>
                      <a:lnTo>
                        <a:pt x="124660" y="87908"/>
                      </a:lnTo>
                      <a:lnTo>
                        <a:pt x="143195" y="63156"/>
                      </a:lnTo>
                      <a:lnTo>
                        <a:pt x="155985" y="46075"/>
                      </a:lnTo>
                      <a:cubicBezTo>
                        <a:pt x="181628" y="20615"/>
                        <a:pt x="212540" y="5749"/>
                        <a:pt x="245815" y="5749"/>
                      </a:cubicBezTo>
                      <a:cubicBezTo>
                        <a:pt x="262453" y="5749"/>
                        <a:pt x="278500" y="9466"/>
                        <a:pt x="293593" y="16365"/>
                      </a:cubicBezTo>
                      <a:lnTo>
                        <a:pt x="295422" y="17657"/>
                      </a:lnTo>
                      <a:lnTo>
                        <a:pt x="295423" y="17657"/>
                      </a:lnTo>
                      <a:lnTo>
                        <a:pt x="293592" y="16364"/>
                      </a:lnTo>
                      <a:cubicBezTo>
                        <a:pt x="278499" y="9465"/>
                        <a:pt x="262452" y="5748"/>
                        <a:pt x="245814" y="5748"/>
                      </a:cubicBezTo>
                      <a:close/>
                      <a:moveTo>
                        <a:pt x="248562" y="0"/>
                      </a:moveTo>
                      <a:lnTo>
                        <a:pt x="298268" y="7940"/>
                      </a:lnTo>
                      <a:lnTo>
                        <a:pt x="327176" y="27324"/>
                      </a:lnTo>
                      <a:lnTo>
                        <a:pt x="328413" y="28985"/>
                      </a:lnTo>
                      <a:lnTo>
                        <a:pt x="328415" y="28987"/>
                      </a:lnTo>
                      <a:lnTo>
                        <a:pt x="327177" y="27324"/>
                      </a:lnTo>
                      <a:lnTo>
                        <a:pt x="298269" y="7940"/>
                      </a:lnTo>
                      <a:lnTo>
                        <a:pt x="298657" y="8002"/>
                      </a:lnTo>
                      <a:cubicBezTo>
                        <a:pt x="411924" y="44731"/>
                        <a:pt x="497127" y="203542"/>
                        <a:pt x="497127" y="393888"/>
                      </a:cubicBezTo>
                      <a:cubicBezTo>
                        <a:pt x="497127" y="421080"/>
                        <a:pt x="495388" y="447629"/>
                        <a:pt x="492077" y="473270"/>
                      </a:cubicBezTo>
                      <a:lnTo>
                        <a:pt x="481142" y="529097"/>
                      </a:lnTo>
                      <a:lnTo>
                        <a:pt x="15986" y="529097"/>
                      </a:lnTo>
                      <a:lnTo>
                        <a:pt x="5050" y="473270"/>
                      </a:lnTo>
                      <a:cubicBezTo>
                        <a:pt x="1739" y="447629"/>
                        <a:pt x="0" y="421080"/>
                        <a:pt x="0" y="393888"/>
                      </a:cubicBezTo>
                      <a:cubicBezTo>
                        <a:pt x="0" y="339503"/>
                        <a:pt x="6956" y="287693"/>
                        <a:pt x="19533" y="240569"/>
                      </a:cubicBezTo>
                      <a:lnTo>
                        <a:pt x="37415" y="188367"/>
                      </a:lnTo>
                      <a:lnTo>
                        <a:pt x="37414" y="188366"/>
                      </a:lnTo>
                      <a:lnTo>
                        <a:pt x="42450" y="173662"/>
                      </a:lnTo>
                      <a:cubicBezTo>
                        <a:pt x="87118" y="68886"/>
                        <a:pt x="162764" y="0"/>
                        <a:pt x="248562" y="0"/>
                      </a:cubicBezTo>
                      <a:close/>
                    </a:path>
                  </a:pathLst>
                </a:custGeom>
                <a:solidFill>
                  <a:srgbClr val="3F5085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7" name="Forma libre: forma 276">
                  <a:extLst>
                    <a:ext uri="{FF2B5EF4-FFF2-40B4-BE49-F238E27FC236}">
                      <a16:creationId xmlns:a16="http://schemas.microsoft.com/office/drawing/2014/main" id="{EADEF6B0-2B11-A291-78D3-957592C56DEC}"/>
                    </a:ext>
                  </a:extLst>
                </p:cNvPr>
                <p:cNvSpPr/>
                <p:nvPr/>
              </p:nvSpPr>
              <p:spPr>
                <a:xfrm>
                  <a:off x="1524901" y="2665748"/>
                  <a:ext cx="2095" cy="2813"/>
                </a:xfrm>
                <a:custGeom>
                  <a:avLst/>
                  <a:gdLst>
                    <a:gd name="connsiteX0" fmla="*/ 0 w 2095"/>
                    <a:gd name="connsiteY0" fmla="*/ 0 h 2813"/>
                    <a:gd name="connsiteX1" fmla="*/ 1 w 2095"/>
                    <a:gd name="connsiteY1" fmla="*/ 0 h 2813"/>
                    <a:gd name="connsiteX2" fmla="*/ 2095 w 2095"/>
                    <a:gd name="connsiteY2" fmla="*/ 2813 h 2813"/>
                    <a:gd name="connsiteX3" fmla="*/ 2094 w 2095"/>
                    <a:gd name="connsiteY3" fmla="*/ 2813 h 2813"/>
                    <a:gd name="connsiteX4" fmla="*/ 0 w 2095"/>
                    <a:gd name="connsiteY4" fmla="*/ 0 h 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" h="28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095" y="2813"/>
                      </a:lnTo>
                      <a:lnTo>
                        <a:pt x="2094" y="28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8" name="Forma libre: forma 277">
                  <a:extLst>
                    <a:ext uri="{FF2B5EF4-FFF2-40B4-BE49-F238E27FC236}">
                      <a16:creationId xmlns:a16="http://schemas.microsoft.com/office/drawing/2014/main" id="{396EEB8B-A935-FACD-C054-B2E066D21ABA}"/>
                    </a:ext>
                  </a:extLst>
                </p:cNvPr>
                <p:cNvSpPr/>
                <p:nvPr/>
              </p:nvSpPr>
              <p:spPr>
                <a:xfrm>
                  <a:off x="1320194" y="2698649"/>
                  <a:ext cx="18517" cy="24728"/>
                </a:xfrm>
                <a:custGeom>
                  <a:avLst/>
                  <a:gdLst>
                    <a:gd name="connsiteX0" fmla="*/ 18517 w 18517"/>
                    <a:gd name="connsiteY0" fmla="*/ 0 h 24728"/>
                    <a:gd name="connsiteX1" fmla="*/ 0 w 18517"/>
                    <a:gd name="connsiteY1" fmla="*/ 24728 h 24728"/>
                    <a:gd name="connsiteX2" fmla="*/ 3207 w 18517"/>
                    <a:gd name="connsiteY2" fmla="*/ 17963 h 24728"/>
                    <a:gd name="connsiteX3" fmla="*/ 18517 w 18517"/>
                    <a:gd name="connsiteY3" fmla="*/ 0 h 2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17" h="24728">
                      <a:moveTo>
                        <a:pt x="18517" y="0"/>
                      </a:moveTo>
                      <a:lnTo>
                        <a:pt x="0" y="24728"/>
                      </a:lnTo>
                      <a:lnTo>
                        <a:pt x="3207" y="17963"/>
                      </a:lnTo>
                      <a:lnTo>
                        <a:pt x="18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9" name="Forma libre: forma 278">
                  <a:extLst>
                    <a:ext uri="{FF2B5EF4-FFF2-40B4-BE49-F238E27FC236}">
                      <a16:creationId xmlns:a16="http://schemas.microsoft.com/office/drawing/2014/main" id="{2B6C56D7-5166-9BD3-2E0A-A5E70AC39BB9}"/>
                    </a:ext>
                  </a:extLst>
                </p:cNvPr>
                <p:cNvSpPr/>
                <p:nvPr/>
              </p:nvSpPr>
              <p:spPr>
                <a:xfrm>
                  <a:off x="1310377" y="2723378"/>
                  <a:ext cx="9816" cy="20705"/>
                </a:xfrm>
                <a:custGeom>
                  <a:avLst/>
                  <a:gdLst>
                    <a:gd name="connsiteX0" fmla="*/ 9816 w 9816"/>
                    <a:gd name="connsiteY0" fmla="*/ 0 h 20705"/>
                    <a:gd name="connsiteX1" fmla="*/ 9813 w 9816"/>
                    <a:gd name="connsiteY1" fmla="*/ 7 h 20705"/>
                    <a:gd name="connsiteX2" fmla="*/ 6990 w 9816"/>
                    <a:gd name="connsiteY2" fmla="*/ 3776 h 20705"/>
                    <a:gd name="connsiteX3" fmla="*/ 11 w 9816"/>
                    <a:gd name="connsiteY3" fmla="*/ 20682 h 20705"/>
                    <a:gd name="connsiteX4" fmla="*/ 0 w 9816"/>
                    <a:gd name="connsiteY4" fmla="*/ 20705 h 20705"/>
                    <a:gd name="connsiteX5" fmla="*/ 6989 w 9816"/>
                    <a:gd name="connsiteY5" fmla="*/ 3775 h 20705"/>
                    <a:gd name="connsiteX6" fmla="*/ 9816 w 9816"/>
                    <a:gd name="connsiteY6" fmla="*/ 0 h 2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6" h="20705">
                      <a:moveTo>
                        <a:pt x="9816" y="0"/>
                      </a:moveTo>
                      <a:lnTo>
                        <a:pt x="9813" y="7"/>
                      </a:lnTo>
                      <a:lnTo>
                        <a:pt x="6990" y="3776"/>
                      </a:lnTo>
                      <a:lnTo>
                        <a:pt x="11" y="20682"/>
                      </a:lnTo>
                      <a:lnTo>
                        <a:pt x="0" y="20705"/>
                      </a:lnTo>
                      <a:lnTo>
                        <a:pt x="6989" y="3775"/>
                      </a:lnTo>
                      <a:lnTo>
                        <a:pt x="98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0" name="Forma libre: forma 279">
                  <a:extLst>
                    <a:ext uri="{FF2B5EF4-FFF2-40B4-BE49-F238E27FC236}">
                      <a16:creationId xmlns:a16="http://schemas.microsoft.com/office/drawing/2014/main" id="{54ABC325-C655-18B8-84DE-FC3D74641197}"/>
                    </a:ext>
                  </a:extLst>
                </p:cNvPr>
                <p:cNvSpPr/>
                <p:nvPr/>
              </p:nvSpPr>
              <p:spPr>
                <a:xfrm>
                  <a:off x="1276343" y="2744082"/>
                  <a:ext cx="64429" cy="316040"/>
                </a:xfrm>
                <a:custGeom>
                  <a:avLst/>
                  <a:gdLst>
                    <a:gd name="connsiteX0" fmla="*/ 34035 w 64429"/>
                    <a:gd name="connsiteY0" fmla="*/ 0 h 316040"/>
                    <a:gd name="connsiteX1" fmla="*/ 16961 w 64429"/>
                    <a:gd name="connsiteY1" fmla="*/ 41357 h 316040"/>
                    <a:gd name="connsiteX2" fmla="*/ 7801 w 64429"/>
                    <a:gd name="connsiteY2" fmla="*/ 108040 h 316040"/>
                    <a:gd name="connsiteX3" fmla="*/ 7802 w 64429"/>
                    <a:gd name="connsiteY3" fmla="*/ 108040 h 316040"/>
                    <a:gd name="connsiteX4" fmla="*/ 4336 w 64429"/>
                    <a:gd name="connsiteY4" fmla="*/ 133268 h 316040"/>
                    <a:gd name="connsiteX5" fmla="*/ 51394 w 64429"/>
                    <a:gd name="connsiteY5" fmla="*/ 300234 h 316040"/>
                    <a:gd name="connsiteX6" fmla="*/ 64429 w 64429"/>
                    <a:gd name="connsiteY6" fmla="*/ 316040 h 316040"/>
                    <a:gd name="connsiteX7" fmla="*/ 47058 w 64429"/>
                    <a:gd name="connsiteY7" fmla="*/ 295658 h 316040"/>
                    <a:gd name="connsiteX8" fmla="*/ 0 w 64429"/>
                    <a:gd name="connsiteY8" fmla="*/ 134094 h 316040"/>
                    <a:gd name="connsiteX9" fmla="*/ 12626 w 64429"/>
                    <a:gd name="connsiteY9" fmla="*/ 45157 h 316040"/>
                    <a:gd name="connsiteX10" fmla="*/ 34035 w 64429"/>
                    <a:gd name="connsiteY10" fmla="*/ 0 h 316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429" h="316040">
                      <a:moveTo>
                        <a:pt x="34035" y="0"/>
                      </a:moveTo>
                      <a:lnTo>
                        <a:pt x="16961" y="41357"/>
                      </a:lnTo>
                      <a:lnTo>
                        <a:pt x="7801" y="108040"/>
                      </a:lnTo>
                      <a:lnTo>
                        <a:pt x="7802" y="108040"/>
                      </a:lnTo>
                      <a:lnTo>
                        <a:pt x="4336" y="133268"/>
                      </a:lnTo>
                      <a:cubicBezTo>
                        <a:pt x="4336" y="198473"/>
                        <a:pt x="22319" y="257504"/>
                        <a:pt x="51394" y="300234"/>
                      </a:cubicBezTo>
                      <a:lnTo>
                        <a:pt x="64429" y="316040"/>
                      </a:lnTo>
                      <a:lnTo>
                        <a:pt x="47058" y="295658"/>
                      </a:lnTo>
                      <a:cubicBezTo>
                        <a:pt x="17983" y="254311"/>
                        <a:pt x="0" y="197189"/>
                        <a:pt x="0" y="134094"/>
                      </a:cubicBezTo>
                      <a:cubicBezTo>
                        <a:pt x="0" y="102547"/>
                        <a:pt x="4496" y="72493"/>
                        <a:pt x="12626" y="45157"/>
                      </a:cubicBezTo>
                      <a:lnTo>
                        <a:pt x="340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1" name="Forma libre: forma 280">
                  <a:extLst>
                    <a:ext uri="{FF2B5EF4-FFF2-40B4-BE49-F238E27FC236}">
                      <a16:creationId xmlns:a16="http://schemas.microsoft.com/office/drawing/2014/main" id="{826DA702-9666-FAAD-674C-A88DFE63927C}"/>
                    </a:ext>
                  </a:extLst>
                </p:cNvPr>
                <p:cNvSpPr/>
                <p:nvPr/>
              </p:nvSpPr>
              <p:spPr>
                <a:xfrm>
                  <a:off x="1340772" y="2913076"/>
                  <a:ext cx="255531" cy="200400"/>
                </a:xfrm>
                <a:custGeom>
                  <a:avLst/>
                  <a:gdLst>
                    <a:gd name="connsiteX0" fmla="*/ 251950 w 255531"/>
                    <a:gd name="connsiteY0" fmla="*/ 0 h 200400"/>
                    <a:gd name="connsiteX1" fmla="*/ 255531 w 255531"/>
                    <a:gd name="connsiteY1" fmla="*/ 5849 h 200400"/>
                    <a:gd name="connsiteX2" fmla="*/ 248616 w 255531"/>
                    <a:gd name="connsiteY2" fmla="*/ 56185 h 200400"/>
                    <a:gd name="connsiteX3" fmla="*/ 100574 w 255531"/>
                    <a:gd name="connsiteY3" fmla="*/ 200400 h 200400"/>
                    <a:gd name="connsiteX4" fmla="*/ 10744 w 255531"/>
                    <a:gd name="connsiteY4" fmla="*/ 160073 h 200400"/>
                    <a:gd name="connsiteX5" fmla="*/ 0 w 255531"/>
                    <a:gd name="connsiteY5" fmla="*/ 147046 h 200400"/>
                    <a:gd name="connsiteX6" fmla="*/ 6408 w 255531"/>
                    <a:gd name="connsiteY6" fmla="*/ 154564 h 200400"/>
                    <a:gd name="connsiteX7" fmla="*/ 96238 w 255531"/>
                    <a:gd name="connsiteY7" fmla="*/ 193586 h 200400"/>
                    <a:gd name="connsiteX8" fmla="*/ 244279 w 255531"/>
                    <a:gd name="connsiteY8" fmla="*/ 54037 h 200400"/>
                    <a:gd name="connsiteX9" fmla="*/ 251950 w 255531"/>
                    <a:gd name="connsiteY9" fmla="*/ 0 h 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531" h="200400">
                      <a:moveTo>
                        <a:pt x="251950" y="0"/>
                      </a:moveTo>
                      <a:lnTo>
                        <a:pt x="255531" y="5849"/>
                      </a:lnTo>
                      <a:lnTo>
                        <a:pt x="248616" y="56185"/>
                      </a:lnTo>
                      <a:cubicBezTo>
                        <a:pt x="224225" y="140934"/>
                        <a:pt x="167124" y="200400"/>
                        <a:pt x="100574" y="200400"/>
                      </a:cubicBezTo>
                      <a:cubicBezTo>
                        <a:pt x="67299" y="200400"/>
                        <a:pt x="36386" y="185534"/>
                        <a:pt x="10744" y="160073"/>
                      </a:cubicBezTo>
                      <a:lnTo>
                        <a:pt x="0" y="147046"/>
                      </a:lnTo>
                      <a:lnTo>
                        <a:pt x="6408" y="154564"/>
                      </a:lnTo>
                      <a:cubicBezTo>
                        <a:pt x="32050" y="179201"/>
                        <a:pt x="62963" y="193586"/>
                        <a:pt x="96238" y="193586"/>
                      </a:cubicBezTo>
                      <a:cubicBezTo>
                        <a:pt x="162789" y="193586"/>
                        <a:pt x="219889" y="136045"/>
                        <a:pt x="244279" y="54037"/>
                      </a:cubicBezTo>
                      <a:lnTo>
                        <a:pt x="2519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2" name="Forma libre: forma 281">
                  <a:extLst>
                    <a:ext uri="{FF2B5EF4-FFF2-40B4-BE49-F238E27FC236}">
                      <a16:creationId xmlns:a16="http://schemas.microsoft.com/office/drawing/2014/main" id="{56F40374-595F-29B4-4034-6CFA4C70C085}"/>
                    </a:ext>
                  </a:extLst>
                </p:cNvPr>
                <p:cNvSpPr/>
                <p:nvPr/>
              </p:nvSpPr>
              <p:spPr>
                <a:xfrm>
                  <a:off x="1320191" y="2698632"/>
                  <a:ext cx="18535" cy="24752"/>
                </a:xfrm>
                <a:custGeom>
                  <a:avLst/>
                  <a:gdLst>
                    <a:gd name="connsiteX0" fmla="*/ 18535 w 18535"/>
                    <a:gd name="connsiteY0" fmla="*/ 0 h 24752"/>
                    <a:gd name="connsiteX1" fmla="*/ 0 w 18535"/>
                    <a:gd name="connsiteY1" fmla="*/ 24752 h 24752"/>
                    <a:gd name="connsiteX2" fmla="*/ 3 w 18535"/>
                    <a:gd name="connsiteY2" fmla="*/ 24745 h 24752"/>
                    <a:gd name="connsiteX3" fmla="*/ 18520 w 18535"/>
                    <a:gd name="connsiteY3" fmla="*/ 17 h 24752"/>
                    <a:gd name="connsiteX4" fmla="*/ 18535 w 18535"/>
                    <a:gd name="connsiteY4" fmla="*/ 0 h 2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35" h="24752">
                      <a:moveTo>
                        <a:pt x="18535" y="0"/>
                      </a:moveTo>
                      <a:lnTo>
                        <a:pt x="0" y="24752"/>
                      </a:lnTo>
                      <a:lnTo>
                        <a:pt x="3" y="24745"/>
                      </a:lnTo>
                      <a:lnTo>
                        <a:pt x="18520" y="17"/>
                      </a:lnTo>
                      <a:lnTo>
                        <a:pt x="185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3" name="Forma libre: forma 282">
                  <a:extLst>
                    <a:ext uri="{FF2B5EF4-FFF2-40B4-BE49-F238E27FC236}">
                      <a16:creationId xmlns:a16="http://schemas.microsoft.com/office/drawing/2014/main" id="{5AE5A09F-40CD-9426-1A42-D7250F8A6ED2}"/>
                    </a:ext>
                  </a:extLst>
                </p:cNvPr>
                <p:cNvSpPr/>
                <p:nvPr/>
              </p:nvSpPr>
              <p:spPr>
                <a:xfrm>
                  <a:off x="1310388" y="2723385"/>
                  <a:ext cx="9802" cy="20675"/>
                </a:xfrm>
                <a:custGeom>
                  <a:avLst/>
                  <a:gdLst>
                    <a:gd name="connsiteX0" fmla="*/ 9802 w 9802"/>
                    <a:gd name="connsiteY0" fmla="*/ 0 h 20675"/>
                    <a:gd name="connsiteX1" fmla="*/ 0 w 9802"/>
                    <a:gd name="connsiteY1" fmla="*/ 20675 h 20675"/>
                    <a:gd name="connsiteX2" fmla="*/ 6979 w 9802"/>
                    <a:gd name="connsiteY2" fmla="*/ 3769 h 20675"/>
                    <a:gd name="connsiteX3" fmla="*/ 9802 w 9802"/>
                    <a:gd name="connsiteY3" fmla="*/ 0 h 2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02" h="20675">
                      <a:moveTo>
                        <a:pt x="9802" y="0"/>
                      </a:moveTo>
                      <a:lnTo>
                        <a:pt x="0" y="20675"/>
                      </a:lnTo>
                      <a:lnTo>
                        <a:pt x="6979" y="3769"/>
                      </a:lnTo>
                      <a:lnTo>
                        <a:pt x="980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4" name="Forma libre: forma 283">
                  <a:extLst>
                    <a:ext uri="{FF2B5EF4-FFF2-40B4-BE49-F238E27FC236}">
                      <a16:creationId xmlns:a16="http://schemas.microsoft.com/office/drawing/2014/main" id="{5BE1817B-2213-A8CF-C6A4-D3B32015C557}"/>
                    </a:ext>
                  </a:extLst>
                </p:cNvPr>
                <p:cNvSpPr/>
                <p:nvPr/>
              </p:nvSpPr>
              <p:spPr>
                <a:xfrm>
                  <a:off x="1124382" y="3039948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5" name="Forma libre: forma 284">
                  <a:extLst>
                    <a:ext uri="{FF2B5EF4-FFF2-40B4-BE49-F238E27FC236}">
                      <a16:creationId xmlns:a16="http://schemas.microsoft.com/office/drawing/2014/main" id="{434CCC81-CEB0-4A33-7AC9-8D0F1C0BA833}"/>
                    </a:ext>
                  </a:extLst>
                </p:cNvPr>
                <p:cNvSpPr/>
                <p:nvPr/>
              </p:nvSpPr>
              <p:spPr>
                <a:xfrm>
                  <a:off x="1280679" y="2744061"/>
                  <a:ext cx="312043" cy="362603"/>
                </a:xfrm>
                <a:custGeom>
                  <a:avLst/>
                  <a:gdLst>
                    <a:gd name="connsiteX0" fmla="*/ 29710 w 312043"/>
                    <a:gd name="connsiteY0" fmla="*/ 0 h 362603"/>
                    <a:gd name="connsiteX1" fmla="*/ 12626 w 312043"/>
                    <a:gd name="connsiteY1" fmla="*/ 41381 h 362603"/>
                    <a:gd name="connsiteX2" fmla="*/ 3466 w 312043"/>
                    <a:gd name="connsiteY2" fmla="*/ 108064 h 362603"/>
                    <a:gd name="connsiteX3" fmla="*/ 10010 w 312043"/>
                    <a:gd name="connsiteY3" fmla="*/ 108259 h 362603"/>
                    <a:gd name="connsiteX4" fmla="*/ 240749 w 312043"/>
                    <a:gd name="connsiteY4" fmla="*/ 33570 h 362603"/>
                    <a:gd name="connsiteX5" fmla="*/ 260284 w 312043"/>
                    <a:gd name="connsiteY5" fmla="*/ 21681 h 362603"/>
                    <a:gd name="connsiteX6" fmla="*/ 266068 w 312043"/>
                    <a:gd name="connsiteY6" fmla="*/ 58680 h 362603"/>
                    <a:gd name="connsiteX7" fmla="*/ 279632 w 312043"/>
                    <a:gd name="connsiteY7" fmla="*/ 103728 h 362603"/>
                    <a:gd name="connsiteX8" fmla="*/ 298467 w 312043"/>
                    <a:gd name="connsiteY8" fmla="*/ 146838 h 362603"/>
                    <a:gd name="connsiteX9" fmla="*/ 312043 w 312043"/>
                    <a:gd name="connsiteY9" fmla="*/ 169017 h 362603"/>
                    <a:gd name="connsiteX10" fmla="*/ 304372 w 312043"/>
                    <a:gd name="connsiteY10" fmla="*/ 223054 h 362603"/>
                    <a:gd name="connsiteX11" fmla="*/ 156331 w 312043"/>
                    <a:gd name="connsiteY11" fmla="*/ 362603 h 362603"/>
                    <a:gd name="connsiteX12" fmla="*/ 66501 w 312043"/>
                    <a:gd name="connsiteY12" fmla="*/ 323581 h 362603"/>
                    <a:gd name="connsiteX13" fmla="*/ 60093 w 312043"/>
                    <a:gd name="connsiteY13" fmla="*/ 316063 h 362603"/>
                    <a:gd name="connsiteX14" fmla="*/ 47058 w 312043"/>
                    <a:gd name="connsiteY14" fmla="*/ 300257 h 362603"/>
                    <a:gd name="connsiteX15" fmla="*/ 0 w 312043"/>
                    <a:gd name="connsiteY15" fmla="*/ 133291 h 362603"/>
                    <a:gd name="connsiteX16" fmla="*/ 3466 w 312043"/>
                    <a:gd name="connsiteY16" fmla="*/ 108063 h 362603"/>
                    <a:gd name="connsiteX17" fmla="*/ 3465 w 312043"/>
                    <a:gd name="connsiteY17" fmla="*/ 108063 h 362603"/>
                    <a:gd name="connsiteX18" fmla="*/ 12625 w 312043"/>
                    <a:gd name="connsiteY18" fmla="*/ 41380 h 362603"/>
                    <a:gd name="connsiteX19" fmla="*/ 29699 w 312043"/>
                    <a:gd name="connsiteY19" fmla="*/ 23 h 362603"/>
                    <a:gd name="connsiteX20" fmla="*/ 29710 w 312043"/>
                    <a:gd name="connsiteY20" fmla="*/ 0 h 36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43" h="362603">
                      <a:moveTo>
                        <a:pt x="29710" y="0"/>
                      </a:moveTo>
                      <a:lnTo>
                        <a:pt x="12626" y="41381"/>
                      </a:lnTo>
                      <a:lnTo>
                        <a:pt x="3466" y="108064"/>
                      </a:lnTo>
                      <a:lnTo>
                        <a:pt x="10010" y="108259"/>
                      </a:lnTo>
                      <a:cubicBezTo>
                        <a:pt x="69366" y="103194"/>
                        <a:pt x="179622" y="66265"/>
                        <a:pt x="240749" y="33570"/>
                      </a:cubicBezTo>
                      <a:lnTo>
                        <a:pt x="260284" y="21681"/>
                      </a:lnTo>
                      <a:lnTo>
                        <a:pt x="266068" y="58680"/>
                      </a:lnTo>
                      <a:cubicBezTo>
                        <a:pt x="269350" y="72852"/>
                        <a:pt x="273885" y="88092"/>
                        <a:pt x="279632" y="103728"/>
                      </a:cubicBezTo>
                      <a:cubicBezTo>
                        <a:pt x="285378" y="119363"/>
                        <a:pt x="291790" y="133913"/>
                        <a:pt x="298467" y="146838"/>
                      </a:cubicBezTo>
                      <a:lnTo>
                        <a:pt x="312043" y="169017"/>
                      </a:lnTo>
                      <a:lnTo>
                        <a:pt x="304372" y="223054"/>
                      </a:lnTo>
                      <a:cubicBezTo>
                        <a:pt x="279982" y="305062"/>
                        <a:pt x="222882" y="362603"/>
                        <a:pt x="156331" y="362603"/>
                      </a:cubicBezTo>
                      <a:cubicBezTo>
                        <a:pt x="123056" y="362603"/>
                        <a:pt x="92143" y="348218"/>
                        <a:pt x="66501" y="323581"/>
                      </a:cubicBezTo>
                      <a:lnTo>
                        <a:pt x="60093" y="316063"/>
                      </a:lnTo>
                      <a:lnTo>
                        <a:pt x="47058" y="300257"/>
                      </a:lnTo>
                      <a:cubicBezTo>
                        <a:pt x="17983" y="257527"/>
                        <a:pt x="0" y="198496"/>
                        <a:pt x="0" y="133291"/>
                      </a:cubicBezTo>
                      <a:lnTo>
                        <a:pt x="3466" y="108063"/>
                      </a:lnTo>
                      <a:lnTo>
                        <a:pt x="3465" y="108063"/>
                      </a:lnTo>
                      <a:lnTo>
                        <a:pt x="12625" y="41380"/>
                      </a:lnTo>
                      <a:lnTo>
                        <a:pt x="29699" y="23"/>
                      </a:lnTo>
                      <a:lnTo>
                        <a:pt x="297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id="{8D9E78E0-461F-6837-7CDB-A9262F2A1F68}"/>
                </a:ext>
              </a:extLst>
            </p:cNvPr>
            <p:cNvGrpSpPr/>
            <p:nvPr/>
          </p:nvGrpSpPr>
          <p:grpSpPr>
            <a:xfrm>
              <a:off x="1719513" y="4315770"/>
              <a:ext cx="1133959" cy="354186"/>
              <a:chOff x="2294224" y="5305897"/>
              <a:chExt cx="1133959" cy="354186"/>
            </a:xfrm>
          </p:grpSpPr>
          <p:sp>
            <p:nvSpPr>
              <p:cNvPr id="270" name="CuadroTexto 269">
                <a:extLst>
                  <a:ext uri="{FF2B5EF4-FFF2-40B4-BE49-F238E27FC236}">
                    <a16:creationId xmlns:a16="http://schemas.microsoft.com/office/drawing/2014/main" id="{F559944E-C0E4-2911-4782-95DFAA5DBE9D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36D4B1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36D4B1"/>
                  </a:solidFill>
                  <a:latin typeface="Quicksand" pitchFamily="2" charset="0"/>
                </a:endParaRPr>
              </a:p>
            </p:txBody>
          </p:sp>
          <p:sp>
            <p:nvSpPr>
              <p:cNvPr id="271" name="CuadroTexto 270">
                <a:extLst>
                  <a:ext uri="{FF2B5EF4-FFF2-40B4-BE49-F238E27FC236}">
                    <a16:creationId xmlns:a16="http://schemas.microsoft.com/office/drawing/2014/main" id="{9FF1F096-50DA-13A9-6921-10E6A1FF555D}"/>
                  </a:ext>
                </a:extLst>
              </p:cNvPr>
              <p:cNvSpPr txBox="1"/>
              <p:nvPr/>
            </p:nvSpPr>
            <p:spPr>
              <a:xfrm>
                <a:off x="2294224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sp>
          <p:nvSpPr>
            <p:cNvPr id="316" name="Rectángulo: esquinas superiores redondeadas 315">
              <a:extLst>
                <a:ext uri="{FF2B5EF4-FFF2-40B4-BE49-F238E27FC236}">
                  <a16:creationId xmlns:a16="http://schemas.microsoft.com/office/drawing/2014/main" id="{429D8C22-405B-9EB7-26E3-001DD3E292AE}"/>
                </a:ext>
              </a:extLst>
            </p:cNvPr>
            <p:cNvSpPr/>
            <p:nvPr/>
          </p:nvSpPr>
          <p:spPr>
            <a:xfrm>
              <a:off x="1056518" y="3530597"/>
              <a:ext cx="764222" cy="274144"/>
            </a:xfrm>
            <a:custGeom>
              <a:avLst/>
              <a:gdLst>
                <a:gd name="connsiteX0" fmla="*/ 91413 w 764222"/>
                <a:gd name="connsiteY0" fmla="*/ 0 h 274144"/>
                <a:gd name="connsiteX1" fmla="*/ 672809 w 764222"/>
                <a:gd name="connsiteY1" fmla="*/ 0 h 274144"/>
                <a:gd name="connsiteX2" fmla="*/ 764222 w 764222"/>
                <a:gd name="connsiteY2" fmla="*/ 91413 h 274144"/>
                <a:gd name="connsiteX3" fmla="*/ 764222 w 764222"/>
                <a:gd name="connsiteY3" fmla="*/ 274144 h 274144"/>
                <a:gd name="connsiteX4" fmla="*/ 764222 w 764222"/>
                <a:gd name="connsiteY4" fmla="*/ 274144 h 274144"/>
                <a:gd name="connsiteX5" fmla="*/ 0 w 764222"/>
                <a:gd name="connsiteY5" fmla="*/ 274144 h 274144"/>
                <a:gd name="connsiteX6" fmla="*/ 0 w 764222"/>
                <a:gd name="connsiteY6" fmla="*/ 274144 h 274144"/>
                <a:gd name="connsiteX7" fmla="*/ 0 w 764222"/>
                <a:gd name="connsiteY7" fmla="*/ 91413 h 274144"/>
                <a:gd name="connsiteX8" fmla="*/ 91413 w 764222"/>
                <a:gd name="connsiteY8" fmla="*/ 0 h 274144"/>
                <a:gd name="connsiteX0" fmla="*/ 0 w 855662"/>
                <a:gd name="connsiteY0" fmla="*/ 274144 h 365584"/>
                <a:gd name="connsiteX1" fmla="*/ 0 w 855662"/>
                <a:gd name="connsiteY1" fmla="*/ 274144 h 365584"/>
                <a:gd name="connsiteX2" fmla="*/ 0 w 855662"/>
                <a:gd name="connsiteY2" fmla="*/ 91413 h 365584"/>
                <a:gd name="connsiteX3" fmla="*/ 91413 w 855662"/>
                <a:gd name="connsiteY3" fmla="*/ 0 h 365584"/>
                <a:gd name="connsiteX4" fmla="*/ 672809 w 855662"/>
                <a:gd name="connsiteY4" fmla="*/ 0 h 365584"/>
                <a:gd name="connsiteX5" fmla="*/ 764222 w 855662"/>
                <a:gd name="connsiteY5" fmla="*/ 91413 h 365584"/>
                <a:gd name="connsiteX6" fmla="*/ 764222 w 855662"/>
                <a:gd name="connsiteY6" fmla="*/ 274144 h 365584"/>
                <a:gd name="connsiteX7" fmla="*/ 855662 w 855662"/>
                <a:gd name="connsiteY7" fmla="*/ 365584 h 365584"/>
                <a:gd name="connsiteX0" fmla="*/ 0 w 764222"/>
                <a:gd name="connsiteY0" fmla="*/ 274144 h 274144"/>
                <a:gd name="connsiteX1" fmla="*/ 0 w 764222"/>
                <a:gd name="connsiteY1" fmla="*/ 274144 h 274144"/>
                <a:gd name="connsiteX2" fmla="*/ 0 w 764222"/>
                <a:gd name="connsiteY2" fmla="*/ 91413 h 274144"/>
                <a:gd name="connsiteX3" fmla="*/ 91413 w 764222"/>
                <a:gd name="connsiteY3" fmla="*/ 0 h 274144"/>
                <a:gd name="connsiteX4" fmla="*/ 672809 w 764222"/>
                <a:gd name="connsiteY4" fmla="*/ 0 h 274144"/>
                <a:gd name="connsiteX5" fmla="*/ 764222 w 764222"/>
                <a:gd name="connsiteY5" fmla="*/ 91413 h 274144"/>
                <a:gd name="connsiteX6" fmla="*/ 764222 w 764222"/>
                <a:gd name="connsiteY6" fmla="*/ 274144 h 27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222" h="274144">
                  <a:moveTo>
                    <a:pt x="0" y="274144"/>
                  </a:moveTo>
                  <a:lnTo>
                    <a:pt x="0" y="274144"/>
                  </a:lnTo>
                  <a:lnTo>
                    <a:pt x="0" y="91413"/>
                  </a:lnTo>
                  <a:cubicBezTo>
                    <a:pt x="0" y="40927"/>
                    <a:pt x="40927" y="0"/>
                    <a:pt x="91413" y="0"/>
                  </a:cubicBezTo>
                  <a:lnTo>
                    <a:pt x="672809" y="0"/>
                  </a:lnTo>
                  <a:cubicBezTo>
                    <a:pt x="723295" y="0"/>
                    <a:pt x="764222" y="40927"/>
                    <a:pt x="764222" y="91413"/>
                  </a:cubicBezTo>
                  <a:lnTo>
                    <a:pt x="764222" y="274144"/>
                  </a:lnTo>
                </a:path>
              </a:pathLst>
            </a:custGeom>
            <a:noFill/>
            <a:ln w="19050">
              <a:solidFill>
                <a:srgbClr val="36D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98" name="Grupo 297">
              <a:extLst>
                <a:ext uri="{FF2B5EF4-FFF2-40B4-BE49-F238E27FC236}">
                  <a16:creationId xmlns:a16="http://schemas.microsoft.com/office/drawing/2014/main" id="{AED71C4E-F36D-4E0D-C9C6-B6F245BE06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39590" y="3734915"/>
              <a:ext cx="560665" cy="582922"/>
              <a:chOff x="2456223" y="3455002"/>
              <a:chExt cx="834351" cy="867473"/>
            </a:xfrm>
          </p:grpSpPr>
          <p:sp>
            <p:nvSpPr>
              <p:cNvPr id="289" name="Elipse 288">
                <a:extLst>
                  <a:ext uri="{FF2B5EF4-FFF2-40B4-BE49-F238E27FC236}">
                    <a16:creationId xmlns:a16="http://schemas.microsoft.com/office/drawing/2014/main" id="{8393BBB3-F40B-53A8-AD5B-7A2F86328629}"/>
                  </a:ext>
                </a:extLst>
              </p:cNvPr>
              <p:cNvSpPr/>
              <p:nvPr/>
            </p:nvSpPr>
            <p:spPr>
              <a:xfrm>
                <a:off x="2456223" y="3455002"/>
                <a:ext cx="834351" cy="835200"/>
              </a:xfrm>
              <a:prstGeom prst="ellipse">
                <a:avLst/>
              </a:prstGeom>
              <a:solidFill>
                <a:srgbClr val="36D4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90" name="Grupo 289">
                <a:extLst>
                  <a:ext uri="{FF2B5EF4-FFF2-40B4-BE49-F238E27FC236}">
                    <a16:creationId xmlns:a16="http://schemas.microsoft.com/office/drawing/2014/main" id="{0D0F7430-E0AB-E362-75CF-CF1C8DB89742}"/>
                  </a:ext>
                </a:extLst>
              </p:cNvPr>
              <p:cNvGrpSpPr/>
              <p:nvPr/>
            </p:nvGrpSpPr>
            <p:grpSpPr>
              <a:xfrm>
                <a:off x="2558882" y="3602956"/>
                <a:ext cx="629233" cy="719519"/>
                <a:chOff x="4189992" y="1053236"/>
                <a:chExt cx="629233" cy="719519"/>
              </a:xfrm>
            </p:grpSpPr>
            <p:sp>
              <p:nvSpPr>
                <p:cNvPr id="291" name="Forma libre: forma 290">
                  <a:extLst>
                    <a:ext uri="{FF2B5EF4-FFF2-40B4-BE49-F238E27FC236}">
                      <a16:creationId xmlns:a16="http://schemas.microsoft.com/office/drawing/2014/main" id="{75ECF91C-691E-B590-CA7A-2A3EB7872415}"/>
                    </a:ext>
                  </a:extLst>
                </p:cNvPr>
                <p:cNvSpPr/>
                <p:nvPr/>
              </p:nvSpPr>
              <p:spPr>
                <a:xfrm>
                  <a:off x="4189992" y="1461357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92" name="Elipse 291">
                  <a:extLst>
                    <a:ext uri="{FF2B5EF4-FFF2-40B4-BE49-F238E27FC236}">
                      <a16:creationId xmlns:a16="http://schemas.microsoft.com/office/drawing/2014/main" id="{EEC4DDD5-7932-39FD-6BFE-7ED060B83EC7}"/>
                    </a:ext>
                  </a:extLst>
                </p:cNvPr>
                <p:cNvSpPr/>
                <p:nvPr/>
              </p:nvSpPr>
              <p:spPr>
                <a:xfrm rot="21062633">
                  <a:off x="4295796" y="127698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3" name="Elipse 292">
                  <a:extLst>
                    <a:ext uri="{FF2B5EF4-FFF2-40B4-BE49-F238E27FC236}">
                      <a16:creationId xmlns:a16="http://schemas.microsoft.com/office/drawing/2014/main" id="{9FF13BCB-13CE-9706-E542-C4999782230E}"/>
                    </a:ext>
                  </a:extLst>
                </p:cNvPr>
                <p:cNvSpPr/>
                <p:nvPr/>
              </p:nvSpPr>
              <p:spPr>
                <a:xfrm rot="537367" flipH="1">
                  <a:off x="4643502" y="127526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4" name="Elipse 293">
                  <a:extLst>
                    <a:ext uri="{FF2B5EF4-FFF2-40B4-BE49-F238E27FC236}">
                      <a16:creationId xmlns:a16="http://schemas.microsoft.com/office/drawing/2014/main" id="{5C78BE1C-405A-B308-BD66-1514AA553951}"/>
                    </a:ext>
                  </a:extLst>
                </p:cNvPr>
                <p:cNvSpPr/>
                <p:nvPr/>
              </p:nvSpPr>
              <p:spPr>
                <a:xfrm>
                  <a:off x="4345917" y="1060057"/>
                  <a:ext cx="321333" cy="47225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5" name="Forma libre: forma 294">
                  <a:extLst>
                    <a:ext uri="{FF2B5EF4-FFF2-40B4-BE49-F238E27FC236}">
                      <a16:creationId xmlns:a16="http://schemas.microsoft.com/office/drawing/2014/main" id="{53BE3856-315B-FDAD-EA51-8C3571160458}"/>
                    </a:ext>
                  </a:extLst>
                </p:cNvPr>
                <p:cNvSpPr/>
                <p:nvPr/>
              </p:nvSpPr>
              <p:spPr>
                <a:xfrm>
                  <a:off x="4534291" y="1385059"/>
                  <a:ext cx="137675" cy="137323"/>
                </a:xfrm>
                <a:custGeom>
                  <a:avLst/>
                  <a:gdLst>
                    <a:gd name="connsiteX0" fmla="*/ 137675 w 137675"/>
                    <a:gd name="connsiteY0" fmla="*/ 0 h 137323"/>
                    <a:gd name="connsiteX1" fmla="*/ 100129 w 137675"/>
                    <a:gd name="connsiteY1" fmla="*/ 71578 h 137323"/>
                    <a:gd name="connsiteX2" fmla="*/ 6467 w 137675"/>
                    <a:gd name="connsiteY2" fmla="*/ 136485 h 137323"/>
                    <a:gd name="connsiteX3" fmla="*/ 0 w 137675"/>
                    <a:gd name="connsiteY3" fmla="*/ 137323 h 137323"/>
                    <a:gd name="connsiteX4" fmla="*/ 5569 w 137675"/>
                    <a:gd name="connsiteY4" fmla="*/ 136485 h 137323"/>
                    <a:gd name="connsiteX5" fmla="*/ 86230 w 137675"/>
                    <a:gd name="connsiteY5" fmla="*/ 71578 h 137323"/>
                    <a:gd name="connsiteX6" fmla="*/ 117543 w 137675"/>
                    <a:gd name="connsiteY6" fmla="*/ 2259 h 137323"/>
                    <a:gd name="connsiteX7" fmla="*/ 119246 w 137675"/>
                    <a:gd name="connsiteY7" fmla="*/ 3312 h 137323"/>
                    <a:gd name="connsiteX8" fmla="*/ 133803 w 137675"/>
                    <a:gd name="connsiteY8" fmla="*/ 2455 h 137323"/>
                    <a:gd name="connsiteX9" fmla="*/ 137675 w 137675"/>
                    <a:gd name="connsiteY9" fmla="*/ 0 h 13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75" h="137323">
                      <a:moveTo>
                        <a:pt x="137675" y="0"/>
                      </a:moveTo>
                      <a:lnTo>
                        <a:pt x="100129" y="71578"/>
                      </a:lnTo>
                      <a:cubicBezTo>
                        <a:pt x="74985" y="103897"/>
                        <a:pt x="42647" y="126969"/>
                        <a:pt x="6467" y="136485"/>
                      </a:cubicBezTo>
                      <a:lnTo>
                        <a:pt x="0" y="137323"/>
                      </a:lnTo>
                      <a:lnTo>
                        <a:pt x="5569" y="136485"/>
                      </a:lnTo>
                      <a:cubicBezTo>
                        <a:pt x="36727" y="126969"/>
                        <a:pt x="64576" y="103897"/>
                        <a:pt x="86230" y="71578"/>
                      </a:cubicBezTo>
                      <a:lnTo>
                        <a:pt x="117543" y="2259"/>
                      </a:lnTo>
                      <a:lnTo>
                        <a:pt x="119246" y="3312"/>
                      </a:lnTo>
                      <a:cubicBezTo>
                        <a:pt x="124028" y="4521"/>
                        <a:pt x="128967" y="4154"/>
                        <a:pt x="133803" y="2455"/>
                      </a:cubicBezTo>
                      <a:lnTo>
                        <a:pt x="137675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6" name="Forma libre: forma 295">
                  <a:extLst>
                    <a:ext uri="{FF2B5EF4-FFF2-40B4-BE49-F238E27FC236}">
                      <a16:creationId xmlns:a16="http://schemas.microsoft.com/office/drawing/2014/main" id="{CA8341A6-3B7D-8B63-06CA-A2433AE8022F}"/>
                    </a:ext>
                  </a:extLst>
                </p:cNvPr>
                <p:cNvSpPr/>
                <p:nvPr/>
              </p:nvSpPr>
              <p:spPr>
                <a:xfrm>
                  <a:off x="4505724" y="1522381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7" name="Forma libre: forma 296">
                  <a:extLst>
                    <a:ext uri="{FF2B5EF4-FFF2-40B4-BE49-F238E27FC236}">
                      <a16:creationId xmlns:a16="http://schemas.microsoft.com/office/drawing/2014/main" id="{B5A42AF5-805C-D321-59CD-4B92C02F0773}"/>
                    </a:ext>
                  </a:extLst>
                </p:cNvPr>
                <p:cNvSpPr/>
                <p:nvPr/>
              </p:nvSpPr>
              <p:spPr>
                <a:xfrm rot="20535258">
                  <a:off x="4303831" y="1053236"/>
                  <a:ext cx="380960" cy="300976"/>
                </a:xfrm>
                <a:custGeom>
                  <a:avLst/>
                  <a:gdLst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47754 w 380960"/>
                    <a:gd name="connsiteY5" fmla="*/ 131493 h 300976"/>
                    <a:gd name="connsiteX6" fmla="*/ 348164 w 380960"/>
                    <a:gd name="connsiteY6" fmla="*/ 133207 h 300976"/>
                    <a:gd name="connsiteX7" fmla="*/ 348165 w 380960"/>
                    <a:gd name="connsiteY7" fmla="*/ 133207 h 300976"/>
                    <a:gd name="connsiteX8" fmla="*/ 323674 w 380960"/>
                    <a:gd name="connsiteY8" fmla="*/ 109341 h 300976"/>
                    <a:gd name="connsiteX9" fmla="*/ 310498 w 380960"/>
                    <a:gd name="connsiteY9" fmla="*/ 109586 h 300976"/>
                    <a:gd name="connsiteX10" fmla="*/ 310497 w 380960"/>
                    <a:gd name="connsiteY10" fmla="*/ 109587 h 300976"/>
                    <a:gd name="connsiteX11" fmla="*/ 323674 w 380960"/>
                    <a:gd name="connsiteY11" fmla="*/ 109341 h 300976"/>
                    <a:gd name="connsiteX12" fmla="*/ 337759 w 380960"/>
                    <a:gd name="connsiteY12" fmla="*/ 122298 h 300976"/>
                    <a:gd name="connsiteX13" fmla="*/ 337759 w 380960"/>
                    <a:gd name="connsiteY13" fmla="*/ 122297 h 300976"/>
                    <a:gd name="connsiteX14" fmla="*/ 337759 w 380960"/>
                    <a:gd name="connsiteY14" fmla="*/ 122297 h 300976"/>
                    <a:gd name="connsiteX15" fmla="*/ 264303 w 380960"/>
                    <a:gd name="connsiteY15" fmla="*/ 59113 h 300976"/>
                    <a:gd name="connsiteX16" fmla="*/ 166897 w 380960"/>
                    <a:gd name="connsiteY16" fmla="*/ 50491 h 300976"/>
                    <a:gd name="connsiteX17" fmla="*/ 264303 w 380960"/>
                    <a:gd name="connsiteY17" fmla="*/ 59113 h 300976"/>
                    <a:gd name="connsiteX18" fmla="*/ 168862 w 380960"/>
                    <a:gd name="connsiteY18" fmla="*/ 12478 h 300976"/>
                    <a:gd name="connsiteX19" fmla="*/ 121347 w 380960"/>
                    <a:gd name="connsiteY19" fmla="*/ 40326 h 300976"/>
                    <a:gd name="connsiteX20" fmla="*/ 91697 w 380960"/>
                    <a:gd name="connsiteY20" fmla="*/ 73191 h 300976"/>
                    <a:gd name="connsiteX21" fmla="*/ 91695 w 380960"/>
                    <a:gd name="connsiteY21" fmla="*/ 73192 h 300976"/>
                    <a:gd name="connsiteX22" fmla="*/ 65713 w 380960"/>
                    <a:gd name="connsiteY22" fmla="*/ 101993 h 300976"/>
                    <a:gd name="connsiteX23" fmla="*/ 64219 w 380960"/>
                    <a:gd name="connsiteY23" fmla="*/ 105131 h 300976"/>
                    <a:gd name="connsiteX24" fmla="*/ 64220 w 380960"/>
                    <a:gd name="connsiteY24" fmla="*/ 105131 h 300976"/>
                    <a:gd name="connsiteX25" fmla="*/ 65714 w 380960"/>
                    <a:gd name="connsiteY25" fmla="*/ 101993 h 300976"/>
                    <a:gd name="connsiteX26" fmla="*/ 91698 w 380960"/>
                    <a:gd name="connsiteY26" fmla="*/ 73191 h 300976"/>
                    <a:gd name="connsiteX27" fmla="*/ 121348 w 380960"/>
                    <a:gd name="connsiteY27" fmla="*/ 40325 h 300976"/>
                    <a:gd name="connsiteX28" fmla="*/ 250052 w 380960"/>
                    <a:gd name="connsiteY28" fmla="*/ 8283 h 300976"/>
                    <a:gd name="connsiteX29" fmla="*/ 274152 w 380960"/>
                    <a:gd name="connsiteY29" fmla="*/ 20196 h 300976"/>
                    <a:gd name="connsiteX30" fmla="*/ 274195 w 380960"/>
                    <a:gd name="connsiteY30" fmla="*/ 20217 h 300976"/>
                    <a:gd name="connsiteX31" fmla="*/ 280055 w 380960"/>
                    <a:gd name="connsiteY31" fmla="*/ 22966 h 300976"/>
                    <a:gd name="connsiteX32" fmla="*/ 349478 w 380960"/>
                    <a:gd name="connsiteY32" fmla="*/ 113332 h 300976"/>
                    <a:gd name="connsiteX33" fmla="*/ 352745 w 380960"/>
                    <a:gd name="connsiteY33" fmla="*/ 131988 h 300976"/>
                    <a:gd name="connsiteX34" fmla="*/ 353821 w 380960"/>
                    <a:gd name="connsiteY34" fmla="*/ 131701 h 300976"/>
                    <a:gd name="connsiteX35" fmla="*/ 378593 w 380960"/>
                    <a:gd name="connsiteY35" fmla="*/ 222842 h 300976"/>
                    <a:gd name="connsiteX36" fmla="*/ 357674 w 380960"/>
                    <a:gd name="connsiteY36" fmla="*/ 281108 h 300976"/>
                    <a:gd name="connsiteX37" fmla="*/ 351627 w 380960"/>
                    <a:gd name="connsiteY37" fmla="*/ 287595 h 300976"/>
                    <a:gd name="connsiteX38" fmla="*/ 350065 w 380960"/>
                    <a:gd name="connsiteY38" fmla="*/ 289269 h 300976"/>
                    <a:gd name="connsiteX39" fmla="*/ 350712 w 380960"/>
                    <a:gd name="connsiteY39" fmla="*/ 286527 h 300976"/>
                    <a:gd name="connsiteX40" fmla="*/ 350711 w 380960"/>
                    <a:gd name="connsiteY40" fmla="*/ 286526 h 300976"/>
                    <a:gd name="connsiteX41" fmla="*/ 350711 w 380960"/>
                    <a:gd name="connsiteY41" fmla="*/ 286525 h 300976"/>
                    <a:gd name="connsiteX42" fmla="*/ 346401 w 380960"/>
                    <a:gd name="connsiteY42" fmla="*/ 281481 h 300976"/>
                    <a:gd name="connsiteX43" fmla="*/ 344306 w 380960"/>
                    <a:gd name="connsiteY43" fmla="*/ 289869 h 300976"/>
                    <a:gd name="connsiteX44" fmla="*/ 328142 w 380960"/>
                    <a:gd name="connsiteY44" fmla="*/ 300976 h 300976"/>
                    <a:gd name="connsiteX45" fmla="*/ 311978 w 380960"/>
                    <a:gd name="connsiteY45" fmla="*/ 289869 h 300976"/>
                    <a:gd name="connsiteX46" fmla="*/ 310635 w 380960"/>
                    <a:gd name="connsiteY46" fmla="*/ 284492 h 300976"/>
                    <a:gd name="connsiteX47" fmla="*/ 309427 w 380960"/>
                    <a:gd name="connsiteY47" fmla="*/ 285628 h 300976"/>
                    <a:gd name="connsiteX48" fmla="*/ 303320 w 380960"/>
                    <a:gd name="connsiteY48" fmla="*/ 272366 h 300976"/>
                    <a:gd name="connsiteX49" fmla="*/ 301724 w 380960"/>
                    <a:gd name="connsiteY49" fmla="*/ 210480 h 300976"/>
                    <a:gd name="connsiteX50" fmla="*/ 309312 w 380960"/>
                    <a:gd name="connsiteY50" fmla="*/ 180831 h 300976"/>
                    <a:gd name="connsiteX51" fmla="*/ 291560 w 380960"/>
                    <a:gd name="connsiteY51" fmla="*/ 164501 h 300976"/>
                    <a:gd name="connsiteX52" fmla="*/ 286733 w 380960"/>
                    <a:gd name="connsiteY52" fmla="*/ 144347 h 300976"/>
                    <a:gd name="connsiteX53" fmla="*/ 286732 w 380960"/>
                    <a:gd name="connsiteY53" fmla="*/ 144345 h 300976"/>
                    <a:gd name="connsiteX54" fmla="*/ 275606 w 380960"/>
                    <a:gd name="connsiteY54" fmla="*/ 154905 h 300976"/>
                    <a:gd name="connsiteX55" fmla="*/ 182881 w 380960"/>
                    <a:gd name="connsiteY55" fmla="*/ 185961 h 300976"/>
                    <a:gd name="connsiteX56" fmla="*/ 54121 w 380960"/>
                    <a:gd name="connsiteY56" fmla="*/ 159208 h 300976"/>
                    <a:gd name="connsiteX57" fmla="*/ 45778 w 380960"/>
                    <a:gd name="connsiteY57" fmla="*/ 143884 h 300976"/>
                    <a:gd name="connsiteX58" fmla="*/ 45794 w 380960"/>
                    <a:gd name="connsiteY58" fmla="*/ 143852 h 300976"/>
                    <a:gd name="connsiteX59" fmla="*/ 45793 w 380960"/>
                    <a:gd name="connsiteY59" fmla="*/ 143851 h 300976"/>
                    <a:gd name="connsiteX60" fmla="*/ 45777 w 380960"/>
                    <a:gd name="connsiteY60" fmla="*/ 143884 h 300976"/>
                    <a:gd name="connsiteX61" fmla="*/ 45762 w 380960"/>
                    <a:gd name="connsiteY61" fmla="*/ 143857 h 300976"/>
                    <a:gd name="connsiteX62" fmla="*/ 45762 w 380960"/>
                    <a:gd name="connsiteY62" fmla="*/ 143857 h 300976"/>
                    <a:gd name="connsiteX63" fmla="*/ 45777 w 380960"/>
                    <a:gd name="connsiteY63" fmla="*/ 143885 h 300976"/>
                    <a:gd name="connsiteX64" fmla="*/ 25520 w 380960"/>
                    <a:gd name="connsiteY64" fmla="*/ 186451 h 300976"/>
                    <a:gd name="connsiteX65" fmla="*/ 22427 w 380960"/>
                    <a:gd name="connsiteY65" fmla="*/ 203922 h 300976"/>
                    <a:gd name="connsiteX66" fmla="*/ 18797 w 380960"/>
                    <a:gd name="connsiteY66" fmla="*/ 185673 h 300976"/>
                    <a:gd name="connsiteX67" fmla="*/ 8211 w 380960"/>
                    <a:gd name="connsiteY67" fmla="*/ 172998 h 300976"/>
                    <a:gd name="connsiteX68" fmla="*/ 0 w 380960"/>
                    <a:gd name="connsiteY68" fmla="*/ 169828 h 300976"/>
                    <a:gd name="connsiteX69" fmla="*/ 15156 w 380960"/>
                    <a:gd name="connsiteY69" fmla="*/ 132746 h 300976"/>
                    <a:gd name="connsiteX70" fmla="*/ 245968 w 380960"/>
                    <a:gd name="connsiteY70" fmla="*/ 6978 h 300976"/>
                    <a:gd name="connsiteX71" fmla="*/ 248068 w 380960"/>
                    <a:gd name="connsiteY71" fmla="*/ 7963 h 300976"/>
                    <a:gd name="connsiteX72" fmla="*/ 248072 w 380960"/>
                    <a:gd name="connsiteY72" fmla="*/ 7963 h 300976"/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10064 w 380960"/>
                    <a:gd name="connsiteY5" fmla="*/ 177896 h 300976"/>
                    <a:gd name="connsiteX6" fmla="*/ 347754 w 380960"/>
                    <a:gd name="connsiteY6" fmla="*/ 131493 h 300976"/>
                    <a:gd name="connsiteX7" fmla="*/ 348164 w 380960"/>
                    <a:gd name="connsiteY7" fmla="*/ 133207 h 300976"/>
                    <a:gd name="connsiteX8" fmla="*/ 348165 w 380960"/>
                    <a:gd name="connsiteY8" fmla="*/ 133207 h 300976"/>
                    <a:gd name="connsiteX9" fmla="*/ 347754 w 380960"/>
                    <a:gd name="connsiteY9" fmla="*/ 131493 h 300976"/>
                    <a:gd name="connsiteX10" fmla="*/ 323674 w 380960"/>
                    <a:gd name="connsiteY10" fmla="*/ 109341 h 300976"/>
                    <a:gd name="connsiteX11" fmla="*/ 310498 w 380960"/>
                    <a:gd name="connsiteY11" fmla="*/ 109586 h 300976"/>
                    <a:gd name="connsiteX12" fmla="*/ 310497 w 380960"/>
                    <a:gd name="connsiteY12" fmla="*/ 109587 h 300976"/>
                    <a:gd name="connsiteX13" fmla="*/ 323674 w 380960"/>
                    <a:gd name="connsiteY13" fmla="*/ 109341 h 300976"/>
                    <a:gd name="connsiteX14" fmla="*/ 337759 w 380960"/>
                    <a:gd name="connsiteY14" fmla="*/ 122298 h 300976"/>
                    <a:gd name="connsiteX15" fmla="*/ 337759 w 380960"/>
                    <a:gd name="connsiteY15" fmla="*/ 122297 h 300976"/>
                    <a:gd name="connsiteX16" fmla="*/ 337759 w 380960"/>
                    <a:gd name="connsiteY16" fmla="*/ 122297 h 300976"/>
                    <a:gd name="connsiteX17" fmla="*/ 323674 w 380960"/>
                    <a:gd name="connsiteY17" fmla="*/ 109341 h 300976"/>
                    <a:gd name="connsiteX18" fmla="*/ 264303 w 380960"/>
                    <a:gd name="connsiteY18" fmla="*/ 59113 h 300976"/>
                    <a:gd name="connsiteX19" fmla="*/ 166897 w 380960"/>
                    <a:gd name="connsiteY19" fmla="*/ 50491 h 300976"/>
                    <a:gd name="connsiteX20" fmla="*/ 264303 w 380960"/>
                    <a:gd name="connsiteY20" fmla="*/ 59113 h 300976"/>
                    <a:gd name="connsiteX21" fmla="*/ 168862 w 380960"/>
                    <a:gd name="connsiteY21" fmla="*/ 12478 h 300976"/>
                    <a:gd name="connsiteX22" fmla="*/ 121347 w 380960"/>
                    <a:gd name="connsiteY22" fmla="*/ 40326 h 300976"/>
                    <a:gd name="connsiteX23" fmla="*/ 91697 w 380960"/>
                    <a:gd name="connsiteY23" fmla="*/ 73191 h 300976"/>
                    <a:gd name="connsiteX24" fmla="*/ 91695 w 380960"/>
                    <a:gd name="connsiteY24" fmla="*/ 73192 h 300976"/>
                    <a:gd name="connsiteX25" fmla="*/ 65713 w 380960"/>
                    <a:gd name="connsiteY25" fmla="*/ 101993 h 300976"/>
                    <a:gd name="connsiteX26" fmla="*/ 64219 w 380960"/>
                    <a:gd name="connsiteY26" fmla="*/ 105131 h 300976"/>
                    <a:gd name="connsiteX27" fmla="*/ 64220 w 380960"/>
                    <a:gd name="connsiteY27" fmla="*/ 105131 h 300976"/>
                    <a:gd name="connsiteX28" fmla="*/ 65714 w 380960"/>
                    <a:gd name="connsiteY28" fmla="*/ 101993 h 300976"/>
                    <a:gd name="connsiteX29" fmla="*/ 91698 w 380960"/>
                    <a:gd name="connsiteY29" fmla="*/ 73191 h 300976"/>
                    <a:gd name="connsiteX30" fmla="*/ 121348 w 380960"/>
                    <a:gd name="connsiteY30" fmla="*/ 40325 h 300976"/>
                    <a:gd name="connsiteX31" fmla="*/ 168862 w 380960"/>
                    <a:gd name="connsiteY31" fmla="*/ 12478 h 300976"/>
                    <a:gd name="connsiteX32" fmla="*/ 250052 w 380960"/>
                    <a:gd name="connsiteY32" fmla="*/ 8283 h 300976"/>
                    <a:gd name="connsiteX33" fmla="*/ 274152 w 380960"/>
                    <a:gd name="connsiteY33" fmla="*/ 20196 h 300976"/>
                    <a:gd name="connsiteX34" fmla="*/ 274195 w 380960"/>
                    <a:gd name="connsiteY34" fmla="*/ 20217 h 300976"/>
                    <a:gd name="connsiteX35" fmla="*/ 280055 w 380960"/>
                    <a:gd name="connsiteY35" fmla="*/ 22966 h 300976"/>
                    <a:gd name="connsiteX36" fmla="*/ 349478 w 380960"/>
                    <a:gd name="connsiteY36" fmla="*/ 113332 h 300976"/>
                    <a:gd name="connsiteX37" fmla="*/ 352745 w 380960"/>
                    <a:gd name="connsiteY37" fmla="*/ 131988 h 300976"/>
                    <a:gd name="connsiteX38" fmla="*/ 353821 w 380960"/>
                    <a:gd name="connsiteY38" fmla="*/ 131701 h 300976"/>
                    <a:gd name="connsiteX39" fmla="*/ 378593 w 380960"/>
                    <a:gd name="connsiteY39" fmla="*/ 222842 h 300976"/>
                    <a:gd name="connsiteX40" fmla="*/ 357674 w 380960"/>
                    <a:gd name="connsiteY40" fmla="*/ 281108 h 300976"/>
                    <a:gd name="connsiteX41" fmla="*/ 351627 w 380960"/>
                    <a:gd name="connsiteY41" fmla="*/ 287595 h 300976"/>
                    <a:gd name="connsiteX42" fmla="*/ 350065 w 380960"/>
                    <a:gd name="connsiteY42" fmla="*/ 289269 h 300976"/>
                    <a:gd name="connsiteX43" fmla="*/ 350712 w 380960"/>
                    <a:gd name="connsiteY43" fmla="*/ 286527 h 300976"/>
                    <a:gd name="connsiteX44" fmla="*/ 350711 w 380960"/>
                    <a:gd name="connsiteY44" fmla="*/ 286526 h 300976"/>
                    <a:gd name="connsiteX45" fmla="*/ 350711 w 380960"/>
                    <a:gd name="connsiteY45" fmla="*/ 286525 h 300976"/>
                    <a:gd name="connsiteX46" fmla="*/ 346401 w 380960"/>
                    <a:gd name="connsiteY46" fmla="*/ 281481 h 300976"/>
                    <a:gd name="connsiteX47" fmla="*/ 344306 w 380960"/>
                    <a:gd name="connsiteY47" fmla="*/ 289869 h 300976"/>
                    <a:gd name="connsiteX48" fmla="*/ 328142 w 380960"/>
                    <a:gd name="connsiteY48" fmla="*/ 300976 h 300976"/>
                    <a:gd name="connsiteX49" fmla="*/ 311978 w 380960"/>
                    <a:gd name="connsiteY49" fmla="*/ 289869 h 300976"/>
                    <a:gd name="connsiteX50" fmla="*/ 310635 w 380960"/>
                    <a:gd name="connsiteY50" fmla="*/ 284492 h 300976"/>
                    <a:gd name="connsiteX51" fmla="*/ 309427 w 380960"/>
                    <a:gd name="connsiteY51" fmla="*/ 285628 h 300976"/>
                    <a:gd name="connsiteX52" fmla="*/ 303320 w 380960"/>
                    <a:gd name="connsiteY52" fmla="*/ 272366 h 300976"/>
                    <a:gd name="connsiteX53" fmla="*/ 301724 w 380960"/>
                    <a:gd name="connsiteY53" fmla="*/ 210480 h 300976"/>
                    <a:gd name="connsiteX54" fmla="*/ 309312 w 380960"/>
                    <a:gd name="connsiteY54" fmla="*/ 180831 h 300976"/>
                    <a:gd name="connsiteX55" fmla="*/ 286733 w 380960"/>
                    <a:gd name="connsiteY55" fmla="*/ 144347 h 300976"/>
                    <a:gd name="connsiteX56" fmla="*/ 286732 w 380960"/>
                    <a:gd name="connsiteY56" fmla="*/ 144345 h 300976"/>
                    <a:gd name="connsiteX57" fmla="*/ 275606 w 380960"/>
                    <a:gd name="connsiteY57" fmla="*/ 154905 h 300976"/>
                    <a:gd name="connsiteX58" fmla="*/ 182881 w 380960"/>
                    <a:gd name="connsiteY58" fmla="*/ 185961 h 300976"/>
                    <a:gd name="connsiteX59" fmla="*/ 54121 w 380960"/>
                    <a:gd name="connsiteY59" fmla="*/ 159208 h 300976"/>
                    <a:gd name="connsiteX60" fmla="*/ 45778 w 380960"/>
                    <a:gd name="connsiteY60" fmla="*/ 143884 h 300976"/>
                    <a:gd name="connsiteX61" fmla="*/ 45794 w 380960"/>
                    <a:gd name="connsiteY61" fmla="*/ 143852 h 300976"/>
                    <a:gd name="connsiteX62" fmla="*/ 45793 w 380960"/>
                    <a:gd name="connsiteY62" fmla="*/ 143851 h 300976"/>
                    <a:gd name="connsiteX63" fmla="*/ 45777 w 380960"/>
                    <a:gd name="connsiteY63" fmla="*/ 143884 h 300976"/>
                    <a:gd name="connsiteX64" fmla="*/ 45762 w 380960"/>
                    <a:gd name="connsiteY64" fmla="*/ 143857 h 300976"/>
                    <a:gd name="connsiteX65" fmla="*/ 45762 w 380960"/>
                    <a:gd name="connsiteY65" fmla="*/ 143857 h 300976"/>
                    <a:gd name="connsiteX66" fmla="*/ 45777 w 380960"/>
                    <a:gd name="connsiteY66" fmla="*/ 143885 h 300976"/>
                    <a:gd name="connsiteX67" fmla="*/ 25520 w 380960"/>
                    <a:gd name="connsiteY67" fmla="*/ 186451 h 300976"/>
                    <a:gd name="connsiteX68" fmla="*/ 22427 w 380960"/>
                    <a:gd name="connsiteY68" fmla="*/ 203922 h 300976"/>
                    <a:gd name="connsiteX69" fmla="*/ 18797 w 380960"/>
                    <a:gd name="connsiteY69" fmla="*/ 185673 h 300976"/>
                    <a:gd name="connsiteX70" fmla="*/ 8211 w 380960"/>
                    <a:gd name="connsiteY70" fmla="*/ 172998 h 300976"/>
                    <a:gd name="connsiteX71" fmla="*/ 0 w 380960"/>
                    <a:gd name="connsiteY71" fmla="*/ 169828 h 300976"/>
                    <a:gd name="connsiteX72" fmla="*/ 15156 w 380960"/>
                    <a:gd name="connsiteY72" fmla="*/ 132746 h 300976"/>
                    <a:gd name="connsiteX73" fmla="*/ 245968 w 380960"/>
                    <a:gd name="connsiteY73" fmla="*/ 6978 h 300976"/>
                    <a:gd name="connsiteX74" fmla="*/ 248068 w 380960"/>
                    <a:gd name="connsiteY74" fmla="*/ 7963 h 300976"/>
                    <a:gd name="connsiteX75" fmla="*/ 248072 w 380960"/>
                    <a:gd name="connsiteY75" fmla="*/ 7963 h 300976"/>
                    <a:gd name="connsiteX76" fmla="*/ 250052 w 380960"/>
                    <a:gd name="connsiteY76" fmla="*/ 8283 h 3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80960" h="300976">
                      <a:moveTo>
                        <a:pt x="310064" y="177896"/>
                      </a:moveTo>
                      <a:lnTo>
                        <a:pt x="309313" y="180831"/>
                      </a:lnTo>
                      <a:lnTo>
                        <a:pt x="315640" y="186651"/>
                      </a:lnTo>
                      <a:lnTo>
                        <a:pt x="315641" y="186652"/>
                      </a:lnTo>
                      <a:lnTo>
                        <a:pt x="309314" y="180830"/>
                      </a:lnTo>
                      <a:lnTo>
                        <a:pt x="310064" y="177896"/>
                      </a:lnTo>
                      <a:close/>
                      <a:moveTo>
                        <a:pt x="347754" y="131493"/>
                      </a:moveTo>
                      <a:cubicBezTo>
                        <a:pt x="347891" y="132064"/>
                        <a:pt x="348027" y="132636"/>
                        <a:pt x="348164" y="133207"/>
                      </a:cubicBezTo>
                      <a:lnTo>
                        <a:pt x="348165" y="133207"/>
                      </a:lnTo>
                      <a:lnTo>
                        <a:pt x="347754" y="131493"/>
                      </a:lnTo>
                      <a:close/>
                      <a:moveTo>
                        <a:pt x="323674" y="109341"/>
                      </a:moveTo>
                      <a:lnTo>
                        <a:pt x="310498" y="109586"/>
                      </a:lnTo>
                      <a:lnTo>
                        <a:pt x="310497" y="109587"/>
                      </a:lnTo>
                      <a:lnTo>
                        <a:pt x="323674" y="109341"/>
                      </a:lnTo>
                      <a:lnTo>
                        <a:pt x="337759" y="122298"/>
                      </a:lnTo>
                      <a:lnTo>
                        <a:pt x="337759" y="122297"/>
                      </a:lnTo>
                      <a:lnTo>
                        <a:pt x="337759" y="122297"/>
                      </a:lnTo>
                      <a:lnTo>
                        <a:pt x="323674" y="109341"/>
                      </a:lnTo>
                      <a:close/>
                      <a:moveTo>
                        <a:pt x="264303" y="59113"/>
                      </a:moveTo>
                      <a:cubicBezTo>
                        <a:pt x="238527" y="49726"/>
                        <a:pt x="204021" y="46110"/>
                        <a:pt x="166897" y="50491"/>
                      </a:cubicBezTo>
                      <a:cubicBezTo>
                        <a:pt x="204022" y="46111"/>
                        <a:pt x="238527" y="49726"/>
                        <a:pt x="264303" y="59113"/>
                      </a:cubicBezTo>
                      <a:close/>
                      <a:moveTo>
                        <a:pt x="168862" y="12478"/>
                      </a:moveTo>
                      <a:cubicBezTo>
                        <a:pt x="152591" y="18819"/>
                        <a:pt x="136584" y="28236"/>
                        <a:pt x="121347" y="40326"/>
                      </a:cubicBezTo>
                      <a:lnTo>
                        <a:pt x="91697" y="73191"/>
                      </a:lnTo>
                      <a:cubicBezTo>
                        <a:pt x="91696" y="73191"/>
                        <a:pt x="91696" y="73192"/>
                        <a:pt x="91695" y="73192"/>
                      </a:cubicBezTo>
                      <a:lnTo>
                        <a:pt x="65713" y="101993"/>
                      </a:lnTo>
                      <a:lnTo>
                        <a:pt x="64219" y="105131"/>
                      </a:lnTo>
                      <a:lnTo>
                        <a:pt x="64220" y="105131"/>
                      </a:lnTo>
                      <a:lnTo>
                        <a:pt x="65714" y="101993"/>
                      </a:lnTo>
                      <a:lnTo>
                        <a:pt x="91698" y="73191"/>
                      </a:lnTo>
                      <a:lnTo>
                        <a:pt x="121348" y="40325"/>
                      </a:lnTo>
                      <a:lnTo>
                        <a:pt x="168862" y="12478"/>
                      </a:lnTo>
                      <a:close/>
                      <a:moveTo>
                        <a:pt x="250052" y="8283"/>
                      </a:moveTo>
                      <a:lnTo>
                        <a:pt x="274152" y="20196"/>
                      </a:lnTo>
                      <a:cubicBezTo>
                        <a:pt x="274166" y="20203"/>
                        <a:pt x="274181" y="20210"/>
                        <a:pt x="274195" y="20217"/>
                      </a:cubicBezTo>
                      <a:lnTo>
                        <a:pt x="280055" y="22966"/>
                      </a:lnTo>
                      <a:cubicBezTo>
                        <a:pt x="311613" y="43057"/>
                        <a:pt x="335381" y="74887"/>
                        <a:pt x="349478" y="113332"/>
                      </a:cubicBezTo>
                      <a:lnTo>
                        <a:pt x="352745" y="131988"/>
                      </a:lnTo>
                      <a:lnTo>
                        <a:pt x="353821" y="131701"/>
                      </a:lnTo>
                      <a:cubicBezTo>
                        <a:pt x="375048" y="135114"/>
                        <a:pt x="386139" y="175920"/>
                        <a:pt x="378593" y="222842"/>
                      </a:cubicBezTo>
                      <a:cubicBezTo>
                        <a:pt x="374820" y="246303"/>
                        <a:pt x="367102" y="266851"/>
                        <a:pt x="357674" y="281108"/>
                      </a:cubicBezTo>
                      <a:lnTo>
                        <a:pt x="351627" y="287595"/>
                      </a:lnTo>
                      <a:lnTo>
                        <a:pt x="350065" y="289269"/>
                      </a:lnTo>
                      <a:lnTo>
                        <a:pt x="350712" y="286527"/>
                      </a:lnTo>
                      <a:lnTo>
                        <a:pt x="350711" y="286526"/>
                      </a:lnTo>
                      <a:lnTo>
                        <a:pt x="350711" y="286525"/>
                      </a:lnTo>
                      <a:lnTo>
                        <a:pt x="346401" y="281481"/>
                      </a:lnTo>
                      <a:lnTo>
                        <a:pt x="344306" y="289869"/>
                      </a:lnTo>
                      <a:cubicBezTo>
                        <a:pt x="340169" y="296731"/>
                        <a:pt x="334455" y="300976"/>
                        <a:pt x="328142" y="300976"/>
                      </a:cubicBezTo>
                      <a:cubicBezTo>
                        <a:pt x="321829" y="300976"/>
                        <a:pt x="316115" y="296732"/>
                        <a:pt x="311978" y="289869"/>
                      </a:cubicBezTo>
                      <a:lnTo>
                        <a:pt x="310635" y="284492"/>
                      </a:lnTo>
                      <a:lnTo>
                        <a:pt x="309427" y="285628"/>
                      </a:lnTo>
                      <a:lnTo>
                        <a:pt x="303320" y="272366"/>
                      </a:lnTo>
                      <a:cubicBezTo>
                        <a:pt x="298838" y="255873"/>
                        <a:pt x="297951" y="233941"/>
                        <a:pt x="301724" y="210480"/>
                      </a:cubicBezTo>
                      <a:lnTo>
                        <a:pt x="309312" y="180831"/>
                      </a:lnTo>
                      <a:lnTo>
                        <a:pt x="286733" y="144347"/>
                      </a:lnTo>
                      <a:cubicBezTo>
                        <a:pt x="286733" y="144346"/>
                        <a:pt x="286732" y="144346"/>
                        <a:pt x="286732" y="144345"/>
                      </a:cubicBezTo>
                      <a:lnTo>
                        <a:pt x="275606" y="154905"/>
                      </a:lnTo>
                      <a:cubicBezTo>
                        <a:pt x="252723" y="170033"/>
                        <a:pt x="220006" y="181581"/>
                        <a:pt x="182881" y="185961"/>
                      </a:cubicBezTo>
                      <a:cubicBezTo>
                        <a:pt x="127192" y="192532"/>
                        <a:pt x="77400" y="181112"/>
                        <a:pt x="54121" y="159208"/>
                      </a:cubicBezTo>
                      <a:lnTo>
                        <a:pt x="45778" y="143884"/>
                      </a:lnTo>
                      <a:cubicBezTo>
                        <a:pt x="45783" y="143873"/>
                        <a:pt x="45789" y="143863"/>
                        <a:pt x="45794" y="143852"/>
                      </a:cubicBezTo>
                      <a:lnTo>
                        <a:pt x="45793" y="143851"/>
                      </a:lnTo>
                      <a:cubicBezTo>
                        <a:pt x="45788" y="143862"/>
                        <a:pt x="45782" y="143873"/>
                        <a:pt x="45777" y="143884"/>
                      </a:cubicBezTo>
                      <a:lnTo>
                        <a:pt x="45762" y="143857"/>
                      </a:lnTo>
                      <a:lnTo>
                        <a:pt x="45762" y="143857"/>
                      </a:lnTo>
                      <a:cubicBezTo>
                        <a:pt x="45767" y="143866"/>
                        <a:pt x="45772" y="143876"/>
                        <a:pt x="45777" y="143885"/>
                      </a:cubicBezTo>
                      <a:lnTo>
                        <a:pt x="25520" y="186451"/>
                      </a:lnTo>
                      <a:lnTo>
                        <a:pt x="22427" y="203922"/>
                      </a:lnTo>
                      <a:lnTo>
                        <a:pt x="18797" y="185673"/>
                      </a:lnTo>
                      <a:cubicBezTo>
                        <a:pt x="15886" y="180419"/>
                        <a:pt x="12300" y="176090"/>
                        <a:pt x="8211" y="172998"/>
                      </a:cubicBezTo>
                      <a:lnTo>
                        <a:pt x="0" y="169828"/>
                      </a:lnTo>
                      <a:lnTo>
                        <a:pt x="15156" y="132746"/>
                      </a:lnTo>
                      <a:cubicBezTo>
                        <a:pt x="64682" y="34665"/>
                        <a:pt x="160701" y="-20309"/>
                        <a:pt x="245968" y="6978"/>
                      </a:cubicBezTo>
                      <a:lnTo>
                        <a:pt x="248068" y="7963"/>
                      </a:lnTo>
                      <a:lnTo>
                        <a:pt x="248072" y="7963"/>
                      </a:lnTo>
                      <a:lnTo>
                        <a:pt x="250052" y="8283"/>
                      </a:lnTo>
                      <a:close/>
                    </a:path>
                  </a:pathLst>
                </a:custGeom>
                <a:solidFill>
                  <a:srgbClr val="3F5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</p:grpSp>
        </p:grpSp>
        <p:grpSp>
          <p:nvGrpSpPr>
            <p:cNvPr id="299" name="Grupo 298">
              <a:extLst>
                <a:ext uri="{FF2B5EF4-FFF2-40B4-BE49-F238E27FC236}">
                  <a16:creationId xmlns:a16="http://schemas.microsoft.com/office/drawing/2014/main" id="{FA7968C2-17A8-1CBC-A7A9-A21B8B5270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5368" y="3732348"/>
              <a:ext cx="560665" cy="582922"/>
              <a:chOff x="2456223" y="3455002"/>
              <a:chExt cx="834351" cy="867473"/>
            </a:xfrm>
          </p:grpSpPr>
          <p:sp>
            <p:nvSpPr>
              <p:cNvPr id="300" name="Elipse 299">
                <a:extLst>
                  <a:ext uri="{FF2B5EF4-FFF2-40B4-BE49-F238E27FC236}">
                    <a16:creationId xmlns:a16="http://schemas.microsoft.com/office/drawing/2014/main" id="{0AA9CBDE-60EF-E315-4766-A87048D4F60A}"/>
                  </a:ext>
                </a:extLst>
              </p:cNvPr>
              <p:cNvSpPr/>
              <p:nvPr/>
            </p:nvSpPr>
            <p:spPr>
              <a:xfrm>
                <a:off x="2456223" y="3455002"/>
                <a:ext cx="834351" cy="835200"/>
              </a:xfrm>
              <a:prstGeom prst="ellipse">
                <a:avLst/>
              </a:prstGeom>
              <a:solidFill>
                <a:srgbClr val="36D4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01" name="Grupo 300">
                <a:extLst>
                  <a:ext uri="{FF2B5EF4-FFF2-40B4-BE49-F238E27FC236}">
                    <a16:creationId xmlns:a16="http://schemas.microsoft.com/office/drawing/2014/main" id="{E248B204-70FC-7C71-4E85-EAB2AD5DE8CA}"/>
                  </a:ext>
                </a:extLst>
              </p:cNvPr>
              <p:cNvGrpSpPr/>
              <p:nvPr/>
            </p:nvGrpSpPr>
            <p:grpSpPr>
              <a:xfrm>
                <a:off x="2558882" y="3602956"/>
                <a:ext cx="629233" cy="719519"/>
                <a:chOff x="4189992" y="1053236"/>
                <a:chExt cx="629233" cy="719519"/>
              </a:xfrm>
            </p:grpSpPr>
            <p:sp>
              <p:nvSpPr>
                <p:cNvPr id="302" name="Forma libre: forma 301">
                  <a:extLst>
                    <a:ext uri="{FF2B5EF4-FFF2-40B4-BE49-F238E27FC236}">
                      <a16:creationId xmlns:a16="http://schemas.microsoft.com/office/drawing/2014/main" id="{544194C1-EA45-B17F-552F-45406271EC8D}"/>
                    </a:ext>
                  </a:extLst>
                </p:cNvPr>
                <p:cNvSpPr/>
                <p:nvPr/>
              </p:nvSpPr>
              <p:spPr>
                <a:xfrm>
                  <a:off x="4189992" y="1461357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03" name="Elipse 302">
                  <a:extLst>
                    <a:ext uri="{FF2B5EF4-FFF2-40B4-BE49-F238E27FC236}">
                      <a16:creationId xmlns:a16="http://schemas.microsoft.com/office/drawing/2014/main" id="{98AC7009-6593-CE0B-3BB4-2B33181E0562}"/>
                    </a:ext>
                  </a:extLst>
                </p:cNvPr>
                <p:cNvSpPr/>
                <p:nvPr/>
              </p:nvSpPr>
              <p:spPr>
                <a:xfrm rot="21062633">
                  <a:off x="4295796" y="127698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04" name="Elipse 303">
                  <a:extLst>
                    <a:ext uri="{FF2B5EF4-FFF2-40B4-BE49-F238E27FC236}">
                      <a16:creationId xmlns:a16="http://schemas.microsoft.com/office/drawing/2014/main" id="{8145DA84-4144-4673-2BE7-DE14E07005D6}"/>
                    </a:ext>
                  </a:extLst>
                </p:cNvPr>
                <p:cNvSpPr/>
                <p:nvPr/>
              </p:nvSpPr>
              <p:spPr>
                <a:xfrm rot="537367" flipH="1">
                  <a:off x="4643502" y="127526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05" name="Elipse 304">
                  <a:extLst>
                    <a:ext uri="{FF2B5EF4-FFF2-40B4-BE49-F238E27FC236}">
                      <a16:creationId xmlns:a16="http://schemas.microsoft.com/office/drawing/2014/main" id="{2155D3D4-EEEA-1DEE-0F63-80A4FE2F8F87}"/>
                    </a:ext>
                  </a:extLst>
                </p:cNvPr>
                <p:cNvSpPr/>
                <p:nvPr/>
              </p:nvSpPr>
              <p:spPr>
                <a:xfrm>
                  <a:off x="4345917" y="1060057"/>
                  <a:ext cx="321333" cy="47225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06" name="Forma libre: forma 305">
                  <a:extLst>
                    <a:ext uri="{FF2B5EF4-FFF2-40B4-BE49-F238E27FC236}">
                      <a16:creationId xmlns:a16="http://schemas.microsoft.com/office/drawing/2014/main" id="{9AF10A4A-DFF3-C5CF-AE03-61C0A411FBFF}"/>
                    </a:ext>
                  </a:extLst>
                </p:cNvPr>
                <p:cNvSpPr/>
                <p:nvPr/>
              </p:nvSpPr>
              <p:spPr>
                <a:xfrm>
                  <a:off x="4534291" y="1385059"/>
                  <a:ext cx="137675" cy="137323"/>
                </a:xfrm>
                <a:custGeom>
                  <a:avLst/>
                  <a:gdLst>
                    <a:gd name="connsiteX0" fmla="*/ 137675 w 137675"/>
                    <a:gd name="connsiteY0" fmla="*/ 0 h 137323"/>
                    <a:gd name="connsiteX1" fmla="*/ 100129 w 137675"/>
                    <a:gd name="connsiteY1" fmla="*/ 71578 h 137323"/>
                    <a:gd name="connsiteX2" fmla="*/ 6467 w 137675"/>
                    <a:gd name="connsiteY2" fmla="*/ 136485 h 137323"/>
                    <a:gd name="connsiteX3" fmla="*/ 0 w 137675"/>
                    <a:gd name="connsiteY3" fmla="*/ 137323 h 137323"/>
                    <a:gd name="connsiteX4" fmla="*/ 5569 w 137675"/>
                    <a:gd name="connsiteY4" fmla="*/ 136485 h 137323"/>
                    <a:gd name="connsiteX5" fmla="*/ 86230 w 137675"/>
                    <a:gd name="connsiteY5" fmla="*/ 71578 h 137323"/>
                    <a:gd name="connsiteX6" fmla="*/ 117543 w 137675"/>
                    <a:gd name="connsiteY6" fmla="*/ 2259 h 137323"/>
                    <a:gd name="connsiteX7" fmla="*/ 119246 w 137675"/>
                    <a:gd name="connsiteY7" fmla="*/ 3312 h 137323"/>
                    <a:gd name="connsiteX8" fmla="*/ 133803 w 137675"/>
                    <a:gd name="connsiteY8" fmla="*/ 2455 h 137323"/>
                    <a:gd name="connsiteX9" fmla="*/ 137675 w 137675"/>
                    <a:gd name="connsiteY9" fmla="*/ 0 h 13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75" h="137323">
                      <a:moveTo>
                        <a:pt x="137675" y="0"/>
                      </a:moveTo>
                      <a:lnTo>
                        <a:pt x="100129" y="71578"/>
                      </a:lnTo>
                      <a:cubicBezTo>
                        <a:pt x="74985" y="103897"/>
                        <a:pt x="42647" y="126969"/>
                        <a:pt x="6467" y="136485"/>
                      </a:cubicBezTo>
                      <a:lnTo>
                        <a:pt x="0" y="137323"/>
                      </a:lnTo>
                      <a:lnTo>
                        <a:pt x="5569" y="136485"/>
                      </a:lnTo>
                      <a:cubicBezTo>
                        <a:pt x="36727" y="126969"/>
                        <a:pt x="64576" y="103897"/>
                        <a:pt x="86230" y="71578"/>
                      </a:cubicBezTo>
                      <a:lnTo>
                        <a:pt x="117543" y="2259"/>
                      </a:lnTo>
                      <a:lnTo>
                        <a:pt x="119246" y="3312"/>
                      </a:lnTo>
                      <a:cubicBezTo>
                        <a:pt x="124028" y="4521"/>
                        <a:pt x="128967" y="4154"/>
                        <a:pt x="133803" y="2455"/>
                      </a:cubicBezTo>
                      <a:lnTo>
                        <a:pt x="137675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07" name="Forma libre: forma 306">
                  <a:extLst>
                    <a:ext uri="{FF2B5EF4-FFF2-40B4-BE49-F238E27FC236}">
                      <a16:creationId xmlns:a16="http://schemas.microsoft.com/office/drawing/2014/main" id="{8E9D4785-536B-9793-D3C8-B73246D171AF}"/>
                    </a:ext>
                  </a:extLst>
                </p:cNvPr>
                <p:cNvSpPr/>
                <p:nvPr/>
              </p:nvSpPr>
              <p:spPr>
                <a:xfrm>
                  <a:off x="4505724" y="1522381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08" name="Forma libre: forma 307">
                  <a:extLst>
                    <a:ext uri="{FF2B5EF4-FFF2-40B4-BE49-F238E27FC236}">
                      <a16:creationId xmlns:a16="http://schemas.microsoft.com/office/drawing/2014/main" id="{94CC7D81-9120-8700-B027-7D5450AFD311}"/>
                    </a:ext>
                  </a:extLst>
                </p:cNvPr>
                <p:cNvSpPr/>
                <p:nvPr/>
              </p:nvSpPr>
              <p:spPr>
                <a:xfrm rot="20535258">
                  <a:off x="4303831" y="1053236"/>
                  <a:ext cx="380960" cy="300976"/>
                </a:xfrm>
                <a:custGeom>
                  <a:avLst/>
                  <a:gdLst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47754 w 380960"/>
                    <a:gd name="connsiteY5" fmla="*/ 131493 h 300976"/>
                    <a:gd name="connsiteX6" fmla="*/ 348164 w 380960"/>
                    <a:gd name="connsiteY6" fmla="*/ 133207 h 300976"/>
                    <a:gd name="connsiteX7" fmla="*/ 348165 w 380960"/>
                    <a:gd name="connsiteY7" fmla="*/ 133207 h 300976"/>
                    <a:gd name="connsiteX8" fmla="*/ 323674 w 380960"/>
                    <a:gd name="connsiteY8" fmla="*/ 109341 h 300976"/>
                    <a:gd name="connsiteX9" fmla="*/ 310498 w 380960"/>
                    <a:gd name="connsiteY9" fmla="*/ 109586 h 300976"/>
                    <a:gd name="connsiteX10" fmla="*/ 310497 w 380960"/>
                    <a:gd name="connsiteY10" fmla="*/ 109587 h 300976"/>
                    <a:gd name="connsiteX11" fmla="*/ 323674 w 380960"/>
                    <a:gd name="connsiteY11" fmla="*/ 109341 h 300976"/>
                    <a:gd name="connsiteX12" fmla="*/ 337759 w 380960"/>
                    <a:gd name="connsiteY12" fmla="*/ 122298 h 300976"/>
                    <a:gd name="connsiteX13" fmla="*/ 337759 w 380960"/>
                    <a:gd name="connsiteY13" fmla="*/ 122297 h 300976"/>
                    <a:gd name="connsiteX14" fmla="*/ 337759 w 380960"/>
                    <a:gd name="connsiteY14" fmla="*/ 122297 h 300976"/>
                    <a:gd name="connsiteX15" fmla="*/ 264303 w 380960"/>
                    <a:gd name="connsiteY15" fmla="*/ 59113 h 300976"/>
                    <a:gd name="connsiteX16" fmla="*/ 166897 w 380960"/>
                    <a:gd name="connsiteY16" fmla="*/ 50491 h 300976"/>
                    <a:gd name="connsiteX17" fmla="*/ 264303 w 380960"/>
                    <a:gd name="connsiteY17" fmla="*/ 59113 h 300976"/>
                    <a:gd name="connsiteX18" fmla="*/ 168862 w 380960"/>
                    <a:gd name="connsiteY18" fmla="*/ 12478 h 300976"/>
                    <a:gd name="connsiteX19" fmla="*/ 121347 w 380960"/>
                    <a:gd name="connsiteY19" fmla="*/ 40326 h 300976"/>
                    <a:gd name="connsiteX20" fmla="*/ 91697 w 380960"/>
                    <a:gd name="connsiteY20" fmla="*/ 73191 h 300976"/>
                    <a:gd name="connsiteX21" fmla="*/ 91695 w 380960"/>
                    <a:gd name="connsiteY21" fmla="*/ 73192 h 300976"/>
                    <a:gd name="connsiteX22" fmla="*/ 65713 w 380960"/>
                    <a:gd name="connsiteY22" fmla="*/ 101993 h 300976"/>
                    <a:gd name="connsiteX23" fmla="*/ 64219 w 380960"/>
                    <a:gd name="connsiteY23" fmla="*/ 105131 h 300976"/>
                    <a:gd name="connsiteX24" fmla="*/ 64220 w 380960"/>
                    <a:gd name="connsiteY24" fmla="*/ 105131 h 300976"/>
                    <a:gd name="connsiteX25" fmla="*/ 65714 w 380960"/>
                    <a:gd name="connsiteY25" fmla="*/ 101993 h 300976"/>
                    <a:gd name="connsiteX26" fmla="*/ 91698 w 380960"/>
                    <a:gd name="connsiteY26" fmla="*/ 73191 h 300976"/>
                    <a:gd name="connsiteX27" fmla="*/ 121348 w 380960"/>
                    <a:gd name="connsiteY27" fmla="*/ 40325 h 300976"/>
                    <a:gd name="connsiteX28" fmla="*/ 250052 w 380960"/>
                    <a:gd name="connsiteY28" fmla="*/ 8283 h 300976"/>
                    <a:gd name="connsiteX29" fmla="*/ 274152 w 380960"/>
                    <a:gd name="connsiteY29" fmla="*/ 20196 h 300976"/>
                    <a:gd name="connsiteX30" fmla="*/ 274195 w 380960"/>
                    <a:gd name="connsiteY30" fmla="*/ 20217 h 300976"/>
                    <a:gd name="connsiteX31" fmla="*/ 280055 w 380960"/>
                    <a:gd name="connsiteY31" fmla="*/ 22966 h 300976"/>
                    <a:gd name="connsiteX32" fmla="*/ 349478 w 380960"/>
                    <a:gd name="connsiteY32" fmla="*/ 113332 h 300976"/>
                    <a:gd name="connsiteX33" fmla="*/ 352745 w 380960"/>
                    <a:gd name="connsiteY33" fmla="*/ 131988 h 300976"/>
                    <a:gd name="connsiteX34" fmla="*/ 353821 w 380960"/>
                    <a:gd name="connsiteY34" fmla="*/ 131701 h 300976"/>
                    <a:gd name="connsiteX35" fmla="*/ 378593 w 380960"/>
                    <a:gd name="connsiteY35" fmla="*/ 222842 h 300976"/>
                    <a:gd name="connsiteX36" fmla="*/ 357674 w 380960"/>
                    <a:gd name="connsiteY36" fmla="*/ 281108 h 300976"/>
                    <a:gd name="connsiteX37" fmla="*/ 351627 w 380960"/>
                    <a:gd name="connsiteY37" fmla="*/ 287595 h 300976"/>
                    <a:gd name="connsiteX38" fmla="*/ 350065 w 380960"/>
                    <a:gd name="connsiteY38" fmla="*/ 289269 h 300976"/>
                    <a:gd name="connsiteX39" fmla="*/ 350712 w 380960"/>
                    <a:gd name="connsiteY39" fmla="*/ 286527 h 300976"/>
                    <a:gd name="connsiteX40" fmla="*/ 350711 w 380960"/>
                    <a:gd name="connsiteY40" fmla="*/ 286526 h 300976"/>
                    <a:gd name="connsiteX41" fmla="*/ 350711 w 380960"/>
                    <a:gd name="connsiteY41" fmla="*/ 286525 h 300976"/>
                    <a:gd name="connsiteX42" fmla="*/ 346401 w 380960"/>
                    <a:gd name="connsiteY42" fmla="*/ 281481 h 300976"/>
                    <a:gd name="connsiteX43" fmla="*/ 344306 w 380960"/>
                    <a:gd name="connsiteY43" fmla="*/ 289869 h 300976"/>
                    <a:gd name="connsiteX44" fmla="*/ 328142 w 380960"/>
                    <a:gd name="connsiteY44" fmla="*/ 300976 h 300976"/>
                    <a:gd name="connsiteX45" fmla="*/ 311978 w 380960"/>
                    <a:gd name="connsiteY45" fmla="*/ 289869 h 300976"/>
                    <a:gd name="connsiteX46" fmla="*/ 310635 w 380960"/>
                    <a:gd name="connsiteY46" fmla="*/ 284492 h 300976"/>
                    <a:gd name="connsiteX47" fmla="*/ 309427 w 380960"/>
                    <a:gd name="connsiteY47" fmla="*/ 285628 h 300976"/>
                    <a:gd name="connsiteX48" fmla="*/ 303320 w 380960"/>
                    <a:gd name="connsiteY48" fmla="*/ 272366 h 300976"/>
                    <a:gd name="connsiteX49" fmla="*/ 301724 w 380960"/>
                    <a:gd name="connsiteY49" fmla="*/ 210480 h 300976"/>
                    <a:gd name="connsiteX50" fmla="*/ 309312 w 380960"/>
                    <a:gd name="connsiteY50" fmla="*/ 180831 h 300976"/>
                    <a:gd name="connsiteX51" fmla="*/ 291560 w 380960"/>
                    <a:gd name="connsiteY51" fmla="*/ 164501 h 300976"/>
                    <a:gd name="connsiteX52" fmla="*/ 286733 w 380960"/>
                    <a:gd name="connsiteY52" fmla="*/ 144347 h 300976"/>
                    <a:gd name="connsiteX53" fmla="*/ 286732 w 380960"/>
                    <a:gd name="connsiteY53" fmla="*/ 144345 h 300976"/>
                    <a:gd name="connsiteX54" fmla="*/ 275606 w 380960"/>
                    <a:gd name="connsiteY54" fmla="*/ 154905 h 300976"/>
                    <a:gd name="connsiteX55" fmla="*/ 182881 w 380960"/>
                    <a:gd name="connsiteY55" fmla="*/ 185961 h 300976"/>
                    <a:gd name="connsiteX56" fmla="*/ 54121 w 380960"/>
                    <a:gd name="connsiteY56" fmla="*/ 159208 h 300976"/>
                    <a:gd name="connsiteX57" fmla="*/ 45778 w 380960"/>
                    <a:gd name="connsiteY57" fmla="*/ 143884 h 300976"/>
                    <a:gd name="connsiteX58" fmla="*/ 45794 w 380960"/>
                    <a:gd name="connsiteY58" fmla="*/ 143852 h 300976"/>
                    <a:gd name="connsiteX59" fmla="*/ 45793 w 380960"/>
                    <a:gd name="connsiteY59" fmla="*/ 143851 h 300976"/>
                    <a:gd name="connsiteX60" fmla="*/ 45777 w 380960"/>
                    <a:gd name="connsiteY60" fmla="*/ 143884 h 300976"/>
                    <a:gd name="connsiteX61" fmla="*/ 45762 w 380960"/>
                    <a:gd name="connsiteY61" fmla="*/ 143857 h 300976"/>
                    <a:gd name="connsiteX62" fmla="*/ 45762 w 380960"/>
                    <a:gd name="connsiteY62" fmla="*/ 143857 h 300976"/>
                    <a:gd name="connsiteX63" fmla="*/ 45777 w 380960"/>
                    <a:gd name="connsiteY63" fmla="*/ 143885 h 300976"/>
                    <a:gd name="connsiteX64" fmla="*/ 25520 w 380960"/>
                    <a:gd name="connsiteY64" fmla="*/ 186451 h 300976"/>
                    <a:gd name="connsiteX65" fmla="*/ 22427 w 380960"/>
                    <a:gd name="connsiteY65" fmla="*/ 203922 h 300976"/>
                    <a:gd name="connsiteX66" fmla="*/ 18797 w 380960"/>
                    <a:gd name="connsiteY66" fmla="*/ 185673 h 300976"/>
                    <a:gd name="connsiteX67" fmla="*/ 8211 w 380960"/>
                    <a:gd name="connsiteY67" fmla="*/ 172998 h 300976"/>
                    <a:gd name="connsiteX68" fmla="*/ 0 w 380960"/>
                    <a:gd name="connsiteY68" fmla="*/ 169828 h 300976"/>
                    <a:gd name="connsiteX69" fmla="*/ 15156 w 380960"/>
                    <a:gd name="connsiteY69" fmla="*/ 132746 h 300976"/>
                    <a:gd name="connsiteX70" fmla="*/ 245968 w 380960"/>
                    <a:gd name="connsiteY70" fmla="*/ 6978 h 300976"/>
                    <a:gd name="connsiteX71" fmla="*/ 248068 w 380960"/>
                    <a:gd name="connsiteY71" fmla="*/ 7963 h 300976"/>
                    <a:gd name="connsiteX72" fmla="*/ 248072 w 380960"/>
                    <a:gd name="connsiteY72" fmla="*/ 7963 h 300976"/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10064 w 380960"/>
                    <a:gd name="connsiteY5" fmla="*/ 177896 h 300976"/>
                    <a:gd name="connsiteX6" fmla="*/ 347754 w 380960"/>
                    <a:gd name="connsiteY6" fmla="*/ 131493 h 300976"/>
                    <a:gd name="connsiteX7" fmla="*/ 348164 w 380960"/>
                    <a:gd name="connsiteY7" fmla="*/ 133207 h 300976"/>
                    <a:gd name="connsiteX8" fmla="*/ 348165 w 380960"/>
                    <a:gd name="connsiteY8" fmla="*/ 133207 h 300976"/>
                    <a:gd name="connsiteX9" fmla="*/ 347754 w 380960"/>
                    <a:gd name="connsiteY9" fmla="*/ 131493 h 300976"/>
                    <a:gd name="connsiteX10" fmla="*/ 323674 w 380960"/>
                    <a:gd name="connsiteY10" fmla="*/ 109341 h 300976"/>
                    <a:gd name="connsiteX11" fmla="*/ 310498 w 380960"/>
                    <a:gd name="connsiteY11" fmla="*/ 109586 h 300976"/>
                    <a:gd name="connsiteX12" fmla="*/ 310497 w 380960"/>
                    <a:gd name="connsiteY12" fmla="*/ 109587 h 300976"/>
                    <a:gd name="connsiteX13" fmla="*/ 323674 w 380960"/>
                    <a:gd name="connsiteY13" fmla="*/ 109341 h 300976"/>
                    <a:gd name="connsiteX14" fmla="*/ 337759 w 380960"/>
                    <a:gd name="connsiteY14" fmla="*/ 122298 h 300976"/>
                    <a:gd name="connsiteX15" fmla="*/ 337759 w 380960"/>
                    <a:gd name="connsiteY15" fmla="*/ 122297 h 300976"/>
                    <a:gd name="connsiteX16" fmla="*/ 337759 w 380960"/>
                    <a:gd name="connsiteY16" fmla="*/ 122297 h 300976"/>
                    <a:gd name="connsiteX17" fmla="*/ 323674 w 380960"/>
                    <a:gd name="connsiteY17" fmla="*/ 109341 h 300976"/>
                    <a:gd name="connsiteX18" fmla="*/ 264303 w 380960"/>
                    <a:gd name="connsiteY18" fmla="*/ 59113 h 300976"/>
                    <a:gd name="connsiteX19" fmla="*/ 166897 w 380960"/>
                    <a:gd name="connsiteY19" fmla="*/ 50491 h 300976"/>
                    <a:gd name="connsiteX20" fmla="*/ 264303 w 380960"/>
                    <a:gd name="connsiteY20" fmla="*/ 59113 h 300976"/>
                    <a:gd name="connsiteX21" fmla="*/ 168862 w 380960"/>
                    <a:gd name="connsiteY21" fmla="*/ 12478 h 300976"/>
                    <a:gd name="connsiteX22" fmla="*/ 121347 w 380960"/>
                    <a:gd name="connsiteY22" fmla="*/ 40326 h 300976"/>
                    <a:gd name="connsiteX23" fmla="*/ 91697 w 380960"/>
                    <a:gd name="connsiteY23" fmla="*/ 73191 h 300976"/>
                    <a:gd name="connsiteX24" fmla="*/ 91695 w 380960"/>
                    <a:gd name="connsiteY24" fmla="*/ 73192 h 300976"/>
                    <a:gd name="connsiteX25" fmla="*/ 65713 w 380960"/>
                    <a:gd name="connsiteY25" fmla="*/ 101993 h 300976"/>
                    <a:gd name="connsiteX26" fmla="*/ 64219 w 380960"/>
                    <a:gd name="connsiteY26" fmla="*/ 105131 h 300976"/>
                    <a:gd name="connsiteX27" fmla="*/ 64220 w 380960"/>
                    <a:gd name="connsiteY27" fmla="*/ 105131 h 300976"/>
                    <a:gd name="connsiteX28" fmla="*/ 65714 w 380960"/>
                    <a:gd name="connsiteY28" fmla="*/ 101993 h 300976"/>
                    <a:gd name="connsiteX29" fmla="*/ 91698 w 380960"/>
                    <a:gd name="connsiteY29" fmla="*/ 73191 h 300976"/>
                    <a:gd name="connsiteX30" fmla="*/ 121348 w 380960"/>
                    <a:gd name="connsiteY30" fmla="*/ 40325 h 300976"/>
                    <a:gd name="connsiteX31" fmla="*/ 168862 w 380960"/>
                    <a:gd name="connsiteY31" fmla="*/ 12478 h 300976"/>
                    <a:gd name="connsiteX32" fmla="*/ 250052 w 380960"/>
                    <a:gd name="connsiteY32" fmla="*/ 8283 h 300976"/>
                    <a:gd name="connsiteX33" fmla="*/ 274152 w 380960"/>
                    <a:gd name="connsiteY33" fmla="*/ 20196 h 300976"/>
                    <a:gd name="connsiteX34" fmla="*/ 274195 w 380960"/>
                    <a:gd name="connsiteY34" fmla="*/ 20217 h 300976"/>
                    <a:gd name="connsiteX35" fmla="*/ 280055 w 380960"/>
                    <a:gd name="connsiteY35" fmla="*/ 22966 h 300976"/>
                    <a:gd name="connsiteX36" fmla="*/ 349478 w 380960"/>
                    <a:gd name="connsiteY36" fmla="*/ 113332 h 300976"/>
                    <a:gd name="connsiteX37" fmla="*/ 352745 w 380960"/>
                    <a:gd name="connsiteY37" fmla="*/ 131988 h 300976"/>
                    <a:gd name="connsiteX38" fmla="*/ 353821 w 380960"/>
                    <a:gd name="connsiteY38" fmla="*/ 131701 h 300976"/>
                    <a:gd name="connsiteX39" fmla="*/ 378593 w 380960"/>
                    <a:gd name="connsiteY39" fmla="*/ 222842 h 300976"/>
                    <a:gd name="connsiteX40" fmla="*/ 357674 w 380960"/>
                    <a:gd name="connsiteY40" fmla="*/ 281108 h 300976"/>
                    <a:gd name="connsiteX41" fmla="*/ 351627 w 380960"/>
                    <a:gd name="connsiteY41" fmla="*/ 287595 h 300976"/>
                    <a:gd name="connsiteX42" fmla="*/ 350065 w 380960"/>
                    <a:gd name="connsiteY42" fmla="*/ 289269 h 300976"/>
                    <a:gd name="connsiteX43" fmla="*/ 350712 w 380960"/>
                    <a:gd name="connsiteY43" fmla="*/ 286527 h 300976"/>
                    <a:gd name="connsiteX44" fmla="*/ 350711 w 380960"/>
                    <a:gd name="connsiteY44" fmla="*/ 286526 h 300976"/>
                    <a:gd name="connsiteX45" fmla="*/ 350711 w 380960"/>
                    <a:gd name="connsiteY45" fmla="*/ 286525 h 300976"/>
                    <a:gd name="connsiteX46" fmla="*/ 346401 w 380960"/>
                    <a:gd name="connsiteY46" fmla="*/ 281481 h 300976"/>
                    <a:gd name="connsiteX47" fmla="*/ 344306 w 380960"/>
                    <a:gd name="connsiteY47" fmla="*/ 289869 h 300976"/>
                    <a:gd name="connsiteX48" fmla="*/ 328142 w 380960"/>
                    <a:gd name="connsiteY48" fmla="*/ 300976 h 300976"/>
                    <a:gd name="connsiteX49" fmla="*/ 311978 w 380960"/>
                    <a:gd name="connsiteY49" fmla="*/ 289869 h 300976"/>
                    <a:gd name="connsiteX50" fmla="*/ 310635 w 380960"/>
                    <a:gd name="connsiteY50" fmla="*/ 284492 h 300976"/>
                    <a:gd name="connsiteX51" fmla="*/ 309427 w 380960"/>
                    <a:gd name="connsiteY51" fmla="*/ 285628 h 300976"/>
                    <a:gd name="connsiteX52" fmla="*/ 303320 w 380960"/>
                    <a:gd name="connsiteY52" fmla="*/ 272366 h 300976"/>
                    <a:gd name="connsiteX53" fmla="*/ 301724 w 380960"/>
                    <a:gd name="connsiteY53" fmla="*/ 210480 h 300976"/>
                    <a:gd name="connsiteX54" fmla="*/ 309312 w 380960"/>
                    <a:gd name="connsiteY54" fmla="*/ 180831 h 300976"/>
                    <a:gd name="connsiteX55" fmla="*/ 286733 w 380960"/>
                    <a:gd name="connsiteY55" fmla="*/ 144347 h 300976"/>
                    <a:gd name="connsiteX56" fmla="*/ 286732 w 380960"/>
                    <a:gd name="connsiteY56" fmla="*/ 144345 h 300976"/>
                    <a:gd name="connsiteX57" fmla="*/ 275606 w 380960"/>
                    <a:gd name="connsiteY57" fmla="*/ 154905 h 300976"/>
                    <a:gd name="connsiteX58" fmla="*/ 182881 w 380960"/>
                    <a:gd name="connsiteY58" fmla="*/ 185961 h 300976"/>
                    <a:gd name="connsiteX59" fmla="*/ 54121 w 380960"/>
                    <a:gd name="connsiteY59" fmla="*/ 159208 h 300976"/>
                    <a:gd name="connsiteX60" fmla="*/ 45778 w 380960"/>
                    <a:gd name="connsiteY60" fmla="*/ 143884 h 300976"/>
                    <a:gd name="connsiteX61" fmla="*/ 45794 w 380960"/>
                    <a:gd name="connsiteY61" fmla="*/ 143852 h 300976"/>
                    <a:gd name="connsiteX62" fmla="*/ 45793 w 380960"/>
                    <a:gd name="connsiteY62" fmla="*/ 143851 h 300976"/>
                    <a:gd name="connsiteX63" fmla="*/ 45777 w 380960"/>
                    <a:gd name="connsiteY63" fmla="*/ 143884 h 300976"/>
                    <a:gd name="connsiteX64" fmla="*/ 45762 w 380960"/>
                    <a:gd name="connsiteY64" fmla="*/ 143857 h 300976"/>
                    <a:gd name="connsiteX65" fmla="*/ 45762 w 380960"/>
                    <a:gd name="connsiteY65" fmla="*/ 143857 h 300976"/>
                    <a:gd name="connsiteX66" fmla="*/ 45777 w 380960"/>
                    <a:gd name="connsiteY66" fmla="*/ 143885 h 300976"/>
                    <a:gd name="connsiteX67" fmla="*/ 25520 w 380960"/>
                    <a:gd name="connsiteY67" fmla="*/ 186451 h 300976"/>
                    <a:gd name="connsiteX68" fmla="*/ 22427 w 380960"/>
                    <a:gd name="connsiteY68" fmla="*/ 203922 h 300976"/>
                    <a:gd name="connsiteX69" fmla="*/ 18797 w 380960"/>
                    <a:gd name="connsiteY69" fmla="*/ 185673 h 300976"/>
                    <a:gd name="connsiteX70" fmla="*/ 8211 w 380960"/>
                    <a:gd name="connsiteY70" fmla="*/ 172998 h 300976"/>
                    <a:gd name="connsiteX71" fmla="*/ 0 w 380960"/>
                    <a:gd name="connsiteY71" fmla="*/ 169828 h 300976"/>
                    <a:gd name="connsiteX72" fmla="*/ 15156 w 380960"/>
                    <a:gd name="connsiteY72" fmla="*/ 132746 h 300976"/>
                    <a:gd name="connsiteX73" fmla="*/ 245968 w 380960"/>
                    <a:gd name="connsiteY73" fmla="*/ 6978 h 300976"/>
                    <a:gd name="connsiteX74" fmla="*/ 248068 w 380960"/>
                    <a:gd name="connsiteY74" fmla="*/ 7963 h 300976"/>
                    <a:gd name="connsiteX75" fmla="*/ 248072 w 380960"/>
                    <a:gd name="connsiteY75" fmla="*/ 7963 h 300976"/>
                    <a:gd name="connsiteX76" fmla="*/ 250052 w 380960"/>
                    <a:gd name="connsiteY76" fmla="*/ 8283 h 3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80960" h="300976">
                      <a:moveTo>
                        <a:pt x="310064" y="177896"/>
                      </a:moveTo>
                      <a:lnTo>
                        <a:pt x="309313" y="180831"/>
                      </a:lnTo>
                      <a:lnTo>
                        <a:pt x="315640" y="186651"/>
                      </a:lnTo>
                      <a:lnTo>
                        <a:pt x="315641" y="186652"/>
                      </a:lnTo>
                      <a:lnTo>
                        <a:pt x="309314" y="180830"/>
                      </a:lnTo>
                      <a:lnTo>
                        <a:pt x="310064" y="177896"/>
                      </a:lnTo>
                      <a:close/>
                      <a:moveTo>
                        <a:pt x="347754" y="131493"/>
                      </a:moveTo>
                      <a:cubicBezTo>
                        <a:pt x="347891" y="132064"/>
                        <a:pt x="348027" y="132636"/>
                        <a:pt x="348164" y="133207"/>
                      </a:cubicBezTo>
                      <a:lnTo>
                        <a:pt x="348165" y="133207"/>
                      </a:lnTo>
                      <a:lnTo>
                        <a:pt x="347754" y="131493"/>
                      </a:lnTo>
                      <a:close/>
                      <a:moveTo>
                        <a:pt x="323674" y="109341"/>
                      </a:moveTo>
                      <a:lnTo>
                        <a:pt x="310498" y="109586"/>
                      </a:lnTo>
                      <a:lnTo>
                        <a:pt x="310497" y="109587"/>
                      </a:lnTo>
                      <a:lnTo>
                        <a:pt x="323674" y="109341"/>
                      </a:lnTo>
                      <a:lnTo>
                        <a:pt x="337759" y="122298"/>
                      </a:lnTo>
                      <a:lnTo>
                        <a:pt x="337759" y="122297"/>
                      </a:lnTo>
                      <a:lnTo>
                        <a:pt x="337759" y="122297"/>
                      </a:lnTo>
                      <a:lnTo>
                        <a:pt x="323674" y="109341"/>
                      </a:lnTo>
                      <a:close/>
                      <a:moveTo>
                        <a:pt x="264303" y="59113"/>
                      </a:moveTo>
                      <a:cubicBezTo>
                        <a:pt x="238527" y="49726"/>
                        <a:pt x="204021" y="46110"/>
                        <a:pt x="166897" y="50491"/>
                      </a:cubicBezTo>
                      <a:cubicBezTo>
                        <a:pt x="204022" y="46111"/>
                        <a:pt x="238527" y="49726"/>
                        <a:pt x="264303" y="59113"/>
                      </a:cubicBezTo>
                      <a:close/>
                      <a:moveTo>
                        <a:pt x="168862" y="12478"/>
                      </a:moveTo>
                      <a:cubicBezTo>
                        <a:pt x="152591" y="18819"/>
                        <a:pt x="136584" y="28236"/>
                        <a:pt x="121347" y="40326"/>
                      </a:cubicBezTo>
                      <a:lnTo>
                        <a:pt x="91697" y="73191"/>
                      </a:lnTo>
                      <a:cubicBezTo>
                        <a:pt x="91696" y="73191"/>
                        <a:pt x="91696" y="73192"/>
                        <a:pt x="91695" y="73192"/>
                      </a:cubicBezTo>
                      <a:lnTo>
                        <a:pt x="65713" y="101993"/>
                      </a:lnTo>
                      <a:lnTo>
                        <a:pt x="64219" y="105131"/>
                      </a:lnTo>
                      <a:lnTo>
                        <a:pt x="64220" y="105131"/>
                      </a:lnTo>
                      <a:lnTo>
                        <a:pt x="65714" y="101993"/>
                      </a:lnTo>
                      <a:lnTo>
                        <a:pt x="91698" y="73191"/>
                      </a:lnTo>
                      <a:lnTo>
                        <a:pt x="121348" y="40325"/>
                      </a:lnTo>
                      <a:lnTo>
                        <a:pt x="168862" y="12478"/>
                      </a:lnTo>
                      <a:close/>
                      <a:moveTo>
                        <a:pt x="250052" y="8283"/>
                      </a:moveTo>
                      <a:lnTo>
                        <a:pt x="274152" y="20196"/>
                      </a:lnTo>
                      <a:cubicBezTo>
                        <a:pt x="274166" y="20203"/>
                        <a:pt x="274181" y="20210"/>
                        <a:pt x="274195" y="20217"/>
                      </a:cubicBezTo>
                      <a:lnTo>
                        <a:pt x="280055" y="22966"/>
                      </a:lnTo>
                      <a:cubicBezTo>
                        <a:pt x="311613" y="43057"/>
                        <a:pt x="335381" y="74887"/>
                        <a:pt x="349478" y="113332"/>
                      </a:cubicBezTo>
                      <a:lnTo>
                        <a:pt x="352745" y="131988"/>
                      </a:lnTo>
                      <a:lnTo>
                        <a:pt x="353821" y="131701"/>
                      </a:lnTo>
                      <a:cubicBezTo>
                        <a:pt x="375048" y="135114"/>
                        <a:pt x="386139" y="175920"/>
                        <a:pt x="378593" y="222842"/>
                      </a:cubicBezTo>
                      <a:cubicBezTo>
                        <a:pt x="374820" y="246303"/>
                        <a:pt x="367102" y="266851"/>
                        <a:pt x="357674" y="281108"/>
                      </a:cubicBezTo>
                      <a:lnTo>
                        <a:pt x="351627" y="287595"/>
                      </a:lnTo>
                      <a:lnTo>
                        <a:pt x="350065" y="289269"/>
                      </a:lnTo>
                      <a:lnTo>
                        <a:pt x="350712" y="286527"/>
                      </a:lnTo>
                      <a:lnTo>
                        <a:pt x="350711" y="286526"/>
                      </a:lnTo>
                      <a:lnTo>
                        <a:pt x="350711" y="286525"/>
                      </a:lnTo>
                      <a:lnTo>
                        <a:pt x="346401" y="281481"/>
                      </a:lnTo>
                      <a:lnTo>
                        <a:pt x="344306" y="289869"/>
                      </a:lnTo>
                      <a:cubicBezTo>
                        <a:pt x="340169" y="296731"/>
                        <a:pt x="334455" y="300976"/>
                        <a:pt x="328142" y="300976"/>
                      </a:cubicBezTo>
                      <a:cubicBezTo>
                        <a:pt x="321829" y="300976"/>
                        <a:pt x="316115" y="296732"/>
                        <a:pt x="311978" y="289869"/>
                      </a:cubicBezTo>
                      <a:lnTo>
                        <a:pt x="310635" y="284492"/>
                      </a:lnTo>
                      <a:lnTo>
                        <a:pt x="309427" y="285628"/>
                      </a:lnTo>
                      <a:lnTo>
                        <a:pt x="303320" y="272366"/>
                      </a:lnTo>
                      <a:cubicBezTo>
                        <a:pt x="298838" y="255873"/>
                        <a:pt x="297951" y="233941"/>
                        <a:pt x="301724" y="210480"/>
                      </a:cubicBezTo>
                      <a:lnTo>
                        <a:pt x="309312" y="180831"/>
                      </a:lnTo>
                      <a:lnTo>
                        <a:pt x="286733" y="144347"/>
                      </a:lnTo>
                      <a:cubicBezTo>
                        <a:pt x="286733" y="144346"/>
                        <a:pt x="286732" y="144346"/>
                        <a:pt x="286732" y="144345"/>
                      </a:cubicBezTo>
                      <a:lnTo>
                        <a:pt x="275606" y="154905"/>
                      </a:lnTo>
                      <a:cubicBezTo>
                        <a:pt x="252723" y="170033"/>
                        <a:pt x="220006" y="181581"/>
                        <a:pt x="182881" y="185961"/>
                      </a:cubicBezTo>
                      <a:cubicBezTo>
                        <a:pt x="127192" y="192532"/>
                        <a:pt x="77400" y="181112"/>
                        <a:pt x="54121" y="159208"/>
                      </a:cubicBezTo>
                      <a:lnTo>
                        <a:pt x="45778" y="143884"/>
                      </a:lnTo>
                      <a:cubicBezTo>
                        <a:pt x="45783" y="143873"/>
                        <a:pt x="45789" y="143863"/>
                        <a:pt x="45794" y="143852"/>
                      </a:cubicBezTo>
                      <a:lnTo>
                        <a:pt x="45793" y="143851"/>
                      </a:lnTo>
                      <a:cubicBezTo>
                        <a:pt x="45788" y="143862"/>
                        <a:pt x="45782" y="143873"/>
                        <a:pt x="45777" y="143884"/>
                      </a:cubicBezTo>
                      <a:lnTo>
                        <a:pt x="45762" y="143857"/>
                      </a:lnTo>
                      <a:lnTo>
                        <a:pt x="45762" y="143857"/>
                      </a:lnTo>
                      <a:cubicBezTo>
                        <a:pt x="45767" y="143866"/>
                        <a:pt x="45772" y="143876"/>
                        <a:pt x="45777" y="143885"/>
                      </a:cubicBezTo>
                      <a:lnTo>
                        <a:pt x="25520" y="186451"/>
                      </a:lnTo>
                      <a:lnTo>
                        <a:pt x="22427" y="203922"/>
                      </a:lnTo>
                      <a:lnTo>
                        <a:pt x="18797" y="185673"/>
                      </a:lnTo>
                      <a:cubicBezTo>
                        <a:pt x="15886" y="180419"/>
                        <a:pt x="12300" y="176090"/>
                        <a:pt x="8211" y="172998"/>
                      </a:cubicBezTo>
                      <a:lnTo>
                        <a:pt x="0" y="169828"/>
                      </a:lnTo>
                      <a:lnTo>
                        <a:pt x="15156" y="132746"/>
                      </a:lnTo>
                      <a:cubicBezTo>
                        <a:pt x="64682" y="34665"/>
                        <a:pt x="160701" y="-20309"/>
                        <a:pt x="245968" y="6978"/>
                      </a:cubicBezTo>
                      <a:lnTo>
                        <a:pt x="248068" y="7963"/>
                      </a:lnTo>
                      <a:lnTo>
                        <a:pt x="248072" y="7963"/>
                      </a:lnTo>
                      <a:lnTo>
                        <a:pt x="250052" y="8283"/>
                      </a:lnTo>
                      <a:close/>
                    </a:path>
                  </a:pathLst>
                </a:custGeom>
                <a:solidFill>
                  <a:srgbClr val="3F5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</p:grpSp>
        </p:grpSp>
        <p:grpSp>
          <p:nvGrpSpPr>
            <p:cNvPr id="309" name="Grupo 308">
              <a:extLst>
                <a:ext uri="{FF2B5EF4-FFF2-40B4-BE49-F238E27FC236}">
                  <a16:creationId xmlns:a16="http://schemas.microsoft.com/office/drawing/2014/main" id="{7B67F123-E200-6874-6A90-C05CE219F63E}"/>
                </a:ext>
              </a:extLst>
            </p:cNvPr>
            <p:cNvGrpSpPr/>
            <p:nvPr/>
          </p:nvGrpSpPr>
          <p:grpSpPr>
            <a:xfrm flipH="1">
              <a:off x="2670" y="4321803"/>
              <a:ext cx="1133959" cy="354186"/>
              <a:chOff x="2294224" y="5305897"/>
              <a:chExt cx="1133959" cy="354186"/>
            </a:xfrm>
          </p:grpSpPr>
          <p:sp>
            <p:nvSpPr>
              <p:cNvPr id="310" name="CuadroTexto 309">
                <a:extLst>
                  <a:ext uri="{FF2B5EF4-FFF2-40B4-BE49-F238E27FC236}">
                    <a16:creationId xmlns:a16="http://schemas.microsoft.com/office/drawing/2014/main" id="{55D0FE64-A8DF-80A0-05A5-E407D6018422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36D4B1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36D4B1"/>
                  </a:solidFill>
                  <a:latin typeface="Quicksand" pitchFamily="2" charset="0"/>
                </a:endParaRPr>
              </a:p>
            </p:txBody>
          </p:sp>
          <p:sp>
            <p:nvSpPr>
              <p:cNvPr id="311" name="CuadroTexto 310">
                <a:extLst>
                  <a:ext uri="{FF2B5EF4-FFF2-40B4-BE49-F238E27FC236}">
                    <a16:creationId xmlns:a16="http://schemas.microsoft.com/office/drawing/2014/main" id="{53A5B2A8-9991-8833-CA73-5E9DA6FE1D5E}"/>
                  </a:ext>
                </a:extLst>
              </p:cNvPr>
              <p:cNvSpPr txBox="1"/>
              <p:nvPr/>
            </p:nvSpPr>
            <p:spPr>
              <a:xfrm>
                <a:off x="2294224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312" name="Grupo 311">
              <a:extLst>
                <a:ext uri="{FF2B5EF4-FFF2-40B4-BE49-F238E27FC236}">
                  <a16:creationId xmlns:a16="http://schemas.microsoft.com/office/drawing/2014/main" id="{4CE174A3-95B4-9ADA-9268-22FE52171267}"/>
                </a:ext>
              </a:extLst>
            </p:cNvPr>
            <p:cNvGrpSpPr/>
            <p:nvPr/>
          </p:nvGrpSpPr>
          <p:grpSpPr>
            <a:xfrm flipH="1">
              <a:off x="868249" y="4921204"/>
              <a:ext cx="1133959" cy="354186"/>
              <a:chOff x="2294224" y="5305897"/>
              <a:chExt cx="1133959" cy="354186"/>
            </a:xfrm>
          </p:grpSpPr>
          <p:sp>
            <p:nvSpPr>
              <p:cNvPr id="313" name="CuadroTexto 312">
                <a:extLst>
                  <a:ext uri="{FF2B5EF4-FFF2-40B4-BE49-F238E27FC236}">
                    <a16:creationId xmlns:a16="http://schemas.microsoft.com/office/drawing/2014/main" id="{A06550B5-6F93-2E7D-CEE3-CAAD0B0B2BB9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36D4B1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36D4B1"/>
                  </a:solidFill>
                  <a:latin typeface="Quicksand" pitchFamily="2" charset="0"/>
                </a:endParaRPr>
              </a:p>
            </p:txBody>
          </p:sp>
          <p:sp>
            <p:nvSpPr>
              <p:cNvPr id="314" name="CuadroTexto 313">
                <a:extLst>
                  <a:ext uri="{FF2B5EF4-FFF2-40B4-BE49-F238E27FC236}">
                    <a16:creationId xmlns:a16="http://schemas.microsoft.com/office/drawing/2014/main" id="{26FDA81A-4977-55E2-EF3C-E6A10B9F3DFC}"/>
                  </a:ext>
                </a:extLst>
              </p:cNvPr>
              <p:cNvSpPr txBox="1"/>
              <p:nvPr/>
            </p:nvSpPr>
            <p:spPr>
              <a:xfrm>
                <a:off x="2391573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321" name="Grupo 320">
              <a:extLst>
                <a:ext uri="{FF2B5EF4-FFF2-40B4-BE49-F238E27FC236}">
                  <a16:creationId xmlns:a16="http://schemas.microsoft.com/office/drawing/2014/main" id="{A6212072-9617-F6CD-FA63-5CF0C8D45F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14210" y="3732278"/>
              <a:ext cx="558085" cy="580240"/>
              <a:chOff x="1021723" y="2483873"/>
              <a:chExt cx="834351" cy="867473"/>
            </a:xfrm>
          </p:grpSpPr>
          <p:sp>
            <p:nvSpPr>
              <p:cNvPr id="322" name="Elipse 321">
                <a:extLst>
                  <a:ext uri="{FF2B5EF4-FFF2-40B4-BE49-F238E27FC236}">
                    <a16:creationId xmlns:a16="http://schemas.microsoft.com/office/drawing/2014/main" id="{81362342-CD0A-EA1C-AFFE-E5A3922565AA}"/>
                  </a:ext>
                </a:extLst>
              </p:cNvPr>
              <p:cNvSpPr/>
              <p:nvPr/>
            </p:nvSpPr>
            <p:spPr>
              <a:xfrm>
                <a:off x="1021723" y="2483873"/>
                <a:ext cx="834351" cy="835200"/>
              </a:xfrm>
              <a:prstGeom prst="ellipse">
                <a:avLst/>
              </a:prstGeom>
              <a:solidFill>
                <a:srgbClr val="11A0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23" name="Grupo 322">
                <a:extLst>
                  <a:ext uri="{FF2B5EF4-FFF2-40B4-BE49-F238E27FC236}">
                    <a16:creationId xmlns:a16="http://schemas.microsoft.com/office/drawing/2014/main" id="{372A9166-8548-35DD-6FF2-F03557CD3000}"/>
                  </a:ext>
                </a:extLst>
              </p:cNvPr>
              <p:cNvGrpSpPr/>
              <p:nvPr/>
            </p:nvGrpSpPr>
            <p:grpSpPr>
              <a:xfrm>
                <a:off x="1124382" y="2635478"/>
                <a:ext cx="629233" cy="715868"/>
                <a:chOff x="1124382" y="2635478"/>
                <a:chExt cx="629233" cy="715868"/>
              </a:xfrm>
            </p:grpSpPr>
            <p:sp>
              <p:nvSpPr>
                <p:cNvPr id="324" name="Forma libre: forma 323">
                  <a:extLst>
                    <a:ext uri="{FF2B5EF4-FFF2-40B4-BE49-F238E27FC236}">
                      <a16:creationId xmlns:a16="http://schemas.microsoft.com/office/drawing/2014/main" id="{C406E0F0-EDB2-7BFF-EC1B-D4F5E6D15B70}"/>
                    </a:ext>
                  </a:extLst>
                </p:cNvPr>
                <p:cNvSpPr/>
                <p:nvPr/>
              </p:nvSpPr>
              <p:spPr>
                <a:xfrm>
                  <a:off x="1440114" y="3100972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25" name="Forma libre: forma 324">
                  <a:extLst>
                    <a:ext uri="{FF2B5EF4-FFF2-40B4-BE49-F238E27FC236}">
                      <a16:creationId xmlns:a16="http://schemas.microsoft.com/office/drawing/2014/main" id="{F841AABB-B7D5-9E28-DACC-8BB99813AD1F}"/>
                    </a:ext>
                  </a:extLst>
                </p:cNvPr>
                <p:cNvSpPr/>
                <p:nvPr/>
              </p:nvSpPr>
              <p:spPr>
                <a:xfrm>
                  <a:off x="1338711" y="2641225"/>
                  <a:ext cx="152243" cy="57425"/>
                </a:xfrm>
                <a:custGeom>
                  <a:avLst/>
                  <a:gdLst>
                    <a:gd name="connsiteX0" fmla="*/ 102634 w 152243"/>
                    <a:gd name="connsiteY0" fmla="*/ 0 h 57425"/>
                    <a:gd name="connsiteX1" fmla="*/ 150412 w 152243"/>
                    <a:gd name="connsiteY1" fmla="*/ 10616 h 57425"/>
                    <a:gd name="connsiteX2" fmla="*/ 152243 w 152243"/>
                    <a:gd name="connsiteY2" fmla="*/ 11909 h 57425"/>
                    <a:gd name="connsiteX3" fmla="*/ 152242 w 152243"/>
                    <a:gd name="connsiteY3" fmla="*/ 11909 h 57425"/>
                    <a:gd name="connsiteX4" fmla="*/ 150413 w 152243"/>
                    <a:gd name="connsiteY4" fmla="*/ 10617 h 57425"/>
                    <a:gd name="connsiteX5" fmla="*/ 102635 w 152243"/>
                    <a:gd name="connsiteY5" fmla="*/ 1 h 57425"/>
                    <a:gd name="connsiteX6" fmla="*/ 12805 w 152243"/>
                    <a:gd name="connsiteY6" fmla="*/ 40327 h 57425"/>
                    <a:gd name="connsiteX7" fmla="*/ 15 w 152243"/>
                    <a:gd name="connsiteY7" fmla="*/ 57408 h 57425"/>
                    <a:gd name="connsiteX8" fmla="*/ 0 w 152243"/>
                    <a:gd name="connsiteY8" fmla="*/ 57425 h 57425"/>
                    <a:gd name="connsiteX9" fmla="*/ 12804 w 152243"/>
                    <a:gd name="connsiteY9" fmla="*/ 40326 h 57425"/>
                    <a:gd name="connsiteX10" fmla="*/ 102634 w 152243"/>
                    <a:gd name="connsiteY10" fmla="*/ 0 h 5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243" h="57425">
                      <a:moveTo>
                        <a:pt x="102634" y="0"/>
                      </a:moveTo>
                      <a:cubicBezTo>
                        <a:pt x="119272" y="0"/>
                        <a:pt x="135319" y="3717"/>
                        <a:pt x="150412" y="10616"/>
                      </a:cubicBezTo>
                      <a:lnTo>
                        <a:pt x="152243" y="11909"/>
                      </a:lnTo>
                      <a:lnTo>
                        <a:pt x="152242" y="11909"/>
                      </a:lnTo>
                      <a:lnTo>
                        <a:pt x="150413" y="10617"/>
                      </a:lnTo>
                      <a:cubicBezTo>
                        <a:pt x="135320" y="3718"/>
                        <a:pt x="119273" y="1"/>
                        <a:pt x="102635" y="1"/>
                      </a:cubicBezTo>
                      <a:cubicBezTo>
                        <a:pt x="69360" y="1"/>
                        <a:pt x="38448" y="14867"/>
                        <a:pt x="12805" y="40327"/>
                      </a:cubicBezTo>
                      <a:lnTo>
                        <a:pt x="15" y="57408"/>
                      </a:lnTo>
                      <a:lnTo>
                        <a:pt x="0" y="57425"/>
                      </a:lnTo>
                      <a:lnTo>
                        <a:pt x="12804" y="40326"/>
                      </a:lnTo>
                      <a:cubicBezTo>
                        <a:pt x="38447" y="14866"/>
                        <a:pt x="69359" y="0"/>
                        <a:pt x="10263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26" name="Forma libre: forma 325">
                  <a:extLst>
                    <a:ext uri="{FF2B5EF4-FFF2-40B4-BE49-F238E27FC236}">
                      <a16:creationId xmlns:a16="http://schemas.microsoft.com/office/drawing/2014/main" id="{42AFA31E-FD19-320B-54E9-0F65026748AB}"/>
                    </a:ext>
                  </a:extLst>
                </p:cNvPr>
                <p:cNvSpPr/>
                <p:nvPr/>
              </p:nvSpPr>
              <p:spPr>
                <a:xfrm>
                  <a:off x="1195530" y="2635478"/>
                  <a:ext cx="497127" cy="529098"/>
                </a:xfrm>
                <a:custGeom>
                  <a:avLst/>
                  <a:gdLst>
                    <a:gd name="connsiteX0" fmla="*/ 329370 w 497127"/>
                    <a:gd name="connsiteY0" fmla="*/ 30271 h 529097"/>
                    <a:gd name="connsiteX1" fmla="*/ 331464 w 497127"/>
                    <a:gd name="connsiteY1" fmla="*/ 33084 h 529097"/>
                    <a:gd name="connsiteX2" fmla="*/ 331465 w 497127"/>
                    <a:gd name="connsiteY2" fmla="*/ 33084 h 529097"/>
                    <a:gd name="connsiteX3" fmla="*/ 329371 w 497127"/>
                    <a:gd name="connsiteY3" fmla="*/ 30271 h 529097"/>
                    <a:gd name="connsiteX4" fmla="*/ 245814 w 497127"/>
                    <a:gd name="connsiteY4" fmla="*/ 5748 h 529097"/>
                    <a:gd name="connsiteX5" fmla="*/ 155984 w 497127"/>
                    <a:gd name="connsiteY5" fmla="*/ 46074 h 529097"/>
                    <a:gd name="connsiteX6" fmla="*/ 143180 w 497127"/>
                    <a:gd name="connsiteY6" fmla="*/ 63173 h 529097"/>
                    <a:gd name="connsiteX7" fmla="*/ 127870 w 497127"/>
                    <a:gd name="connsiteY7" fmla="*/ 81136 h 529097"/>
                    <a:gd name="connsiteX8" fmla="*/ 124663 w 497127"/>
                    <a:gd name="connsiteY8" fmla="*/ 87901 h 529097"/>
                    <a:gd name="connsiteX9" fmla="*/ 121836 w 497127"/>
                    <a:gd name="connsiteY9" fmla="*/ 91676 h 529097"/>
                    <a:gd name="connsiteX10" fmla="*/ 114847 w 497127"/>
                    <a:gd name="connsiteY10" fmla="*/ 108606 h 529097"/>
                    <a:gd name="connsiteX11" fmla="*/ 93438 w 497127"/>
                    <a:gd name="connsiteY11" fmla="*/ 153763 h 529097"/>
                    <a:gd name="connsiteX12" fmla="*/ 80812 w 497127"/>
                    <a:gd name="connsiteY12" fmla="*/ 242700 h 529097"/>
                    <a:gd name="connsiteX13" fmla="*/ 127870 w 497127"/>
                    <a:gd name="connsiteY13" fmla="*/ 404264 h 529097"/>
                    <a:gd name="connsiteX14" fmla="*/ 145241 w 497127"/>
                    <a:gd name="connsiteY14" fmla="*/ 424646 h 529097"/>
                    <a:gd name="connsiteX15" fmla="*/ 155985 w 497127"/>
                    <a:gd name="connsiteY15" fmla="*/ 437673 h 529097"/>
                    <a:gd name="connsiteX16" fmla="*/ 245815 w 497127"/>
                    <a:gd name="connsiteY16" fmla="*/ 478000 h 529097"/>
                    <a:gd name="connsiteX17" fmla="*/ 393857 w 497127"/>
                    <a:gd name="connsiteY17" fmla="*/ 333785 h 529097"/>
                    <a:gd name="connsiteX18" fmla="*/ 400772 w 497127"/>
                    <a:gd name="connsiteY18" fmla="*/ 283449 h 529097"/>
                    <a:gd name="connsiteX19" fmla="*/ 397191 w 497127"/>
                    <a:gd name="connsiteY19" fmla="*/ 277600 h 529097"/>
                    <a:gd name="connsiteX20" fmla="*/ 383615 w 497127"/>
                    <a:gd name="connsiteY20" fmla="*/ 255421 h 529097"/>
                    <a:gd name="connsiteX21" fmla="*/ 364780 w 497127"/>
                    <a:gd name="connsiteY21" fmla="*/ 212311 h 529097"/>
                    <a:gd name="connsiteX22" fmla="*/ 351216 w 497127"/>
                    <a:gd name="connsiteY22" fmla="*/ 167263 h 529097"/>
                    <a:gd name="connsiteX23" fmla="*/ 345432 w 497127"/>
                    <a:gd name="connsiteY23" fmla="*/ 130264 h 529097"/>
                    <a:gd name="connsiteX24" fmla="*/ 325897 w 497127"/>
                    <a:gd name="connsiteY24" fmla="*/ 142153 h 529097"/>
                    <a:gd name="connsiteX25" fmla="*/ 95158 w 497127"/>
                    <a:gd name="connsiteY25" fmla="*/ 216842 h 529097"/>
                    <a:gd name="connsiteX26" fmla="*/ 88614 w 497127"/>
                    <a:gd name="connsiteY26" fmla="*/ 216647 h 529097"/>
                    <a:gd name="connsiteX27" fmla="*/ 97774 w 497127"/>
                    <a:gd name="connsiteY27" fmla="*/ 149964 h 529097"/>
                    <a:gd name="connsiteX28" fmla="*/ 114858 w 497127"/>
                    <a:gd name="connsiteY28" fmla="*/ 108583 h 529097"/>
                    <a:gd name="connsiteX29" fmla="*/ 124660 w 497127"/>
                    <a:gd name="connsiteY29" fmla="*/ 87908 h 529097"/>
                    <a:gd name="connsiteX30" fmla="*/ 143195 w 497127"/>
                    <a:gd name="connsiteY30" fmla="*/ 63156 h 529097"/>
                    <a:gd name="connsiteX31" fmla="*/ 155985 w 497127"/>
                    <a:gd name="connsiteY31" fmla="*/ 46075 h 529097"/>
                    <a:gd name="connsiteX32" fmla="*/ 245815 w 497127"/>
                    <a:gd name="connsiteY32" fmla="*/ 5749 h 529097"/>
                    <a:gd name="connsiteX33" fmla="*/ 293593 w 497127"/>
                    <a:gd name="connsiteY33" fmla="*/ 16365 h 529097"/>
                    <a:gd name="connsiteX34" fmla="*/ 295422 w 497127"/>
                    <a:gd name="connsiteY34" fmla="*/ 17657 h 529097"/>
                    <a:gd name="connsiteX35" fmla="*/ 295423 w 497127"/>
                    <a:gd name="connsiteY35" fmla="*/ 17657 h 529097"/>
                    <a:gd name="connsiteX36" fmla="*/ 293592 w 497127"/>
                    <a:gd name="connsiteY36" fmla="*/ 16364 h 529097"/>
                    <a:gd name="connsiteX37" fmla="*/ 245814 w 497127"/>
                    <a:gd name="connsiteY37" fmla="*/ 5748 h 529097"/>
                    <a:gd name="connsiteX38" fmla="*/ 248562 w 497127"/>
                    <a:gd name="connsiteY38" fmla="*/ 0 h 529097"/>
                    <a:gd name="connsiteX39" fmla="*/ 298268 w 497127"/>
                    <a:gd name="connsiteY39" fmla="*/ 7940 h 529097"/>
                    <a:gd name="connsiteX40" fmla="*/ 327176 w 497127"/>
                    <a:gd name="connsiteY40" fmla="*/ 27324 h 529097"/>
                    <a:gd name="connsiteX41" fmla="*/ 328413 w 497127"/>
                    <a:gd name="connsiteY41" fmla="*/ 28985 h 529097"/>
                    <a:gd name="connsiteX42" fmla="*/ 328415 w 497127"/>
                    <a:gd name="connsiteY42" fmla="*/ 28987 h 529097"/>
                    <a:gd name="connsiteX43" fmla="*/ 327177 w 497127"/>
                    <a:gd name="connsiteY43" fmla="*/ 27324 h 529097"/>
                    <a:gd name="connsiteX44" fmla="*/ 298269 w 497127"/>
                    <a:gd name="connsiteY44" fmla="*/ 7940 h 529097"/>
                    <a:gd name="connsiteX45" fmla="*/ 298657 w 497127"/>
                    <a:gd name="connsiteY45" fmla="*/ 8002 h 529097"/>
                    <a:gd name="connsiteX46" fmla="*/ 497127 w 497127"/>
                    <a:gd name="connsiteY46" fmla="*/ 393888 h 529097"/>
                    <a:gd name="connsiteX47" fmla="*/ 492077 w 497127"/>
                    <a:gd name="connsiteY47" fmla="*/ 473270 h 529097"/>
                    <a:gd name="connsiteX48" fmla="*/ 481142 w 497127"/>
                    <a:gd name="connsiteY48" fmla="*/ 529097 h 529097"/>
                    <a:gd name="connsiteX49" fmla="*/ 15986 w 497127"/>
                    <a:gd name="connsiteY49" fmla="*/ 529097 h 529097"/>
                    <a:gd name="connsiteX50" fmla="*/ 5050 w 497127"/>
                    <a:gd name="connsiteY50" fmla="*/ 473270 h 529097"/>
                    <a:gd name="connsiteX51" fmla="*/ 0 w 497127"/>
                    <a:gd name="connsiteY51" fmla="*/ 393888 h 529097"/>
                    <a:gd name="connsiteX52" fmla="*/ 19533 w 497127"/>
                    <a:gd name="connsiteY52" fmla="*/ 240569 h 529097"/>
                    <a:gd name="connsiteX53" fmla="*/ 37415 w 497127"/>
                    <a:gd name="connsiteY53" fmla="*/ 188367 h 529097"/>
                    <a:gd name="connsiteX54" fmla="*/ 37414 w 497127"/>
                    <a:gd name="connsiteY54" fmla="*/ 188366 h 529097"/>
                    <a:gd name="connsiteX55" fmla="*/ 42450 w 497127"/>
                    <a:gd name="connsiteY55" fmla="*/ 173662 h 529097"/>
                    <a:gd name="connsiteX56" fmla="*/ 248562 w 497127"/>
                    <a:gd name="connsiteY56" fmla="*/ 0 h 52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497127" h="529097">
                      <a:moveTo>
                        <a:pt x="329370" y="30271"/>
                      </a:moveTo>
                      <a:lnTo>
                        <a:pt x="331464" y="33084"/>
                      </a:lnTo>
                      <a:lnTo>
                        <a:pt x="331465" y="33084"/>
                      </a:lnTo>
                      <a:lnTo>
                        <a:pt x="329371" y="30271"/>
                      </a:lnTo>
                      <a:close/>
                      <a:moveTo>
                        <a:pt x="245814" y="5748"/>
                      </a:moveTo>
                      <a:cubicBezTo>
                        <a:pt x="212539" y="5748"/>
                        <a:pt x="181627" y="20614"/>
                        <a:pt x="155984" y="46074"/>
                      </a:cubicBezTo>
                      <a:lnTo>
                        <a:pt x="143180" y="63173"/>
                      </a:lnTo>
                      <a:lnTo>
                        <a:pt x="127870" y="81136"/>
                      </a:lnTo>
                      <a:lnTo>
                        <a:pt x="124663" y="87901"/>
                      </a:lnTo>
                      <a:lnTo>
                        <a:pt x="121836" y="91676"/>
                      </a:lnTo>
                      <a:lnTo>
                        <a:pt x="114847" y="108606"/>
                      </a:lnTo>
                      <a:lnTo>
                        <a:pt x="93438" y="153763"/>
                      </a:lnTo>
                      <a:cubicBezTo>
                        <a:pt x="85308" y="181099"/>
                        <a:pt x="80812" y="211153"/>
                        <a:pt x="80812" y="242700"/>
                      </a:cubicBezTo>
                      <a:cubicBezTo>
                        <a:pt x="80812" y="305795"/>
                        <a:pt x="98795" y="362917"/>
                        <a:pt x="127870" y="404264"/>
                      </a:cubicBezTo>
                      <a:lnTo>
                        <a:pt x="145241" y="424646"/>
                      </a:lnTo>
                      <a:lnTo>
                        <a:pt x="155985" y="437673"/>
                      </a:lnTo>
                      <a:cubicBezTo>
                        <a:pt x="181627" y="463134"/>
                        <a:pt x="212540" y="478000"/>
                        <a:pt x="245815" y="478000"/>
                      </a:cubicBezTo>
                      <a:cubicBezTo>
                        <a:pt x="312365" y="478000"/>
                        <a:pt x="369466" y="418534"/>
                        <a:pt x="393857" y="333785"/>
                      </a:cubicBezTo>
                      <a:lnTo>
                        <a:pt x="400772" y="283449"/>
                      </a:lnTo>
                      <a:lnTo>
                        <a:pt x="397191" y="277600"/>
                      </a:lnTo>
                      <a:lnTo>
                        <a:pt x="383615" y="255421"/>
                      </a:lnTo>
                      <a:cubicBezTo>
                        <a:pt x="376938" y="242496"/>
                        <a:pt x="370526" y="227946"/>
                        <a:pt x="364780" y="212311"/>
                      </a:cubicBezTo>
                      <a:cubicBezTo>
                        <a:pt x="359033" y="196675"/>
                        <a:pt x="354498" y="181435"/>
                        <a:pt x="351216" y="167263"/>
                      </a:cubicBezTo>
                      <a:lnTo>
                        <a:pt x="345432" y="130264"/>
                      </a:lnTo>
                      <a:lnTo>
                        <a:pt x="325897" y="142153"/>
                      </a:lnTo>
                      <a:cubicBezTo>
                        <a:pt x="264770" y="174848"/>
                        <a:pt x="154514" y="211777"/>
                        <a:pt x="95158" y="216842"/>
                      </a:cubicBezTo>
                      <a:lnTo>
                        <a:pt x="88614" y="216647"/>
                      </a:lnTo>
                      <a:lnTo>
                        <a:pt x="97774" y="149964"/>
                      </a:lnTo>
                      <a:lnTo>
                        <a:pt x="114858" y="108583"/>
                      </a:lnTo>
                      <a:lnTo>
                        <a:pt x="124660" y="87908"/>
                      </a:lnTo>
                      <a:lnTo>
                        <a:pt x="143195" y="63156"/>
                      </a:lnTo>
                      <a:lnTo>
                        <a:pt x="155985" y="46075"/>
                      </a:lnTo>
                      <a:cubicBezTo>
                        <a:pt x="181628" y="20615"/>
                        <a:pt x="212540" y="5749"/>
                        <a:pt x="245815" y="5749"/>
                      </a:cubicBezTo>
                      <a:cubicBezTo>
                        <a:pt x="262453" y="5749"/>
                        <a:pt x="278500" y="9466"/>
                        <a:pt x="293593" y="16365"/>
                      </a:cubicBezTo>
                      <a:lnTo>
                        <a:pt x="295422" y="17657"/>
                      </a:lnTo>
                      <a:lnTo>
                        <a:pt x="295423" y="17657"/>
                      </a:lnTo>
                      <a:lnTo>
                        <a:pt x="293592" y="16364"/>
                      </a:lnTo>
                      <a:cubicBezTo>
                        <a:pt x="278499" y="9465"/>
                        <a:pt x="262452" y="5748"/>
                        <a:pt x="245814" y="5748"/>
                      </a:cubicBezTo>
                      <a:close/>
                      <a:moveTo>
                        <a:pt x="248562" y="0"/>
                      </a:moveTo>
                      <a:lnTo>
                        <a:pt x="298268" y="7940"/>
                      </a:lnTo>
                      <a:lnTo>
                        <a:pt x="327176" y="27324"/>
                      </a:lnTo>
                      <a:lnTo>
                        <a:pt x="328413" y="28985"/>
                      </a:lnTo>
                      <a:lnTo>
                        <a:pt x="328415" y="28987"/>
                      </a:lnTo>
                      <a:lnTo>
                        <a:pt x="327177" y="27324"/>
                      </a:lnTo>
                      <a:lnTo>
                        <a:pt x="298269" y="7940"/>
                      </a:lnTo>
                      <a:lnTo>
                        <a:pt x="298657" y="8002"/>
                      </a:lnTo>
                      <a:cubicBezTo>
                        <a:pt x="411924" y="44731"/>
                        <a:pt x="497127" y="203542"/>
                        <a:pt x="497127" y="393888"/>
                      </a:cubicBezTo>
                      <a:cubicBezTo>
                        <a:pt x="497127" y="421080"/>
                        <a:pt x="495388" y="447629"/>
                        <a:pt x="492077" y="473270"/>
                      </a:cubicBezTo>
                      <a:lnTo>
                        <a:pt x="481142" y="529097"/>
                      </a:lnTo>
                      <a:lnTo>
                        <a:pt x="15986" y="529097"/>
                      </a:lnTo>
                      <a:lnTo>
                        <a:pt x="5050" y="473270"/>
                      </a:lnTo>
                      <a:cubicBezTo>
                        <a:pt x="1739" y="447629"/>
                        <a:pt x="0" y="421080"/>
                        <a:pt x="0" y="393888"/>
                      </a:cubicBezTo>
                      <a:cubicBezTo>
                        <a:pt x="0" y="339503"/>
                        <a:pt x="6956" y="287693"/>
                        <a:pt x="19533" y="240569"/>
                      </a:cubicBezTo>
                      <a:lnTo>
                        <a:pt x="37415" y="188367"/>
                      </a:lnTo>
                      <a:lnTo>
                        <a:pt x="37414" y="188366"/>
                      </a:lnTo>
                      <a:lnTo>
                        <a:pt x="42450" y="173662"/>
                      </a:lnTo>
                      <a:cubicBezTo>
                        <a:pt x="87118" y="68886"/>
                        <a:pt x="162764" y="0"/>
                        <a:pt x="248562" y="0"/>
                      </a:cubicBezTo>
                      <a:close/>
                    </a:path>
                  </a:pathLst>
                </a:custGeom>
                <a:solidFill>
                  <a:srgbClr val="3F5085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27" name="Forma libre: forma 326">
                  <a:extLst>
                    <a:ext uri="{FF2B5EF4-FFF2-40B4-BE49-F238E27FC236}">
                      <a16:creationId xmlns:a16="http://schemas.microsoft.com/office/drawing/2014/main" id="{9FBAEC3F-DDF8-921B-7370-A628D455CDC8}"/>
                    </a:ext>
                  </a:extLst>
                </p:cNvPr>
                <p:cNvSpPr/>
                <p:nvPr/>
              </p:nvSpPr>
              <p:spPr>
                <a:xfrm>
                  <a:off x="1524901" y="2665748"/>
                  <a:ext cx="2095" cy="2813"/>
                </a:xfrm>
                <a:custGeom>
                  <a:avLst/>
                  <a:gdLst>
                    <a:gd name="connsiteX0" fmla="*/ 0 w 2095"/>
                    <a:gd name="connsiteY0" fmla="*/ 0 h 2813"/>
                    <a:gd name="connsiteX1" fmla="*/ 1 w 2095"/>
                    <a:gd name="connsiteY1" fmla="*/ 0 h 2813"/>
                    <a:gd name="connsiteX2" fmla="*/ 2095 w 2095"/>
                    <a:gd name="connsiteY2" fmla="*/ 2813 h 2813"/>
                    <a:gd name="connsiteX3" fmla="*/ 2094 w 2095"/>
                    <a:gd name="connsiteY3" fmla="*/ 2813 h 2813"/>
                    <a:gd name="connsiteX4" fmla="*/ 0 w 2095"/>
                    <a:gd name="connsiteY4" fmla="*/ 0 h 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" h="28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095" y="2813"/>
                      </a:lnTo>
                      <a:lnTo>
                        <a:pt x="2094" y="28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28" name="Forma libre: forma 327">
                  <a:extLst>
                    <a:ext uri="{FF2B5EF4-FFF2-40B4-BE49-F238E27FC236}">
                      <a16:creationId xmlns:a16="http://schemas.microsoft.com/office/drawing/2014/main" id="{A9129167-9C22-7728-7356-8B927E58B888}"/>
                    </a:ext>
                  </a:extLst>
                </p:cNvPr>
                <p:cNvSpPr/>
                <p:nvPr/>
              </p:nvSpPr>
              <p:spPr>
                <a:xfrm>
                  <a:off x="1320194" y="2698649"/>
                  <a:ext cx="18517" cy="24728"/>
                </a:xfrm>
                <a:custGeom>
                  <a:avLst/>
                  <a:gdLst>
                    <a:gd name="connsiteX0" fmla="*/ 18517 w 18517"/>
                    <a:gd name="connsiteY0" fmla="*/ 0 h 24728"/>
                    <a:gd name="connsiteX1" fmla="*/ 0 w 18517"/>
                    <a:gd name="connsiteY1" fmla="*/ 24728 h 24728"/>
                    <a:gd name="connsiteX2" fmla="*/ 3207 w 18517"/>
                    <a:gd name="connsiteY2" fmla="*/ 17963 h 24728"/>
                    <a:gd name="connsiteX3" fmla="*/ 18517 w 18517"/>
                    <a:gd name="connsiteY3" fmla="*/ 0 h 2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17" h="24728">
                      <a:moveTo>
                        <a:pt x="18517" y="0"/>
                      </a:moveTo>
                      <a:lnTo>
                        <a:pt x="0" y="24728"/>
                      </a:lnTo>
                      <a:lnTo>
                        <a:pt x="3207" y="17963"/>
                      </a:lnTo>
                      <a:lnTo>
                        <a:pt x="18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29" name="Forma libre: forma 328">
                  <a:extLst>
                    <a:ext uri="{FF2B5EF4-FFF2-40B4-BE49-F238E27FC236}">
                      <a16:creationId xmlns:a16="http://schemas.microsoft.com/office/drawing/2014/main" id="{15481604-7E4D-EAC1-1E19-CDEEDC24875F}"/>
                    </a:ext>
                  </a:extLst>
                </p:cNvPr>
                <p:cNvSpPr/>
                <p:nvPr/>
              </p:nvSpPr>
              <p:spPr>
                <a:xfrm>
                  <a:off x="1310377" y="2723378"/>
                  <a:ext cx="9816" cy="20705"/>
                </a:xfrm>
                <a:custGeom>
                  <a:avLst/>
                  <a:gdLst>
                    <a:gd name="connsiteX0" fmla="*/ 9816 w 9816"/>
                    <a:gd name="connsiteY0" fmla="*/ 0 h 20705"/>
                    <a:gd name="connsiteX1" fmla="*/ 9813 w 9816"/>
                    <a:gd name="connsiteY1" fmla="*/ 7 h 20705"/>
                    <a:gd name="connsiteX2" fmla="*/ 6990 w 9816"/>
                    <a:gd name="connsiteY2" fmla="*/ 3776 h 20705"/>
                    <a:gd name="connsiteX3" fmla="*/ 11 w 9816"/>
                    <a:gd name="connsiteY3" fmla="*/ 20682 h 20705"/>
                    <a:gd name="connsiteX4" fmla="*/ 0 w 9816"/>
                    <a:gd name="connsiteY4" fmla="*/ 20705 h 20705"/>
                    <a:gd name="connsiteX5" fmla="*/ 6989 w 9816"/>
                    <a:gd name="connsiteY5" fmla="*/ 3775 h 20705"/>
                    <a:gd name="connsiteX6" fmla="*/ 9816 w 9816"/>
                    <a:gd name="connsiteY6" fmla="*/ 0 h 2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6" h="20705">
                      <a:moveTo>
                        <a:pt x="9816" y="0"/>
                      </a:moveTo>
                      <a:lnTo>
                        <a:pt x="9813" y="7"/>
                      </a:lnTo>
                      <a:lnTo>
                        <a:pt x="6990" y="3776"/>
                      </a:lnTo>
                      <a:lnTo>
                        <a:pt x="11" y="20682"/>
                      </a:lnTo>
                      <a:lnTo>
                        <a:pt x="0" y="20705"/>
                      </a:lnTo>
                      <a:lnTo>
                        <a:pt x="6989" y="3775"/>
                      </a:lnTo>
                      <a:lnTo>
                        <a:pt x="98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0" name="Forma libre: forma 329">
                  <a:extLst>
                    <a:ext uri="{FF2B5EF4-FFF2-40B4-BE49-F238E27FC236}">
                      <a16:creationId xmlns:a16="http://schemas.microsoft.com/office/drawing/2014/main" id="{D676D5F3-12D4-866D-054D-34353ECB7718}"/>
                    </a:ext>
                  </a:extLst>
                </p:cNvPr>
                <p:cNvSpPr/>
                <p:nvPr/>
              </p:nvSpPr>
              <p:spPr>
                <a:xfrm>
                  <a:off x="1276343" y="2744082"/>
                  <a:ext cx="64429" cy="316040"/>
                </a:xfrm>
                <a:custGeom>
                  <a:avLst/>
                  <a:gdLst>
                    <a:gd name="connsiteX0" fmla="*/ 34035 w 64429"/>
                    <a:gd name="connsiteY0" fmla="*/ 0 h 316040"/>
                    <a:gd name="connsiteX1" fmla="*/ 16961 w 64429"/>
                    <a:gd name="connsiteY1" fmla="*/ 41357 h 316040"/>
                    <a:gd name="connsiteX2" fmla="*/ 7801 w 64429"/>
                    <a:gd name="connsiteY2" fmla="*/ 108040 h 316040"/>
                    <a:gd name="connsiteX3" fmla="*/ 7802 w 64429"/>
                    <a:gd name="connsiteY3" fmla="*/ 108040 h 316040"/>
                    <a:gd name="connsiteX4" fmla="*/ 4336 w 64429"/>
                    <a:gd name="connsiteY4" fmla="*/ 133268 h 316040"/>
                    <a:gd name="connsiteX5" fmla="*/ 51394 w 64429"/>
                    <a:gd name="connsiteY5" fmla="*/ 300234 h 316040"/>
                    <a:gd name="connsiteX6" fmla="*/ 64429 w 64429"/>
                    <a:gd name="connsiteY6" fmla="*/ 316040 h 316040"/>
                    <a:gd name="connsiteX7" fmla="*/ 47058 w 64429"/>
                    <a:gd name="connsiteY7" fmla="*/ 295658 h 316040"/>
                    <a:gd name="connsiteX8" fmla="*/ 0 w 64429"/>
                    <a:gd name="connsiteY8" fmla="*/ 134094 h 316040"/>
                    <a:gd name="connsiteX9" fmla="*/ 12626 w 64429"/>
                    <a:gd name="connsiteY9" fmla="*/ 45157 h 316040"/>
                    <a:gd name="connsiteX10" fmla="*/ 34035 w 64429"/>
                    <a:gd name="connsiteY10" fmla="*/ 0 h 316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429" h="316040">
                      <a:moveTo>
                        <a:pt x="34035" y="0"/>
                      </a:moveTo>
                      <a:lnTo>
                        <a:pt x="16961" y="41357"/>
                      </a:lnTo>
                      <a:lnTo>
                        <a:pt x="7801" y="108040"/>
                      </a:lnTo>
                      <a:lnTo>
                        <a:pt x="7802" y="108040"/>
                      </a:lnTo>
                      <a:lnTo>
                        <a:pt x="4336" y="133268"/>
                      </a:lnTo>
                      <a:cubicBezTo>
                        <a:pt x="4336" y="198473"/>
                        <a:pt x="22319" y="257504"/>
                        <a:pt x="51394" y="300234"/>
                      </a:cubicBezTo>
                      <a:lnTo>
                        <a:pt x="64429" y="316040"/>
                      </a:lnTo>
                      <a:lnTo>
                        <a:pt x="47058" y="295658"/>
                      </a:lnTo>
                      <a:cubicBezTo>
                        <a:pt x="17983" y="254311"/>
                        <a:pt x="0" y="197189"/>
                        <a:pt x="0" y="134094"/>
                      </a:cubicBezTo>
                      <a:cubicBezTo>
                        <a:pt x="0" y="102547"/>
                        <a:pt x="4496" y="72493"/>
                        <a:pt x="12626" y="45157"/>
                      </a:cubicBezTo>
                      <a:lnTo>
                        <a:pt x="340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1" name="Forma libre: forma 330">
                  <a:extLst>
                    <a:ext uri="{FF2B5EF4-FFF2-40B4-BE49-F238E27FC236}">
                      <a16:creationId xmlns:a16="http://schemas.microsoft.com/office/drawing/2014/main" id="{FFDC4915-56BF-94FB-BFD5-FB6CE977ABC6}"/>
                    </a:ext>
                  </a:extLst>
                </p:cNvPr>
                <p:cNvSpPr/>
                <p:nvPr/>
              </p:nvSpPr>
              <p:spPr>
                <a:xfrm>
                  <a:off x="1340772" y="2913076"/>
                  <a:ext cx="255531" cy="200400"/>
                </a:xfrm>
                <a:custGeom>
                  <a:avLst/>
                  <a:gdLst>
                    <a:gd name="connsiteX0" fmla="*/ 251950 w 255531"/>
                    <a:gd name="connsiteY0" fmla="*/ 0 h 200400"/>
                    <a:gd name="connsiteX1" fmla="*/ 255531 w 255531"/>
                    <a:gd name="connsiteY1" fmla="*/ 5849 h 200400"/>
                    <a:gd name="connsiteX2" fmla="*/ 248616 w 255531"/>
                    <a:gd name="connsiteY2" fmla="*/ 56185 h 200400"/>
                    <a:gd name="connsiteX3" fmla="*/ 100574 w 255531"/>
                    <a:gd name="connsiteY3" fmla="*/ 200400 h 200400"/>
                    <a:gd name="connsiteX4" fmla="*/ 10744 w 255531"/>
                    <a:gd name="connsiteY4" fmla="*/ 160073 h 200400"/>
                    <a:gd name="connsiteX5" fmla="*/ 0 w 255531"/>
                    <a:gd name="connsiteY5" fmla="*/ 147046 h 200400"/>
                    <a:gd name="connsiteX6" fmla="*/ 6408 w 255531"/>
                    <a:gd name="connsiteY6" fmla="*/ 154564 h 200400"/>
                    <a:gd name="connsiteX7" fmla="*/ 96238 w 255531"/>
                    <a:gd name="connsiteY7" fmla="*/ 193586 h 200400"/>
                    <a:gd name="connsiteX8" fmla="*/ 244279 w 255531"/>
                    <a:gd name="connsiteY8" fmla="*/ 54037 h 200400"/>
                    <a:gd name="connsiteX9" fmla="*/ 251950 w 255531"/>
                    <a:gd name="connsiteY9" fmla="*/ 0 h 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531" h="200400">
                      <a:moveTo>
                        <a:pt x="251950" y="0"/>
                      </a:moveTo>
                      <a:lnTo>
                        <a:pt x="255531" y="5849"/>
                      </a:lnTo>
                      <a:lnTo>
                        <a:pt x="248616" y="56185"/>
                      </a:lnTo>
                      <a:cubicBezTo>
                        <a:pt x="224225" y="140934"/>
                        <a:pt x="167124" y="200400"/>
                        <a:pt x="100574" y="200400"/>
                      </a:cubicBezTo>
                      <a:cubicBezTo>
                        <a:pt x="67299" y="200400"/>
                        <a:pt x="36386" y="185534"/>
                        <a:pt x="10744" y="160073"/>
                      </a:cubicBezTo>
                      <a:lnTo>
                        <a:pt x="0" y="147046"/>
                      </a:lnTo>
                      <a:lnTo>
                        <a:pt x="6408" y="154564"/>
                      </a:lnTo>
                      <a:cubicBezTo>
                        <a:pt x="32050" y="179201"/>
                        <a:pt x="62963" y="193586"/>
                        <a:pt x="96238" y="193586"/>
                      </a:cubicBezTo>
                      <a:cubicBezTo>
                        <a:pt x="162789" y="193586"/>
                        <a:pt x="219889" y="136045"/>
                        <a:pt x="244279" y="54037"/>
                      </a:cubicBezTo>
                      <a:lnTo>
                        <a:pt x="2519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2" name="Forma libre: forma 331">
                  <a:extLst>
                    <a:ext uri="{FF2B5EF4-FFF2-40B4-BE49-F238E27FC236}">
                      <a16:creationId xmlns:a16="http://schemas.microsoft.com/office/drawing/2014/main" id="{7E21F4E8-6EF1-5EB9-BB7D-580322890FE1}"/>
                    </a:ext>
                  </a:extLst>
                </p:cNvPr>
                <p:cNvSpPr/>
                <p:nvPr/>
              </p:nvSpPr>
              <p:spPr>
                <a:xfrm>
                  <a:off x="1320191" y="2698632"/>
                  <a:ext cx="18535" cy="24752"/>
                </a:xfrm>
                <a:custGeom>
                  <a:avLst/>
                  <a:gdLst>
                    <a:gd name="connsiteX0" fmla="*/ 18535 w 18535"/>
                    <a:gd name="connsiteY0" fmla="*/ 0 h 24752"/>
                    <a:gd name="connsiteX1" fmla="*/ 0 w 18535"/>
                    <a:gd name="connsiteY1" fmla="*/ 24752 h 24752"/>
                    <a:gd name="connsiteX2" fmla="*/ 3 w 18535"/>
                    <a:gd name="connsiteY2" fmla="*/ 24745 h 24752"/>
                    <a:gd name="connsiteX3" fmla="*/ 18520 w 18535"/>
                    <a:gd name="connsiteY3" fmla="*/ 17 h 24752"/>
                    <a:gd name="connsiteX4" fmla="*/ 18535 w 18535"/>
                    <a:gd name="connsiteY4" fmla="*/ 0 h 2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35" h="24752">
                      <a:moveTo>
                        <a:pt x="18535" y="0"/>
                      </a:moveTo>
                      <a:lnTo>
                        <a:pt x="0" y="24752"/>
                      </a:lnTo>
                      <a:lnTo>
                        <a:pt x="3" y="24745"/>
                      </a:lnTo>
                      <a:lnTo>
                        <a:pt x="18520" y="17"/>
                      </a:lnTo>
                      <a:lnTo>
                        <a:pt x="185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3" name="Forma libre: forma 332">
                  <a:extLst>
                    <a:ext uri="{FF2B5EF4-FFF2-40B4-BE49-F238E27FC236}">
                      <a16:creationId xmlns:a16="http://schemas.microsoft.com/office/drawing/2014/main" id="{6CE2AE56-A37B-C0F5-2ABB-488799A5D814}"/>
                    </a:ext>
                  </a:extLst>
                </p:cNvPr>
                <p:cNvSpPr/>
                <p:nvPr/>
              </p:nvSpPr>
              <p:spPr>
                <a:xfrm>
                  <a:off x="1310388" y="2723385"/>
                  <a:ext cx="9802" cy="20675"/>
                </a:xfrm>
                <a:custGeom>
                  <a:avLst/>
                  <a:gdLst>
                    <a:gd name="connsiteX0" fmla="*/ 9802 w 9802"/>
                    <a:gd name="connsiteY0" fmla="*/ 0 h 20675"/>
                    <a:gd name="connsiteX1" fmla="*/ 0 w 9802"/>
                    <a:gd name="connsiteY1" fmla="*/ 20675 h 20675"/>
                    <a:gd name="connsiteX2" fmla="*/ 6979 w 9802"/>
                    <a:gd name="connsiteY2" fmla="*/ 3769 h 20675"/>
                    <a:gd name="connsiteX3" fmla="*/ 9802 w 9802"/>
                    <a:gd name="connsiteY3" fmla="*/ 0 h 2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02" h="20675">
                      <a:moveTo>
                        <a:pt x="9802" y="0"/>
                      </a:moveTo>
                      <a:lnTo>
                        <a:pt x="0" y="20675"/>
                      </a:lnTo>
                      <a:lnTo>
                        <a:pt x="6979" y="3769"/>
                      </a:lnTo>
                      <a:lnTo>
                        <a:pt x="980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4" name="Forma libre: forma 333">
                  <a:extLst>
                    <a:ext uri="{FF2B5EF4-FFF2-40B4-BE49-F238E27FC236}">
                      <a16:creationId xmlns:a16="http://schemas.microsoft.com/office/drawing/2014/main" id="{17B95E5B-61B9-FEA6-8F8F-467211BDCDA8}"/>
                    </a:ext>
                  </a:extLst>
                </p:cNvPr>
                <p:cNvSpPr/>
                <p:nvPr/>
              </p:nvSpPr>
              <p:spPr>
                <a:xfrm>
                  <a:off x="1124382" y="3039948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5" name="Forma libre: forma 334">
                  <a:extLst>
                    <a:ext uri="{FF2B5EF4-FFF2-40B4-BE49-F238E27FC236}">
                      <a16:creationId xmlns:a16="http://schemas.microsoft.com/office/drawing/2014/main" id="{C829ECBB-4DA1-8C8F-9973-7E1CEE432858}"/>
                    </a:ext>
                  </a:extLst>
                </p:cNvPr>
                <p:cNvSpPr/>
                <p:nvPr/>
              </p:nvSpPr>
              <p:spPr>
                <a:xfrm>
                  <a:off x="1280679" y="2744061"/>
                  <a:ext cx="312043" cy="362603"/>
                </a:xfrm>
                <a:custGeom>
                  <a:avLst/>
                  <a:gdLst>
                    <a:gd name="connsiteX0" fmla="*/ 29710 w 312043"/>
                    <a:gd name="connsiteY0" fmla="*/ 0 h 362603"/>
                    <a:gd name="connsiteX1" fmla="*/ 12626 w 312043"/>
                    <a:gd name="connsiteY1" fmla="*/ 41381 h 362603"/>
                    <a:gd name="connsiteX2" fmla="*/ 3466 w 312043"/>
                    <a:gd name="connsiteY2" fmla="*/ 108064 h 362603"/>
                    <a:gd name="connsiteX3" fmla="*/ 10010 w 312043"/>
                    <a:gd name="connsiteY3" fmla="*/ 108259 h 362603"/>
                    <a:gd name="connsiteX4" fmla="*/ 240749 w 312043"/>
                    <a:gd name="connsiteY4" fmla="*/ 33570 h 362603"/>
                    <a:gd name="connsiteX5" fmla="*/ 260284 w 312043"/>
                    <a:gd name="connsiteY5" fmla="*/ 21681 h 362603"/>
                    <a:gd name="connsiteX6" fmla="*/ 266068 w 312043"/>
                    <a:gd name="connsiteY6" fmla="*/ 58680 h 362603"/>
                    <a:gd name="connsiteX7" fmla="*/ 279632 w 312043"/>
                    <a:gd name="connsiteY7" fmla="*/ 103728 h 362603"/>
                    <a:gd name="connsiteX8" fmla="*/ 298467 w 312043"/>
                    <a:gd name="connsiteY8" fmla="*/ 146838 h 362603"/>
                    <a:gd name="connsiteX9" fmla="*/ 312043 w 312043"/>
                    <a:gd name="connsiteY9" fmla="*/ 169017 h 362603"/>
                    <a:gd name="connsiteX10" fmla="*/ 304372 w 312043"/>
                    <a:gd name="connsiteY10" fmla="*/ 223054 h 362603"/>
                    <a:gd name="connsiteX11" fmla="*/ 156331 w 312043"/>
                    <a:gd name="connsiteY11" fmla="*/ 362603 h 362603"/>
                    <a:gd name="connsiteX12" fmla="*/ 66501 w 312043"/>
                    <a:gd name="connsiteY12" fmla="*/ 323581 h 362603"/>
                    <a:gd name="connsiteX13" fmla="*/ 60093 w 312043"/>
                    <a:gd name="connsiteY13" fmla="*/ 316063 h 362603"/>
                    <a:gd name="connsiteX14" fmla="*/ 47058 w 312043"/>
                    <a:gd name="connsiteY14" fmla="*/ 300257 h 362603"/>
                    <a:gd name="connsiteX15" fmla="*/ 0 w 312043"/>
                    <a:gd name="connsiteY15" fmla="*/ 133291 h 362603"/>
                    <a:gd name="connsiteX16" fmla="*/ 3466 w 312043"/>
                    <a:gd name="connsiteY16" fmla="*/ 108063 h 362603"/>
                    <a:gd name="connsiteX17" fmla="*/ 3465 w 312043"/>
                    <a:gd name="connsiteY17" fmla="*/ 108063 h 362603"/>
                    <a:gd name="connsiteX18" fmla="*/ 12625 w 312043"/>
                    <a:gd name="connsiteY18" fmla="*/ 41380 h 362603"/>
                    <a:gd name="connsiteX19" fmla="*/ 29699 w 312043"/>
                    <a:gd name="connsiteY19" fmla="*/ 23 h 362603"/>
                    <a:gd name="connsiteX20" fmla="*/ 29710 w 312043"/>
                    <a:gd name="connsiteY20" fmla="*/ 0 h 36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43" h="362603">
                      <a:moveTo>
                        <a:pt x="29710" y="0"/>
                      </a:moveTo>
                      <a:lnTo>
                        <a:pt x="12626" y="41381"/>
                      </a:lnTo>
                      <a:lnTo>
                        <a:pt x="3466" y="108064"/>
                      </a:lnTo>
                      <a:lnTo>
                        <a:pt x="10010" y="108259"/>
                      </a:lnTo>
                      <a:cubicBezTo>
                        <a:pt x="69366" y="103194"/>
                        <a:pt x="179622" y="66265"/>
                        <a:pt x="240749" y="33570"/>
                      </a:cubicBezTo>
                      <a:lnTo>
                        <a:pt x="260284" y="21681"/>
                      </a:lnTo>
                      <a:lnTo>
                        <a:pt x="266068" y="58680"/>
                      </a:lnTo>
                      <a:cubicBezTo>
                        <a:pt x="269350" y="72852"/>
                        <a:pt x="273885" y="88092"/>
                        <a:pt x="279632" y="103728"/>
                      </a:cubicBezTo>
                      <a:cubicBezTo>
                        <a:pt x="285378" y="119363"/>
                        <a:pt x="291790" y="133913"/>
                        <a:pt x="298467" y="146838"/>
                      </a:cubicBezTo>
                      <a:lnTo>
                        <a:pt x="312043" y="169017"/>
                      </a:lnTo>
                      <a:lnTo>
                        <a:pt x="304372" y="223054"/>
                      </a:lnTo>
                      <a:cubicBezTo>
                        <a:pt x="279982" y="305062"/>
                        <a:pt x="222882" y="362603"/>
                        <a:pt x="156331" y="362603"/>
                      </a:cubicBezTo>
                      <a:cubicBezTo>
                        <a:pt x="123056" y="362603"/>
                        <a:pt x="92143" y="348218"/>
                        <a:pt x="66501" y="323581"/>
                      </a:cubicBezTo>
                      <a:lnTo>
                        <a:pt x="60093" y="316063"/>
                      </a:lnTo>
                      <a:lnTo>
                        <a:pt x="47058" y="300257"/>
                      </a:lnTo>
                      <a:cubicBezTo>
                        <a:pt x="17983" y="257527"/>
                        <a:pt x="0" y="198496"/>
                        <a:pt x="0" y="133291"/>
                      </a:cubicBezTo>
                      <a:lnTo>
                        <a:pt x="3466" y="108063"/>
                      </a:lnTo>
                      <a:lnTo>
                        <a:pt x="3465" y="108063"/>
                      </a:lnTo>
                      <a:lnTo>
                        <a:pt x="12625" y="41380"/>
                      </a:lnTo>
                      <a:lnTo>
                        <a:pt x="29699" y="23"/>
                      </a:lnTo>
                      <a:lnTo>
                        <a:pt x="297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  <p:grpSp>
          <p:nvGrpSpPr>
            <p:cNvPr id="336" name="Grupo 335">
              <a:extLst>
                <a:ext uri="{FF2B5EF4-FFF2-40B4-BE49-F238E27FC236}">
                  <a16:creationId xmlns:a16="http://schemas.microsoft.com/office/drawing/2014/main" id="{0C02C55B-4A6D-6224-7FCF-7F9DA7A615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33451" y="3720372"/>
              <a:ext cx="558085" cy="580240"/>
              <a:chOff x="1021723" y="2483873"/>
              <a:chExt cx="834351" cy="867473"/>
            </a:xfrm>
          </p:grpSpPr>
          <p:sp>
            <p:nvSpPr>
              <p:cNvPr id="337" name="Elipse 336">
                <a:extLst>
                  <a:ext uri="{FF2B5EF4-FFF2-40B4-BE49-F238E27FC236}">
                    <a16:creationId xmlns:a16="http://schemas.microsoft.com/office/drawing/2014/main" id="{6BC18C2B-52C6-45CF-7BD2-BCA57D59A7D7}"/>
                  </a:ext>
                </a:extLst>
              </p:cNvPr>
              <p:cNvSpPr/>
              <p:nvPr/>
            </p:nvSpPr>
            <p:spPr>
              <a:xfrm>
                <a:off x="1021723" y="2483873"/>
                <a:ext cx="834351" cy="835200"/>
              </a:xfrm>
              <a:prstGeom prst="ellipse">
                <a:avLst/>
              </a:prstGeom>
              <a:solidFill>
                <a:srgbClr val="11A0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38" name="Grupo 337">
                <a:extLst>
                  <a:ext uri="{FF2B5EF4-FFF2-40B4-BE49-F238E27FC236}">
                    <a16:creationId xmlns:a16="http://schemas.microsoft.com/office/drawing/2014/main" id="{3404F7A0-5F25-B4AC-AFC8-1ACC698A32F4}"/>
                  </a:ext>
                </a:extLst>
              </p:cNvPr>
              <p:cNvGrpSpPr/>
              <p:nvPr/>
            </p:nvGrpSpPr>
            <p:grpSpPr>
              <a:xfrm>
                <a:off x="1124382" y="2635478"/>
                <a:ext cx="629233" cy="715868"/>
                <a:chOff x="1124382" y="2635478"/>
                <a:chExt cx="629233" cy="715868"/>
              </a:xfrm>
            </p:grpSpPr>
            <p:sp>
              <p:nvSpPr>
                <p:cNvPr id="339" name="Forma libre: forma 338">
                  <a:extLst>
                    <a:ext uri="{FF2B5EF4-FFF2-40B4-BE49-F238E27FC236}">
                      <a16:creationId xmlns:a16="http://schemas.microsoft.com/office/drawing/2014/main" id="{DC9A6E1F-74A0-E4BE-CFC2-2E0FFBF2E0CE}"/>
                    </a:ext>
                  </a:extLst>
                </p:cNvPr>
                <p:cNvSpPr/>
                <p:nvPr/>
              </p:nvSpPr>
              <p:spPr>
                <a:xfrm>
                  <a:off x="1440114" y="3100972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40" name="Forma libre: forma 339">
                  <a:extLst>
                    <a:ext uri="{FF2B5EF4-FFF2-40B4-BE49-F238E27FC236}">
                      <a16:creationId xmlns:a16="http://schemas.microsoft.com/office/drawing/2014/main" id="{89988C7D-1FE9-F298-6FFF-39CB1DFC43CA}"/>
                    </a:ext>
                  </a:extLst>
                </p:cNvPr>
                <p:cNvSpPr/>
                <p:nvPr/>
              </p:nvSpPr>
              <p:spPr>
                <a:xfrm>
                  <a:off x="1338711" y="2641225"/>
                  <a:ext cx="152243" cy="57425"/>
                </a:xfrm>
                <a:custGeom>
                  <a:avLst/>
                  <a:gdLst>
                    <a:gd name="connsiteX0" fmla="*/ 102634 w 152243"/>
                    <a:gd name="connsiteY0" fmla="*/ 0 h 57425"/>
                    <a:gd name="connsiteX1" fmla="*/ 150412 w 152243"/>
                    <a:gd name="connsiteY1" fmla="*/ 10616 h 57425"/>
                    <a:gd name="connsiteX2" fmla="*/ 152243 w 152243"/>
                    <a:gd name="connsiteY2" fmla="*/ 11909 h 57425"/>
                    <a:gd name="connsiteX3" fmla="*/ 152242 w 152243"/>
                    <a:gd name="connsiteY3" fmla="*/ 11909 h 57425"/>
                    <a:gd name="connsiteX4" fmla="*/ 150413 w 152243"/>
                    <a:gd name="connsiteY4" fmla="*/ 10617 h 57425"/>
                    <a:gd name="connsiteX5" fmla="*/ 102635 w 152243"/>
                    <a:gd name="connsiteY5" fmla="*/ 1 h 57425"/>
                    <a:gd name="connsiteX6" fmla="*/ 12805 w 152243"/>
                    <a:gd name="connsiteY6" fmla="*/ 40327 h 57425"/>
                    <a:gd name="connsiteX7" fmla="*/ 15 w 152243"/>
                    <a:gd name="connsiteY7" fmla="*/ 57408 h 57425"/>
                    <a:gd name="connsiteX8" fmla="*/ 0 w 152243"/>
                    <a:gd name="connsiteY8" fmla="*/ 57425 h 57425"/>
                    <a:gd name="connsiteX9" fmla="*/ 12804 w 152243"/>
                    <a:gd name="connsiteY9" fmla="*/ 40326 h 57425"/>
                    <a:gd name="connsiteX10" fmla="*/ 102634 w 152243"/>
                    <a:gd name="connsiteY10" fmla="*/ 0 h 5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243" h="57425">
                      <a:moveTo>
                        <a:pt x="102634" y="0"/>
                      </a:moveTo>
                      <a:cubicBezTo>
                        <a:pt x="119272" y="0"/>
                        <a:pt x="135319" y="3717"/>
                        <a:pt x="150412" y="10616"/>
                      </a:cubicBezTo>
                      <a:lnTo>
                        <a:pt x="152243" y="11909"/>
                      </a:lnTo>
                      <a:lnTo>
                        <a:pt x="152242" y="11909"/>
                      </a:lnTo>
                      <a:lnTo>
                        <a:pt x="150413" y="10617"/>
                      </a:lnTo>
                      <a:cubicBezTo>
                        <a:pt x="135320" y="3718"/>
                        <a:pt x="119273" y="1"/>
                        <a:pt x="102635" y="1"/>
                      </a:cubicBezTo>
                      <a:cubicBezTo>
                        <a:pt x="69360" y="1"/>
                        <a:pt x="38448" y="14867"/>
                        <a:pt x="12805" y="40327"/>
                      </a:cubicBezTo>
                      <a:lnTo>
                        <a:pt x="15" y="57408"/>
                      </a:lnTo>
                      <a:lnTo>
                        <a:pt x="0" y="57425"/>
                      </a:lnTo>
                      <a:lnTo>
                        <a:pt x="12804" y="40326"/>
                      </a:lnTo>
                      <a:cubicBezTo>
                        <a:pt x="38447" y="14866"/>
                        <a:pt x="69359" y="0"/>
                        <a:pt x="10263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1" name="Forma libre: forma 340">
                  <a:extLst>
                    <a:ext uri="{FF2B5EF4-FFF2-40B4-BE49-F238E27FC236}">
                      <a16:creationId xmlns:a16="http://schemas.microsoft.com/office/drawing/2014/main" id="{217CA738-B79C-E8DB-E65D-3FE6E8A80B6C}"/>
                    </a:ext>
                  </a:extLst>
                </p:cNvPr>
                <p:cNvSpPr/>
                <p:nvPr/>
              </p:nvSpPr>
              <p:spPr>
                <a:xfrm>
                  <a:off x="1195530" y="2635478"/>
                  <a:ext cx="497127" cy="529098"/>
                </a:xfrm>
                <a:custGeom>
                  <a:avLst/>
                  <a:gdLst>
                    <a:gd name="connsiteX0" fmla="*/ 329370 w 497127"/>
                    <a:gd name="connsiteY0" fmla="*/ 30271 h 529097"/>
                    <a:gd name="connsiteX1" fmla="*/ 331464 w 497127"/>
                    <a:gd name="connsiteY1" fmla="*/ 33084 h 529097"/>
                    <a:gd name="connsiteX2" fmla="*/ 331465 w 497127"/>
                    <a:gd name="connsiteY2" fmla="*/ 33084 h 529097"/>
                    <a:gd name="connsiteX3" fmla="*/ 329371 w 497127"/>
                    <a:gd name="connsiteY3" fmla="*/ 30271 h 529097"/>
                    <a:gd name="connsiteX4" fmla="*/ 245814 w 497127"/>
                    <a:gd name="connsiteY4" fmla="*/ 5748 h 529097"/>
                    <a:gd name="connsiteX5" fmla="*/ 155984 w 497127"/>
                    <a:gd name="connsiteY5" fmla="*/ 46074 h 529097"/>
                    <a:gd name="connsiteX6" fmla="*/ 143180 w 497127"/>
                    <a:gd name="connsiteY6" fmla="*/ 63173 h 529097"/>
                    <a:gd name="connsiteX7" fmla="*/ 127870 w 497127"/>
                    <a:gd name="connsiteY7" fmla="*/ 81136 h 529097"/>
                    <a:gd name="connsiteX8" fmla="*/ 124663 w 497127"/>
                    <a:gd name="connsiteY8" fmla="*/ 87901 h 529097"/>
                    <a:gd name="connsiteX9" fmla="*/ 121836 w 497127"/>
                    <a:gd name="connsiteY9" fmla="*/ 91676 h 529097"/>
                    <a:gd name="connsiteX10" fmla="*/ 114847 w 497127"/>
                    <a:gd name="connsiteY10" fmla="*/ 108606 h 529097"/>
                    <a:gd name="connsiteX11" fmla="*/ 93438 w 497127"/>
                    <a:gd name="connsiteY11" fmla="*/ 153763 h 529097"/>
                    <a:gd name="connsiteX12" fmla="*/ 80812 w 497127"/>
                    <a:gd name="connsiteY12" fmla="*/ 242700 h 529097"/>
                    <a:gd name="connsiteX13" fmla="*/ 127870 w 497127"/>
                    <a:gd name="connsiteY13" fmla="*/ 404264 h 529097"/>
                    <a:gd name="connsiteX14" fmla="*/ 145241 w 497127"/>
                    <a:gd name="connsiteY14" fmla="*/ 424646 h 529097"/>
                    <a:gd name="connsiteX15" fmla="*/ 155985 w 497127"/>
                    <a:gd name="connsiteY15" fmla="*/ 437673 h 529097"/>
                    <a:gd name="connsiteX16" fmla="*/ 245815 w 497127"/>
                    <a:gd name="connsiteY16" fmla="*/ 478000 h 529097"/>
                    <a:gd name="connsiteX17" fmla="*/ 393857 w 497127"/>
                    <a:gd name="connsiteY17" fmla="*/ 333785 h 529097"/>
                    <a:gd name="connsiteX18" fmla="*/ 400772 w 497127"/>
                    <a:gd name="connsiteY18" fmla="*/ 283449 h 529097"/>
                    <a:gd name="connsiteX19" fmla="*/ 397191 w 497127"/>
                    <a:gd name="connsiteY19" fmla="*/ 277600 h 529097"/>
                    <a:gd name="connsiteX20" fmla="*/ 383615 w 497127"/>
                    <a:gd name="connsiteY20" fmla="*/ 255421 h 529097"/>
                    <a:gd name="connsiteX21" fmla="*/ 364780 w 497127"/>
                    <a:gd name="connsiteY21" fmla="*/ 212311 h 529097"/>
                    <a:gd name="connsiteX22" fmla="*/ 351216 w 497127"/>
                    <a:gd name="connsiteY22" fmla="*/ 167263 h 529097"/>
                    <a:gd name="connsiteX23" fmla="*/ 345432 w 497127"/>
                    <a:gd name="connsiteY23" fmla="*/ 130264 h 529097"/>
                    <a:gd name="connsiteX24" fmla="*/ 325897 w 497127"/>
                    <a:gd name="connsiteY24" fmla="*/ 142153 h 529097"/>
                    <a:gd name="connsiteX25" fmla="*/ 95158 w 497127"/>
                    <a:gd name="connsiteY25" fmla="*/ 216842 h 529097"/>
                    <a:gd name="connsiteX26" fmla="*/ 88614 w 497127"/>
                    <a:gd name="connsiteY26" fmla="*/ 216647 h 529097"/>
                    <a:gd name="connsiteX27" fmla="*/ 97774 w 497127"/>
                    <a:gd name="connsiteY27" fmla="*/ 149964 h 529097"/>
                    <a:gd name="connsiteX28" fmla="*/ 114858 w 497127"/>
                    <a:gd name="connsiteY28" fmla="*/ 108583 h 529097"/>
                    <a:gd name="connsiteX29" fmla="*/ 124660 w 497127"/>
                    <a:gd name="connsiteY29" fmla="*/ 87908 h 529097"/>
                    <a:gd name="connsiteX30" fmla="*/ 143195 w 497127"/>
                    <a:gd name="connsiteY30" fmla="*/ 63156 h 529097"/>
                    <a:gd name="connsiteX31" fmla="*/ 155985 w 497127"/>
                    <a:gd name="connsiteY31" fmla="*/ 46075 h 529097"/>
                    <a:gd name="connsiteX32" fmla="*/ 245815 w 497127"/>
                    <a:gd name="connsiteY32" fmla="*/ 5749 h 529097"/>
                    <a:gd name="connsiteX33" fmla="*/ 293593 w 497127"/>
                    <a:gd name="connsiteY33" fmla="*/ 16365 h 529097"/>
                    <a:gd name="connsiteX34" fmla="*/ 295422 w 497127"/>
                    <a:gd name="connsiteY34" fmla="*/ 17657 h 529097"/>
                    <a:gd name="connsiteX35" fmla="*/ 295423 w 497127"/>
                    <a:gd name="connsiteY35" fmla="*/ 17657 h 529097"/>
                    <a:gd name="connsiteX36" fmla="*/ 293592 w 497127"/>
                    <a:gd name="connsiteY36" fmla="*/ 16364 h 529097"/>
                    <a:gd name="connsiteX37" fmla="*/ 245814 w 497127"/>
                    <a:gd name="connsiteY37" fmla="*/ 5748 h 529097"/>
                    <a:gd name="connsiteX38" fmla="*/ 248562 w 497127"/>
                    <a:gd name="connsiteY38" fmla="*/ 0 h 529097"/>
                    <a:gd name="connsiteX39" fmla="*/ 298268 w 497127"/>
                    <a:gd name="connsiteY39" fmla="*/ 7940 h 529097"/>
                    <a:gd name="connsiteX40" fmla="*/ 327176 w 497127"/>
                    <a:gd name="connsiteY40" fmla="*/ 27324 h 529097"/>
                    <a:gd name="connsiteX41" fmla="*/ 328413 w 497127"/>
                    <a:gd name="connsiteY41" fmla="*/ 28985 h 529097"/>
                    <a:gd name="connsiteX42" fmla="*/ 328415 w 497127"/>
                    <a:gd name="connsiteY42" fmla="*/ 28987 h 529097"/>
                    <a:gd name="connsiteX43" fmla="*/ 327177 w 497127"/>
                    <a:gd name="connsiteY43" fmla="*/ 27324 h 529097"/>
                    <a:gd name="connsiteX44" fmla="*/ 298269 w 497127"/>
                    <a:gd name="connsiteY44" fmla="*/ 7940 h 529097"/>
                    <a:gd name="connsiteX45" fmla="*/ 298657 w 497127"/>
                    <a:gd name="connsiteY45" fmla="*/ 8002 h 529097"/>
                    <a:gd name="connsiteX46" fmla="*/ 497127 w 497127"/>
                    <a:gd name="connsiteY46" fmla="*/ 393888 h 529097"/>
                    <a:gd name="connsiteX47" fmla="*/ 492077 w 497127"/>
                    <a:gd name="connsiteY47" fmla="*/ 473270 h 529097"/>
                    <a:gd name="connsiteX48" fmla="*/ 481142 w 497127"/>
                    <a:gd name="connsiteY48" fmla="*/ 529097 h 529097"/>
                    <a:gd name="connsiteX49" fmla="*/ 15986 w 497127"/>
                    <a:gd name="connsiteY49" fmla="*/ 529097 h 529097"/>
                    <a:gd name="connsiteX50" fmla="*/ 5050 w 497127"/>
                    <a:gd name="connsiteY50" fmla="*/ 473270 h 529097"/>
                    <a:gd name="connsiteX51" fmla="*/ 0 w 497127"/>
                    <a:gd name="connsiteY51" fmla="*/ 393888 h 529097"/>
                    <a:gd name="connsiteX52" fmla="*/ 19533 w 497127"/>
                    <a:gd name="connsiteY52" fmla="*/ 240569 h 529097"/>
                    <a:gd name="connsiteX53" fmla="*/ 37415 w 497127"/>
                    <a:gd name="connsiteY53" fmla="*/ 188367 h 529097"/>
                    <a:gd name="connsiteX54" fmla="*/ 37414 w 497127"/>
                    <a:gd name="connsiteY54" fmla="*/ 188366 h 529097"/>
                    <a:gd name="connsiteX55" fmla="*/ 42450 w 497127"/>
                    <a:gd name="connsiteY55" fmla="*/ 173662 h 529097"/>
                    <a:gd name="connsiteX56" fmla="*/ 248562 w 497127"/>
                    <a:gd name="connsiteY56" fmla="*/ 0 h 52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497127" h="529097">
                      <a:moveTo>
                        <a:pt x="329370" y="30271"/>
                      </a:moveTo>
                      <a:lnTo>
                        <a:pt x="331464" y="33084"/>
                      </a:lnTo>
                      <a:lnTo>
                        <a:pt x="331465" y="33084"/>
                      </a:lnTo>
                      <a:lnTo>
                        <a:pt x="329371" y="30271"/>
                      </a:lnTo>
                      <a:close/>
                      <a:moveTo>
                        <a:pt x="245814" y="5748"/>
                      </a:moveTo>
                      <a:cubicBezTo>
                        <a:pt x="212539" y="5748"/>
                        <a:pt x="181627" y="20614"/>
                        <a:pt x="155984" y="46074"/>
                      </a:cubicBezTo>
                      <a:lnTo>
                        <a:pt x="143180" y="63173"/>
                      </a:lnTo>
                      <a:lnTo>
                        <a:pt x="127870" y="81136"/>
                      </a:lnTo>
                      <a:lnTo>
                        <a:pt x="124663" y="87901"/>
                      </a:lnTo>
                      <a:lnTo>
                        <a:pt x="121836" y="91676"/>
                      </a:lnTo>
                      <a:lnTo>
                        <a:pt x="114847" y="108606"/>
                      </a:lnTo>
                      <a:lnTo>
                        <a:pt x="93438" y="153763"/>
                      </a:lnTo>
                      <a:cubicBezTo>
                        <a:pt x="85308" y="181099"/>
                        <a:pt x="80812" y="211153"/>
                        <a:pt x="80812" y="242700"/>
                      </a:cubicBezTo>
                      <a:cubicBezTo>
                        <a:pt x="80812" y="305795"/>
                        <a:pt x="98795" y="362917"/>
                        <a:pt x="127870" y="404264"/>
                      </a:cubicBezTo>
                      <a:lnTo>
                        <a:pt x="145241" y="424646"/>
                      </a:lnTo>
                      <a:lnTo>
                        <a:pt x="155985" y="437673"/>
                      </a:lnTo>
                      <a:cubicBezTo>
                        <a:pt x="181627" y="463134"/>
                        <a:pt x="212540" y="478000"/>
                        <a:pt x="245815" y="478000"/>
                      </a:cubicBezTo>
                      <a:cubicBezTo>
                        <a:pt x="312365" y="478000"/>
                        <a:pt x="369466" y="418534"/>
                        <a:pt x="393857" y="333785"/>
                      </a:cubicBezTo>
                      <a:lnTo>
                        <a:pt x="400772" y="283449"/>
                      </a:lnTo>
                      <a:lnTo>
                        <a:pt x="397191" y="277600"/>
                      </a:lnTo>
                      <a:lnTo>
                        <a:pt x="383615" y="255421"/>
                      </a:lnTo>
                      <a:cubicBezTo>
                        <a:pt x="376938" y="242496"/>
                        <a:pt x="370526" y="227946"/>
                        <a:pt x="364780" y="212311"/>
                      </a:cubicBezTo>
                      <a:cubicBezTo>
                        <a:pt x="359033" y="196675"/>
                        <a:pt x="354498" y="181435"/>
                        <a:pt x="351216" y="167263"/>
                      </a:cubicBezTo>
                      <a:lnTo>
                        <a:pt x="345432" y="130264"/>
                      </a:lnTo>
                      <a:lnTo>
                        <a:pt x="325897" y="142153"/>
                      </a:lnTo>
                      <a:cubicBezTo>
                        <a:pt x="264770" y="174848"/>
                        <a:pt x="154514" y="211777"/>
                        <a:pt x="95158" y="216842"/>
                      </a:cubicBezTo>
                      <a:lnTo>
                        <a:pt x="88614" y="216647"/>
                      </a:lnTo>
                      <a:lnTo>
                        <a:pt x="97774" y="149964"/>
                      </a:lnTo>
                      <a:lnTo>
                        <a:pt x="114858" y="108583"/>
                      </a:lnTo>
                      <a:lnTo>
                        <a:pt x="124660" y="87908"/>
                      </a:lnTo>
                      <a:lnTo>
                        <a:pt x="143195" y="63156"/>
                      </a:lnTo>
                      <a:lnTo>
                        <a:pt x="155985" y="46075"/>
                      </a:lnTo>
                      <a:cubicBezTo>
                        <a:pt x="181628" y="20615"/>
                        <a:pt x="212540" y="5749"/>
                        <a:pt x="245815" y="5749"/>
                      </a:cubicBezTo>
                      <a:cubicBezTo>
                        <a:pt x="262453" y="5749"/>
                        <a:pt x="278500" y="9466"/>
                        <a:pt x="293593" y="16365"/>
                      </a:cubicBezTo>
                      <a:lnTo>
                        <a:pt x="295422" y="17657"/>
                      </a:lnTo>
                      <a:lnTo>
                        <a:pt x="295423" y="17657"/>
                      </a:lnTo>
                      <a:lnTo>
                        <a:pt x="293592" y="16364"/>
                      </a:lnTo>
                      <a:cubicBezTo>
                        <a:pt x="278499" y="9465"/>
                        <a:pt x="262452" y="5748"/>
                        <a:pt x="245814" y="5748"/>
                      </a:cubicBezTo>
                      <a:close/>
                      <a:moveTo>
                        <a:pt x="248562" y="0"/>
                      </a:moveTo>
                      <a:lnTo>
                        <a:pt x="298268" y="7940"/>
                      </a:lnTo>
                      <a:lnTo>
                        <a:pt x="327176" y="27324"/>
                      </a:lnTo>
                      <a:lnTo>
                        <a:pt x="328413" y="28985"/>
                      </a:lnTo>
                      <a:lnTo>
                        <a:pt x="328415" y="28987"/>
                      </a:lnTo>
                      <a:lnTo>
                        <a:pt x="327177" y="27324"/>
                      </a:lnTo>
                      <a:lnTo>
                        <a:pt x="298269" y="7940"/>
                      </a:lnTo>
                      <a:lnTo>
                        <a:pt x="298657" y="8002"/>
                      </a:lnTo>
                      <a:cubicBezTo>
                        <a:pt x="411924" y="44731"/>
                        <a:pt x="497127" y="203542"/>
                        <a:pt x="497127" y="393888"/>
                      </a:cubicBezTo>
                      <a:cubicBezTo>
                        <a:pt x="497127" y="421080"/>
                        <a:pt x="495388" y="447629"/>
                        <a:pt x="492077" y="473270"/>
                      </a:cubicBezTo>
                      <a:lnTo>
                        <a:pt x="481142" y="529097"/>
                      </a:lnTo>
                      <a:lnTo>
                        <a:pt x="15986" y="529097"/>
                      </a:lnTo>
                      <a:lnTo>
                        <a:pt x="5050" y="473270"/>
                      </a:lnTo>
                      <a:cubicBezTo>
                        <a:pt x="1739" y="447629"/>
                        <a:pt x="0" y="421080"/>
                        <a:pt x="0" y="393888"/>
                      </a:cubicBezTo>
                      <a:cubicBezTo>
                        <a:pt x="0" y="339503"/>
                        <a:pt x="6956" y="287693"/>
                        <a:pt x="19533" y="240569"/>
                      </a:cubicBezTo>
                      <a:lnTo>
                        <a:pt x="37415" y="188367"/>
                      </a:lnTo>
                      <a:lnTo>
                        <a:pt x="37414" y="188366"/>
                      </a:lnTo>
                      <a:lnTo>
                        <a:pt x="42450" y="173662"/>
                      </a:lnTo>
                      <a:cubicBezTo>
                        <a:pt x="87118" y="68886"/>
                        <a:pt x="162764" y="0"/>
                        <a:pt x="248562" y="0"/>
                      </a:cubicBezTo>
                      <a:close/>
                    </a:path>
                  </a:pathLst>
                </a:custGeom>
                <a:solidFill>
                  <a:srgbClr val="3F5085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2" name="Forma libre: forma 341">
                  <a:extLst>
                    <a:ext uri="{FF2B5EF4-FFF2-40B4-BE49-F238E27FC236}">
                      <a16:creationId xmlns:a16="http://schemas.microsoft.com/office/drawing/2014/main" id="{B96CB87B-8BF3-AE52-8C8A-CFCBB18774B6}"/>
                    </a:ext>
                  </a:extLst>
                </p:cNvPr>
                <p:cNvSpPr/>
                <p:nvPr/>
              </p:nvSpPr>
              <p:spPr>
                <a:xfrm>
                  <a:off x="1524901" y="2665748"/>
                  <a:ext cx="2095" cy="2813"/>
                </a:xfrm>
                <a:custGeom>
                  <a:avLst/>
                  <a:gdLst>
                    <a:gd name="connsiteX0" fmla="*/ 0 w 2095"/>
                    <a:gd name="connsiteY0" fmla="*/ 0 h 2813"/>
                    <a:gd name="connsiteX1" fmla="*/ 1 w 2095"/>
                    <a:gd name="connsiteY1" fmla="*/ 0 h 2813"/>
                    <a:gd name="connsiteX2" fmla="*/ 2095 w 2095"/>
                    <a:gd name="connsiteY2" fmla="*/ 2813 h 2813"/>
                    <a:gd name="connsiteX3" fmla="*/ 2094 w 2095"/>
                    <a:gd name="connsiteY3" fmla="*/ 2813 h 2813"/>
                    <a:gd name="connsiteX4" fmla="*/ 0 w 2095"/>
                    <a:gd name="connsiteY4" fmla="*/ 0 h 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" h="28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095" y="2813"/>
                      </a:lnTo>
                      <a:lnTo>
                        <a:pt x="2094" y="28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3" name="Forma libre: forma 342">
                  <a:extLst>
                    <a:ext uri="{FF2B5EF4-FFF2-40B4-BE49-F238E27FC236}">
                      <a16:creationId xmlns:a16="http://schemas.microsoft.com/office/drawing/2014/main" id="{202A6EC3-292F-0D26-FDB4-C45DC811CA27}"/>
                    </a:ext>
                  </a:extLst>
                </p:cNvPr>
                <p:cNvSpPr/>
                <p:nvPr/>
              </p:nvSpPr>
              <p:spPr>
                <a:xfrm>
                  <a:off x="1320194" y="2698649"/>
                  <a:ext cx="18517" cy="24728"/>
                </a:xfrm>
                <a:custGeom>
                  <a:avLst/>
                  <a:gdLst>
                    <a:gd name="connsiteX0" fmla="*/ 18517 w 18517"/>
                    <a:gd name="connsiteY0" fmla="*/ 0 h 24728"/>
                    <a:gd name="connsiteX1" fmla="*/ 0 w 18517"/>
                    <a:gd name="connsiteY1" fmla="*/ 24728 h 24728"/>
                    <a:gd name="connsiteX2" fmla="*/ 3207 w 18517"/>
                    <a:gd name="connsiteY2" fmla="*/ 17963 h 24728"/>
                    <a:gd name="connsiteX3" fmla="*/ 18517 w 18517"/>
                    <a:gd name="connsiteY3" fmla="*/ 0 h 2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17" h="24728">
                      <a:moveTo>
                        <a:pt x="18517" y="0"/>
                      </a:moveTo>
                      <a:lnTo>
                        <a:pt x="0" y="24728"/>
                      </a:lnTo>
                      <a:lnTo>
                        <a:pt x="3207" y="17963"/>
                      </a:lnTo>
                      <a:lnTo>
                        <a:pt x="18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4" name="Forma libre: forma 343">
                  <a:extLst>
                    <a:ext uri="{FF2B5EF4-FFF2-40B4-BE49-F238E27FC236}">
                      <a16:creationId xmlns:a16="http://schemas.microsoft.com/office/drawing/2014/main" id="{11E4A767-999D-5330-8D3E-DAFBB60C78CA}"/>
                    </a:ext>
                  </a:extLst>
                </p:cNvPr>
                <p:cNvSpPr/>
                <p:nvPr/>
              </p:nvSpPr>
              <p:spPr>
                <a:xfrm>
                  <a:off x="1310377" y="2723378"/>
                  <a:ext cx="9816" cy="20705"/>
                </a:xfrm>
                <a:custGeom>
                  <a:avLst/>
                  <a:gdLst>
                    <a:gd name="connsiteX0" fmla="*/ 9816 w 9816"/>
                    <a:gd name="connsiteY0" fmla="*/ 0 h 20705"/>
                    <a:gd name="connsiteX1" fmla="*/ 9813 w 9816"/>
                    <a:gd name="connsiteY1" fmla="*/ 7 h 20705"/>
                    <a:gd name="connsiteX2" fmla="*/ 6990 w 9816"/>
                    <a:gd name="connsiteY2" fmla="*/ 3776 h 20705"/>
                    <a:gd name="connsiteX3" fmla="*/ 11 w 9816"/>
                    <a:gd name="connsiteY3" fmla="*/ 20682 h 20705"/>
                    <a:gd name="connsiteX4" fmla="*/ 0 w 9816"/>
                    <a:gd name="connsiteY4" fmla="*/ 20705 h 20705"/>
                    <a:gd name="connsiteX5" fmla="*/ 6989 w 9816"/>
                    <a:gd name="connsiteY5" fmla="*/ 3775 h 20705"/>
                    <a:gd name="connsiteX6" fmla="*/ 9816 w 9816"/>
                    <a:gd name="connsiteY6" fmla="*/ 0 h 2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6" h="20705">
                      <a:moveTo>
                        <a:pt x="9816" y="0"/>
                      </a:moveTo>
                      <a:lnTo>
                        <a:pt x="9813" y="7"/>
                      </a:lnTo>
                      <a:lnTo>
                        <a:pt x="6990" y="3776"/>
                      </a:lnTo>
                      <a:lnTo>
                        <a:pt x="11" y="20682"/>
                      </a:lnTo>
                      <a:lnTo>
                        <a:pt x="0" y="20705"/>
                      </a:lnTo>
                      <a:lnTo>
                        <a:pt x="6989" y="3775"/>
                      </a:lnTo>
                      <a:lnTo>
                        <a:pt x="98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5" name="Forma libre: forma 344">
                  <a:extLst>
                    <a:ext uri="{FF2B5EF4-FFF2-40B4-BE49-F238E27FC236}">
                      <a16:creationId xmlns:a16="http://schemas.microsoft.com/office/drawing/2014/main" id="{83867A56-A283-3541-9005-B26946102BC5}"/>
                    </a:ext>
                  </a:extLst>
                </p:cNvPr>
                <p:cNvSpPr/>
                <p:nvPr/>
              </p:nvSpPr>
              <p:spPr>
                <a:xfrm>
                  <a:off x="1276343" y="2744082"/>
                  <a:ext cx="64429" cy="316040"/>
                </a:xfrm>
                <a:custGeom>
                  <a:avLst/>
                  <a:gdLst>
                    <a:gd name="connsiteX0" fmla="*/ 34035 w 64429"/>
                    <a:gd name="connsiteY0" fmla="*/ 0 h 316040"/>
                    <a:gd name="connsiteX1" fmla="*/ 16961 w 64429"/>
                    <a:gd name="connsiteY1" fmla="*/ 41357 h 316040"/>
                    <a:gd name="connsiteX2" fmla="*/ 7801 w 64429"/>
                    <a:gd name="connsiteY2" fmla="*/ 108040 h 316040"/>
                    <a:gd name="connsiteX3" fmla="*/ 7802 w 64429"/>
                    <a:gd name="connsiteY3" fmla="*/ 108040 h 316040"/>
                    <a:gd name="connsiteX4" fmla="*/ 4336 w 64429"/>
                    <a:gd name="connsiteY4" fmla="*/ 133268 h 316040"/>
                    <a:gd name="connsiteX5" fmla="*/ 51394 w 64429"/>
                    <a:gd name="connsiteY5" fmla="*/ 300234 h 316040"/>
                    <a:gd name="connsiteX6" fmla="*/ 64429 w 64429"/>
                    <a:gd name="connsiteY6" fmla="*/ 316040 h 316040"/>
                    <a:gd name="connsiteX7" fmla="*/ 47058 w 64429"/>
                    <a:gd name="connsiteY7" fmla="*/ 295658 h 316040"/>
                    <a:gd name="connsiteX8" fmla="*/ 0 w 64429"/>
                    <a:gd name="connsiteY8" fmla="*/ 134094 h 316040"/>
                    <a:gd name="connsiteX9" fmla="*/ 12626 w 64429"/>
                    <a:gd name="connsiteY9" fmla="*/ 45157 h 316040"/>
                    <a:gd name="connsiteX10" fmla="*/ 34035 w 64429"/>
                    <a:gd name="connsiteY10" fmla="*/ 0 h 316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429" h="316040">
                      <a:moveTo>
                        <a:pt x="34035" y="0"/>
                      </a:moveTo>
                      <a:lnTo>
                        <a:pt x="16961" y="41357"/>
                      </a:lnTo>
                      <a:lnTo>
                        <a:pt x="7801" y="108040"/>
                      </a:lnTo>
                      <a:lnTo>
                        <a:pt x="7802" y="108040"/>
                      </a:lnTo>
                      <a:lnTo>
                        <a:pt x="4336" y="133268"/>
                      </a:lnTo>
                      <a:cubicBezTo>
                        <a:pt x="4336" y="198473"/>
                        <a:pt x="22319" y="257504"/>
                        <a:pt x="51394" y="300234"/>
                      </a:cubicBezTo>
                      <a:lnTo>
                        <a:pt x="64429" y="316040"/>
                      </a:lnTo>
                      <a:lnTo>
                        <a:pt x="47058" y="295658"/>
                      </a:lnTo>
                      <a:cubicBezTo>
                        <a:pt x="17983" y="254311"/>
                        <a:pt x="0" y="197189"/>
                        <a:pt x="0" y="134094"/>
                      </a:cubicBezTo>
                      <a:cubicBezTo>
                        <a:pt x="0" y="102547"/>
                        <a:pt x="4496" y="72493"/>
                        <a:pt x="12626" y="45157"/>
                      </a:cubicBezTo>
                      <a:lnTo>
                        <a:pt x="340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6" name="Forma libre: forma 345">
                  <a:extLst>
                    <a:ext uri="{FF2B5EF4-FFF2-40B4-BE49-F238E27FC236}">
                      <a16:creationId xmlns:a16="http://schemas.microsoft.com/office/drawing/2014/main" id="{8A2E720A-F571-EBB3-231C-82C19AE96BF3}"/>
                    </a:ext>
                  </a:extLst>
                </p:cNvPr>
                <p:cNvSpPr/>
                <p:nvPr/>
              </p:nvSpPr>
              <p:spPr>
                <a:xfrm>
                  <a:off x="1340772" y="2913076"/>
                  <a:ext cx="255531" cy="200400"/>
                </a:xfrm>
                <a:custGeom>
                  <a:avLst/>
                  <a:gdLst>
                    <a:gd name="connsiteX0" fmla="*/ 251950 w 255531"/>
                    <a:gd name="connsiteY0" fmla="*/ 0 h 200400"/>
                    <a:gd name="connsiteX1" fmla="*/ 255531 w 255531"/>
                    <a:gd name="connsiteY1" fmla="*/ 5849 h 200400"/>
                    <a:gd name="connsiteX2" fmla="*/ 248616 w 255531"/>
                    <a:gd name="connsiteY2" fmla="*/ 56185 h 200400"/>
                    <a:gd name="connsiteX3" fmla="*/ 100574 w 255531"/>
                    <a:gd name="connsiteY3" fmla="*/ 200400 h 200400"/>
                    <a:gd name="connsiteX4" fmla="*/ 10744 w 255531"/>
                    <a:gd name="connsiteY4" fmla="*/ 160073 h 200400"/>
                    <a:gd name="connsiteX5" fmla="*/ 0 w 255531"/>
                    <a:gd name="connsiteY5" fmla="*/ 147046 h 200400"/>
                    <a:gd name="connsiteX6" fmla="*/ 6408 w 255531"/>
                    <a:gd name="connsiteY6" fmla="*/ 154564 h 200400"/>
                    <a:gd name="connsiteX7" fmla="*/ 96238 w 255531"/>
                    <a:gd name="connsiteY7" fmla="*/ 193586 h 200400"/>
                    <a:gd name="connsiteX8" fmla="*/ 244279 w 255531"/>
                    <a:gd name="connsiteY8" fmla="*/ 54037 h 200400"/>
                    <a:gd name="connsiteX9" fmla="*/ 251950 w 255531"/>
                    <a:gd name="connsiteY9" fmla="*/ 0 h 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531" h="200400">
                      <a:moveTo>
                        <a:pt x="251950" y="0"/>
                      </a:moveTo>
                      <a:lnTo>
                        <a:pt x="255531" y="5849"/>
                      </a:lnTo>
                      <a:lnTo>
                        <a:pt x="248616" y="56185"/>
                      </a:lnTo>
                      <a:cubicBezTo>
                        <a:pt x="224225" y="140934"/>
                        <a:pt x="167124" y="200400"/>
                        <a:pt x="100574" y="200400"/>
                      </a:cubicBezTo>
                      <a:cubicBezTo>
                        <a:pt x="67299" y="200400"/>
                        <a:pt x="36386" y="185534"/>
                        <a:pt x="10744" y="160073"/>
                      </a:cubicBezTo>
                      <a:lnTo>
                        <a:pt x="0" y="147046"/>
                      </a:lnTo>
                      <a:lnTo>
                        <a:pt x="6408" y="154564"/>
                      </a:lnTo>
                      <a:cubicBezTo>
                        <a:pt x="32050" y="179201"/>
                        <a:pt x="62963" y="193586"/>
                        <a:pt x="96238" y="193586"/>
                      </a:cubicBezTo>
                      <a:cubicBezTo>
                        <a:pt x="162789" y="193586"/>
                        <a:pt x="219889" y="136045"/>
                        <a:pt x="244279" y="54037"/>
                      </a:cubicBezTo>
                      <a:lnTo>
                        <a:pt x="2519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7" name="Forma libre: forma 346">
                  <a:extLst>
                    <a:ext uri="{FF2B5EF4-FFF2-40B4-BE49-F238E27FC236}">
                      <a16:creationId xmlns:a16="http://schemas.microsoft.com/office/drawing/2014/main" id="{A237BEB3-4F54-88EB-38B5-B3AEC899B881}"/>
                    </a:ext>
                  </a:extLst>
                </p:cNvPr>
                <p:cNvSpPr/>
                <p:nvPr/>
              </p:nvSpPr>
              <p:spPr>
                <a:xfrm>
                  <a:off x="1320191" y="2698632"/>
                  <a:ext cx="18535" cy="24752"/>
                </a:xfrm>
                <a:custGeom>
                  <a:avLst/>
                  <a:gdLst>
                    <a:gd name="connsiteX0" fmla="*/ 18535 w 18535"/>
                    <a:gd name="connsiteY0" fmla="*/ 0 h 24752"/>
                    <a:gd name="connsiteX1" fmla="*/ 0 w 18535"/>
                    <a:gd name="connsiteY1" fmla="*/ 24752 h 24752"/>
                    <a:gd name="connsiteX2" fmla="*/ 3 w 18535"/>
                    <a:gd name="connsiteY2" fmla="*/ 24745 h 24752"/>
                    <a:gd name="connsiteX3" fmla="*/ 18520 w 18535"/>
                    <a:gd name="connsiteY3" fmla="*/ 17 h 24752"/>
                    <a:gd name="connsiteX4" fmla="*/ 18535 w 18535"/>
                    <a:gd name="connsiteY4" fmla="*/ 0 h 2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35" h="24752">
                      <a:moveTo>
                        <a:pt x="18535" y="0"/>
                      </a:moveTo>
                      <a:lnTo>
                        <a:pt x="0" y="24752"/>
                      </a:lnTo>
                      <a:lnTo>
                        <a:pt x="3" y="24745"/>
                      </a:lnTo>
                      <a:lnTo>
                        <a:pt x="18520" y="17"/>
                      </a:lnTo>
                      <a:lnTo>
                        <a:pt x="185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8" name="Forma libre: forma 347">
                  <a:extLst>
                    <a:ext uri="{FF2B5EF4-FFF2-40B4-BE49-F238E27FC236}">
                      <a16:creationId xmlns:a16="http://schemas.microsoft.com/office/drawing/2014/main" id="{85EDEA61-7A70-EA66-6F75-127958FDC1D8}"/>
                    </a:ext>
                  </a:extLst>
                </p:cNvPr>
                <p:cNvSpPr/>
                <p:nvPr/>
              </p:nvSpPr>
              <p:spPr>
                <a:xfrm>
                  <a:off x="1310388" y="2723385"/>
                  <a:ext cx="9802" cy="20675"/>
                </a:xfrm>
                <a:custGeom>
                  <a:avLst/>
                  <a:gdLst>
                    <a:gd name="connsiteX0" fmla="*/ 9802 w 9802"/>
                    <a:gd name="connsiteY0" fmla="*/ 0 h 20675"/>
                    <a:gd name="connsiteX1" fmla="*/ 0 w 9802"/>
                    <a:gd name="connsiteY1" fmla="*/ 20675 h 20675"/>
                    <a:gd name="connsiteX2" fmla="*/ 6979 w 9802"/>
                    <a:gd name="connsiteY2" fmla="*/ 3769 h 20675"/>
                    <a:gd name="connsiteX3" fmla="*/ 9802 w 9802"/>
                    <a:gd name="connsiteY3" fmla="*/ 0 h 2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02" h="20675">
                      <a:moveTo>
                        <a:pt x="9802" y="0"/>
                      </a:moveTo>
                      <a:lnTo>
                        <a:pt x="0" y="20675"/>
                      </a:lnTo>
                      <a:lnTo>
                        <a:pt x="6979" y="3769"/>
                      </a:lnTo>
                      <a:lnTo>
                        <a:pt x="980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49" name="Forma libre: forma 348">
                  <a:extLst>
                    <a:ext uri="{FF2B5EF4-FFF2-40B4-BE49-F238E27FC236}">
                      <a16:creationId xmlns:a16="http://schemas.microsoft.com/office/drawing/2014/main" id="{2CE582C8-2344-9DCB-9280-EFB8F41225FA}"/>
                    </a:ext>
                  </a:extLst>
                </p:cNvPr>
                <p:cNvSpPr/>
                <p:nvPr/>
              </p:nvSpPr>
              <p:spPr>
                <a:xfrm>
                  <a:off x="1124382" y="3039948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50" name="Forma libre: forma 349">
                  <a:extLst>
                    <a:ext uri="{FF2B5EF4-FFF2-40B4-BE49-F238E27FC236}">
                      <a16:creationId xmlns:a16="http://schemas.microsoft.com/office/drawing/2014/main" id="{54BA95FB-760D-32DF-D7F3-2E5FFEBD3805}"/>
                    </a:ext>
                  </a:extLst>
                </p:cNvPr>
                <p:cNvSpPr/>
                <p:nvPr/>
              </p:nvSpPr>
              <p:spPr>
                <a:xfrm>
                  <a:off x="1280679" y="2744061"/>
                  <a:ext cx="312043" cy="362603"/>
                </a:xfrm>
                <a:custGeom>
                  <a:avLst/>
                  <a:gdLst>
                    <a:gd name="connsiteX0" fmla="*/ 29710 w 312043"/>
                    <a:gd name="connsiteY0" fmla="*/ 0 h 362603"/>
                    <a:gd name="connsiteX1" fmla="*/ 12626 w 312043"/>
                    <a:gd name="connsiteY1" fmla="*/ 41381 h 362603"/>
                    <a:gd name="connsiteX2" fmla="*/ 3466 w 312043"/>
                    <a:gd name="connsiteY2" fmla="*/ 108064 h 362603"/>
                    <a:gd name="connsiteX3" fmla="*/ 10010 w 312043"/>
                    <a:gd name="connsiteY3" fmla="*/ 108259 h 362603"/>
                    <a:gd name="connsiteX4" fmla="*/ 240749 w 312043"/>
                    <a:gd name="connsiteY4" fmla="*/ 33570 h 362603"/>
                    <a:gd name="connsiteX5" fmla="*/ 260284 w 312043"/>
                    <a:gd name="connsiteY5" fmla="*/ 21681 h 362603"/>
                    <a:gd name="connsiteX6" fmla="*/ 266068 w 312043"/>
                    <a:gd name="connsiteY6" fmla="*/ 58680 h 362603"/>
                    <a:gd name="connsiteX7" fmla="*/ 279632 w 312043"/>
                    <a:gd name="connsiteY7" fmla="*/ 103728 h 362603"/>
                    <a:gd name="connsiteX8" fmla="*/ 298467 w 312043"/>
                    <a:gd name="connsiteY8" fmla="*/ 146838 h 362603"/>
                    <a:gd name="connsiteX9" fmla="*/ 312043 w 312043"/>
                    <a:gd name="connsiteY9" fmla="*/ 169017 h 362603"/>
                    <a:gd name="connsiteX10" fmla="*/ 304372 w 312043"/>
                    <a:gd name="connsiteY10" fmla="*/ 223054 h 362603"/>
                    <a:gd name="connsiteX11" fmla="*/ 156331 w 312043"/>
                    <a:gd name="connsiteY11" fmla="*/ 362603 h 362603"/>
                    <a:gd name="connsiteX12" fmla="*/ 66501 w 312043"/>
                    <a:gd name="connsiteY12" fmla="*/ 323581 h 362603"/>
                    <a:gd name="connsiteX13" fmla="*/ 60093 w 312043"/>
                    <a:gd name="connsiteY13" fmla="*/ 316063 h 362603"/>
                    <a:gd name="connsiteX14" fmla="*/ 47058 w 312043"/>
                    <a:gd name="connsiteY14" fmla="*/ 300257 h 362603"/>
                    <a:gd name="connsiteX15" fmla="*/ 0 w 312043"/>
                    <a:gd name="connsiteY15" fmla="*/ 133291 h 362603"/>
                    <a:gd name="connsiteX16" fmla="*/ 3466 w 312043"/>
                    <a:gd name="connsiteY16" fmla="*/ 108063 h 362603"/>
                    <a:gd name="connsiteX17" fmla="*/ 3465 w 312043"/>
                    <a:gd name="connsiteY17" fmla="*/ 108063 h 362603"/>
                    <a:gd name="connsiteX18" fmla="*/ 12625 w 312043"/>
                    <a:gd name="connsiteY18" fmla="*/ 41380 h 362603"/>
                    <a:gd name="connsiteX19" fmla="*/ 29699 w 312043"/>
                    <a:gd name="connsiteY19" fmla="*/ 23 h 362603"/>
                    <a:gd name="connsiteX20" fmla="*/ 29710 w 312043"/>
                    <a:gd name="connsiteY20" fmla="*/ 0 h 36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43" h="362603">
                      <a:moveTo>
                        <a:pt x="29710" y="0"/>
                      </a:moveTo>
                      <a:lnTo>
                        <a:pt x="12626" y="41381"/>
                      </a:lnTo>
                      <a:lnTo>
                        <a:pt x="3466" y="108064"/>
                      </a:lnTo>
                      <a:lnTo>
                        <a:pt x="10010" y="108259"/>
                      </a:lnTo>
                      <a:cubicBezTo>
                        <a:pt x="69366" y="103194"/>
                        <a:pt x="179622" y="66265"/>
                        <a:pt x="240749" y="33570"/>
                      </a:cubicBezTo>
                      <a:lnTo>
                        <a:pt x="260284" y="21681"/>
                      </a:lnTo>
                      <a:lnTo>
                        <a:pt x="266068" y="58680"/>
                      </a:lnTo>
                      <a:cubicBezTo>
                        <a:pt x="269350" y="72852"/>
                        <a:pt x="273885" y="88092"/>
                        <a:pt x="279632" y="103728"/>
                      </a:cubicBezTo>
                      <a:cubicBezTo>
                        <a:pt x="285378" y="119363"/>
                        <a:pt x="291790" y="133913"/>
                        <a:pt x="298467" y="146838"/>
                      </a:cubicBezTo>
                      <a:lnTo>
                        <a:pt x="312043" y="169017"/>
                      </a:lnTo>
                      <a:lnTo>
                        <a:pt x="304372" y="223054"/>
                      </a:lnTo>
                      <a:cubicBezTo>
                        <a:pt x="279982" y="305062"/>
                        <a:pt x="222882" y="362603"/>
                        <a:pt x="156331" y="362603"/>
                      </a:cubicBezTo>
                      <a:cubicBezTo>
                        <a:pt x="123056" y="362603"/>
                        <a:pt x="92143" y="348218"/>
                        <a:pt x="66501" y="323581"/>
                      </a:cubicBezTo>
                      <a:lnTo>
                        <a:pt x="60093" y="316063"/>
                      </a:lnTo>
                      <a:lnTo>
                        <a:pt x="47058" y="300257"/>
                      </a:lnTo>
                      <a:cubicBezTo>
                        <a:pt x="17983" y="257527"/>
                        <a:pt x="0" y="198496"/>
                        <a:pt x="0" y="133291"/>
                      </a:cubicBezTo>
                      <a:lnTo>
                        <a:pt x="3466" y="108063"/>
                      </a:lnTo>
                      <a:lnTo>
                        <a:pt x="3465" y="108063"/>
                      </a:lnTo>
                      <a:lnTo>
                        <a:pt x="12625" y="41380"/>
                      </a:lnTo>
                      <a:lnTo>
                        <a:pt x="29699" y="23"/>
                      </a:lnTo>
                      <a:lnTo>
                        <a:pt x="297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  <p:grpSp>
          <p:nvGrpSpPr>
            <p:cNvPr id="351" name="Grupo 350">
              <a:extLst>
                <a:ext uri="{FF2B5EF4-FFF2-40B4-BE49-F238E27FC236}">
                  <a16:creationId xmlns:a16="http://schemas.microsoft.com/office/drawing/2014/main" id="{54C9AD0A-6AF4-C3EC-9B91-58F58F32AD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13978" y="4338282"/>
              <a:ext cx="560665" cy="582922"/>
              <a:chOff x="2456223" y="3455002"/>
              <a:chExt cx="834351" cy="867473"/>
            </a:xfrm>
          </p:grpSpPr>
          <p:sp>
            <p:nvSpPr>
              <p:cNvPr id="352" name="Elipse 351">
                <a:extLst>
                  <a:ext uri="{FF2B5EF4-FFF2-40B4-BE49-F238E27FC236}">
                    <a16:creationId xmlns:a16="http://schemas.microsoft.com/office/drawing/2014/main" id="{F910B907-8B21-195C-724F-E8B7C5E4BFCE}"/>
                  </a:ext>
                </a:extLst>
              </p:cNvPr>
              <p:cNvSpPr/>
              <p:nvPr/>
            </p:nvSpPr>
            <p:spPr>
              <a:xfrm>
                <a:off x="2456223" y="3455002"/>
                <a:ext cx="834351" cy="835200"/>
              </a:xfrm>
              <a:prstGeom prst="ellipse">
                <a:avLst/>
              </a:prstGeom>
              <a:solidFill>
                <a:srgbClr val="11A0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53" name="Grupo 352">
                <a:extLst>
                  <a:ext uri="{FF2B5EF4-FFF2-40B4-BE49-F238E27FC236}">
                    <a16:creationId xmlns:a16="http://schemas.microsoft.com/office/drawing/2014/main" id="{6EBE1DC9-3D98-6D3F-0FE0-50B4578DE7C0}"/>
                  </a:ext>
                </a:extLst>
              </p:cNvPr>
              <p:cNvGrpSpPr/>
              <p:nvPr/>
            </p:nvGrpSpPr>
            <p:grpSpPr>
              <a:xfrm>
                <a:off x="2558882" y="3602956"/>
                <a:ext cx="629233" cy="719519"/>
                <a:chOff x="4189992" y="1053236"/>
                <a:chExt cx="629233" cy="719519"/>
              </a:xfrm>
            </p:grpSpPr>
            <p:sp>
              <p:nvSpPr>
                <p:cNvPr id="354" name="Forma libre: forma 353">
                  <a:extLst>
                    <a:ext uri="{FF2B5EF4-FFF2-40B4-BE49-F238E27FC236}">
                      <a16:creationId xmlns:a16="http://schemas.microsoft.com/office/drawing/2014/main" id="{19AFF732-FF18-FE9A-05E0-B8F402EA67B8}"/>
                    </a:ext>
                  </a:extLst>
                </p:cNvPr>
                <p:cNvSpPr/>
                <p:nvPr/>
              </p:nvSpPr>
              <p:spPr>
                <a:xfrm>
                  <a:off x="4189992" y="1461357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55" name="Elipse 354">
                  <a:extLst>
                    <a:ext uri="{FF2B5EF4-FFF2-40B4-BE49-F238E27FC236}">
                      <a16:creationId xmlns:a16="http://schemas.microsoft.com/office/drawing/2014/main" id="{BBF8A3AC-A1AD-AFF1-ECFA-AB936199C426}"/>
                    </a:ext>
                  </a:extLst>
                </p:cNvPr>
                <p:cNvSpPr/>
                <p:nvPr/>
              </p:nvSpPr>
              <p:spPr>
                <a:xfrm rot="21062633">
                  <a:off x="4295796" y="127698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56" name="Elipse 355">
                  <a:extLst>
                    <a:ext uri="{FF2B5EF4-FFF2-40B4-BE49-F238E27FC236}">
                      <a16:creationId xmlns:a16="http://schemas.microsoft.com/office/drawing/2014/main" id="{81DCB33D-29FC-A692-AE11-CB5C15DC8879}"/>
                    </a:ext>
                  </a:extLst>
                </p:cNvPr>
                <p:cNvSpPr/>
                <p:nvPr/>
              </p:nvSpPr>
              <p:spPr>
                <a:xfrm rot="537367" flipH="1">
                  <a:off x="4643502" y="127526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57" name="Elipse 356">
                  <a:extLst>
                    <a:ext uri="{FF2B5EF4-FFF2-40B4-BE49-F238E27FC236}">
                      <a16:creationId xmlns:a16="http://schemas.microsoft.com/office/drawing/2014/main" id="{C40D6B91-A934-E6CC-6BE5-100A5566AEF3}"/>
                    </a:ext>
                  </a:extLst>
                </p:cNvPr>
                <p:cNvSpPr/>
                <p:nvPr/>
              </p:nvSpPr>
              <p:spPr>
                <a:xfrm>
                  <a:off x="4345917" y="1060057"/>
                  <a:ext cx="321333" cy="47225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58" name="Forma libre: forma 357">
                  <a:extLst>
                    <a:ext uri="{FF2B5EF4-FFF2-40B4-BE49-F238E27FC236}">
                      <a16:creationId xmlns:a16="http://schemas.microsoft.com/office/drawing/2014/main" id="{3D3A9E47-134D-6059-3ADA-646598D48C48}"/>
                    </a:ext>
                  </a:extLst>
                </p:cNvPr>
                <p:cNvSpPr/>
                <p:nvPr/>
              </p:nvSpPr>
              <p:spPr>
                <a:xfrm>
                  <a:off x="4534291" y="1385059"/>
                  <a:ext cx="137675" cy="137323"/>
                </a:xfrm>
                <a:custGeom>
                  <a:avLst/>
                  <a:gdLst>
                    <a:gd name="connsiteX0" fmla="*/ 137675 w 137675"/>
                    <a:gd name="connsiteY0" fmla="*/ 0 h 137323"/>
                    <a:gd name="connsiteX1" fmla="*/ 100129 w 137675"/>
                    <a:gd name="connsiteY1" fmla="*/ 71578 h 137323"/>
                    <a:gd name="connsiteX2" fmla="*/ 6467 w 137675"/>
                    <a:gd name="connsiteY2" fmla="*/ 136485 h 137323"/>
                    <a:gd name="connsiteX3" fmla="*/ 0 w 137675"/>
                    <a:gd name="connsiteY3" fmla="*/ 137323 h 137323"/>
                    <a:gd name="connsiteX4" fmla="*/ 5569 w 137675"/>
                    <a:gd name="connsiteY4" fmla="*/ 136485 h 137323"/>
                    <a:gd name="connsiteX5" fmla="*/ 86230 w 137675"/>
                    <a:gd name="connsiteY5" fmla="*/ 71578 h 137323"/>
                    <a:gd name="connsiteX6" fmla="*/ 117543 w 137675"/>
                    <a:gd name="connsiteY6" fmla="*/ 2259 h 137323"/>
                    <a:gd name="connsiteX7" fmla="*/ 119246 w 137675"/>
                    <a:gd name="connsiteY7" fmla="*/ 3312 h 137323"/>
                    <a:gd name="connsiteX8" fmla="*/ 133803 w 137675"/>
                    <a:gd name="connsiteY8" fmla="*/ 2455 h 137323"/>
                    <a:gd name="connsiteX9" fmla="*/ 137675 w 137675"/>
                    <a:gd name="connsiteY9" fmla="*/ 0 h 13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75" h="137323">
                      <a:moveTo>
                        <a:pt x="137675" y="0"/>
                      </a:moveTo>
                      <a:lnTo>
                        <a:pt x="100129" y="71578"/>
                      </a:lnTo>
                      <a:cubicBezTo>
                        <a:pt x="74985" y="103897"/>
                        <a:pt x="42647" y="126969"/>
                        <a:pt x="6467" y="136485"/>
                      </a:cubicBezTo>
                      <a:lnTo>
                        <a:pt x="0" y="137323"/>
                      </a:lnTo>
                      <a:lnTo>
                        <a:pt x="5569" y="136485"/>
                      </a:lnTo>
                      <a:cubicBezTo>
                        <a:pt x="36727" y="126969"/>
                        <a:pt x="64576" y="103897"/>
                        <a:pt x="86230" y="71578"/>
                      </a:cubicBezTo>
                      <a:lnTo>
                        <a:pt x="117543" y="2259"/>
                      </a:lnTo>
                      <a:lnTo>
                        <a:pt x="119246" y="3312"/>
                      </a:lnTo>
                      <a:cubicBezTo>
                        <a:pt x="124028" y="4521"/>
                        <a:pt x="128967" y="4154"/>
                        <a:pt x="133803" y="2455"/>
                      </a:cubicBezTo>
                      <a:lnTo>
                        <a:pt x="137675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59" name="Forma libre: forma 358">
                  <a:extLst>
                    <a:ext uri="{FF2B5EF4-FFF2-40B4-BE49-F238E27FC236}">
                      <a16:creationId xmlns:a16="http://schemas.microsoft.com/office/drawing/2014/main" id="{0AEA1661-0170-2A5A-4F7C-3B137BD9F9EF}"/>
                    </a:ext>
                  </a:extLst>
                </p:cNvPr>
                <p:cNvSpPr/>
                <p:nvPr/>
              </p:nvSpPr>
              <p:spPr>
                <a:xfrm>
                  <a:off x="4505724" y="1522381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60" name="Forma libre: forma 359">
                  <a:extLst>
                    <a:ext uri="{FF2B5EF4-FFF2-40B4-BE49-F238E27FC236}">
                      <a16:creationId xmlns:a16="http://schemas.microsoft.com/office/drawing/2014/main" id="{D899C661-CAFD-6362-8AF1-48ADACCE80D5}"/>
                    </a:ext>
                  </a:extLst>
                </p:cNvPr>
                <p:cNvSpPr/>
                <p:nvPr/>
              </p:nvSpPr>
              <p:spPr>
                <a:xfrm rot="20535258">
                  <a:off x="4303831" y="1053236"/>
                  <a:ext cx="380960" cy="300976"/>
                </a:xfrm>
                <a:custGeom>
                  <a:avLst/>
                  <a:gdLst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47754 w 380960"/>
                    <a:gd name="connsiteY5" fmla="*/ 131493 h 300976"/>
                    <a:gd name="connsiteX6" fmla="*/ 348164 w 380960"/>
                    <a:gd name="connsiteY6" fmla="*/ 133207 h 300976"/>
                    <a:gd name="connsiteX7" fmla="*/ 348165 w 380960"/>
                    <a:gd name="connsiteY7" fmla="*/ 133207 h 300976"/>
                    <a:gd name="connsiteX8" fmla="*/ 323674 w 380960"/>
                    <a:gd name="connsiteY8" fmla="*/ 109341 h 300976"/>
                    <a:gd name="connsiteX9" fmla="*/ 310498 w 380960"/>
                    <a:gd name="connsiteY9" fmla="*/ 109586 h 300976"/>
                    <a:gd name="connsiteX10" fmla="*/ 310497 w 380960"/>
                    <a:gd name="connsiteY10" fmla="*/ 109587 h 300976"/>
                    <a:gd name="connsiteX11" fmla="*/ 323674 w 380960"/>
                    <a:gd name="connsiteY11" fmla="*/ 109341 h 300976"/>
                    <a:gd name="connsiteX12" fmla="*/ 337759 w 380960"/>
                    <a:gd name="connsiteY12" fmla="*/ 122298 h 300976"/>
                    <a:gd name="connsiteX13" fmla="*/ 337759 w 380960"/>
                    <a:gd name="connsiteY13" fmla="*/ 122297 h 300976"/>
                    <a:gd name="connsiteX14" fmla="*/ 337759 w 380960"/>
                    <a:gd name="connsiteY14" fmla="*/ 122297 h 300976"/>
                    <a:gd name="connsiteX15" fmla="*/ 264303 w 380960"/>
                    <a:gd name="connsiteY15" fmla="*/ 59113 h 300976"/>
                    <a:gd name="connsiteX16" fmla="*/ 166897 w 380960"/>
                    <a:gd name="connsiteY16" fmla="*/ 50491 h 300976"/>
                    <a:gd name="connsiteX17" fmla="*/ 264303 w 380960"/>
                    <a:gd name="connsiteY17" fmla="*/ 59113 h 300976"/>
                    <a:gd name="connsiteX18" fmla="*/ 168862 w 380960"/>
                    <a:gd name="connsiteY18" fmla="*/ 12478 h 300976"/>
                    <a:gd name="connsiteX19" fmla="*/ 121347 w 380960"/>
                    <a:gd name="connsiteY19" fmla="*/ 40326 h 300976"/>
                    <a:gd name="connsiteX20" fmla="*/ 91697 w 380960"/>
                    <a:gd name="connsiteY20" fmla="*/ 73191 h 300976"/>
                    <a:gd name="connsiteX21" fmla="*/ 91695 w 380960"/>
                    <a:gd name="connsiteY21" fmla="*/ 73192 h 300976"/>
                    <a:gd name="connsiteX22" fmla="*/ 65713 w 380960"/>
                    <a:gd name="connsiteY22" fmla="*/ 101993 h 300976"/>
                    <a:gd name="connsiteX23" fmla="*/ 64219 w 380960"/>
                    <a:gd name="connsiteY23" fmla="*/ 105131 h 300976"/>
                    <a:gd name="connsiteX24" fmla="*/ 64220 w 380960"/>
                    <a:gd name="connsiteY24" fmla="*/ 105131 h 300976"/>
                    <a:gd name="connsiteX25" fmla="*/ 65714 w 380960"/>
                    <a:gd name="connsiteY25" fmla="*/ 101993 h 300976"/>
                    <a:gd name="connsiteX26" fmla="*/ 91698 w 380960"/>
                    <a:gd name="connsiteY26" fmla="*/ 73191 h 300976"/>
                    <a:gd name="connsiteX27" fmla="*/ 121348 w 380960"/>
                    <a:gd name="connsiteY27" fmla="*/ 40325 h 300976"/>
                    <a:gd name="connsiteX28" fmla="*/ 250052 w 380960"/>
                    <a:gd name="connsiteY28" fmla="*/ 8283 h 300976"/>
                    <a:gd name="connsiteX29" fmla="*/ 274152 w 380960"/>
                    <a:gd name="connsiteY29" fmla="*/ 20196 h 300976"/>
                    <a:gd name="connsiteX30" fmla="*/ 274195 w 380960"/>
                    <a:gd name="connsiteY30" fmla="*/ 20217 h 300976"/>
                    <a:gd name="connsiteX31" fmla="*/ 280055 w 380960"/>
                    <a:gd name="connsiteY31" fmla="*/ 22966 h 300976"/>
                    <a:gd name="connsiteX32" fmla="*/ 349478 w 380960"/>
                    <a:gd name="connsiteY32" fmla="*/ 113332 h 300976"/>
                    <a:gd name="connsiteX33" fmla="*/ 352745 w 380960"/>
                    <a:gd name="connsiteY33" fmla="*/ 131988 h 300976"/>
                    <a:gd name="connsiteX34" fmla="*/ 353821 w 380960"/>
                    <a:gd name="connsiteY34" fmla="*/ 131701 h 300976"/>
                    <a:gd name="connsiteX35" fmla="*/ 378593 w 380960"/>
                    <a:gd name="connsiteY35" fmla="*/ 222842 h 300976"/>
                    <a:gd name="connsiteX36" fmla="*/ 357674 w 380960"/>
                    <a:gd name="connsiteY36" fmla="*/ 281108 h 300976"/>
                    <a:gd name="connsiteX37" fmla="*/ 351627 w 380960"/>
                    <a:gd name="connsiteY37" fmla="*/ 287595 h 300976"/>
                    <a:gd name="connsiteX38" fmla="*/ 350065 w 380960"/>
                    <a:gd name="connsiteY38" fmla="*/ 289269 h 300976"/>
                    <a:gd name="connsiteX39" fmla="*/ 350712 w 380960"/>
                    <a:gd name="connsiteY39" fmla="*/ 286527 h 300976"/>
                    <a:gd name="connsiteX40" fmla="*/ 350711 w 380960"/>
                    <a:gd name="connsiteY40" fmla="*/ 286526 h 300976"/>
                    <a:gd name="connsiteX41" fmla="*/ 350711 w 380960"/>
                    <a:gd name="connsiteY41" fmla="*/ 286525 h 300976"/>
                    <a:gd name="connsiteX42" fmla="*/ 346401 w 380960"/>
                    <a:gd name="connsiteY42" fmla="*/ 281481 h 300976"/>
                    <a:gd name="connsiteX43" fmla="*/ 344306 w 380960"/>
                    <a:gd name="connsiteY43" fmla="*/ 289869 h 300976"/>
                    <a:gd name="connsiteX44" fmla="*/ 328142 w 380960"/>
                    <a:gd name="connsiteY44" fmla="*/ 300976 h 300976"/>
                    <a:gd name="connsiteX45" fmla="*/ 311978 w 380960"/>
                    <a:gd name="connsiteY45" fmla="*/ 289869 h 300976"/>
                    <a:gd name="connsiteX46" fmla="*/ 310635 w 380960"/>
                    <a:gd name="connsiteY46" fmla="*/ 284492 h 300976"/>
                    <a:gd name="connsiteX47" fmla="*/ 309427 w 380960"/>
                    <a:gd name="connsiteY47" fmla="*/ 285628 h 300976"/>
                    <a:gd name="connsiteX48" fmla="*/ 303320 w 380960"/>
                    <a:gd name="connsiteY48" fmla="*/ 272366 h 300976"/>
                    <a:gd name="connsiteX49" fmla="*/ 301724 w 380960"/>
                    <a:gd name="connsiteY49" fmla="*/ 210480 h 300976"/>
                    <a:gd name="connsiteX50" fmla="*/ 309312 w 380960"/>
                    <a:gd name="connsiteY50" fmla="*/ 180831 h 300976"/>
                    <a:gd name="connsiteX51" fmla="*/ 291560 w 380960"/>
                    <a:gd name="connsiteY51" fmla="*/ 164501 h 300976"/>
                    <a:gd name="connsiteX52" fmla="*/ 286733 w 380960"/>
                    <a:gd name="connsiteY52" fmla="*/ 144347 h 300976"/>
                    <a:gd name="connsiteX53" fmla="*/ 286732 w 380960"/>
                    <a:gd name="connsiteY53" fmla="*/ 144345 h 300976"/>
                    <a:gd name="connsiteX54" fmla="*/ 275606 w 380960"/>
                    <a:gd name="connsiteY54" fmla="*/ 154905 h 300976"/>
                    <a:gd name="connsiteX55" fmla="*/ 182881 w 380960"/>
                    <a:gd name="connsiteY55" fmla="*/ 185961 h 300976"/>
                    <a:gd name="connsiteX56" fmla="*/ 54121 w 380960"/>
                    <a:gd name="connsiteY56" fmla="*/ 159208 h 300976"/>
                    <a:gd name="connsiteX57" fmla="*/ 45778 w 380960"/>
                    <a:gd name="connsiteY57" fmla="*/ 143884 h 300976"/>
                    <a:gd name="connsiteX58" fmla="*/ 45794 w 380960"/>
                    <a:gd name="connsiteY58" fmla="*/ 143852 h 300976"/>
                    <a:gd name="connsiteX59" fmla="*/ 45793 w 380960"/>
                    <a:gd name="connsiteY59" fmla="*/ 143851 h 300976"/>
                    <a:gd name="connsiteX60" fmla="*/ 45777 w 380960"/>
                    <a:gd name="connsiteY60" fmla="*/ 143884 h 300976"/>
                    <a:gd name="connsiteX61" fmla="*/ 45762 w 380960"/>
                    <a:gd name="connsiteY61" fmla="*/ 143857 h 300976"/>
                    <a:gd name="connsiteX62" fmla="*/ 45762 w 380960"/>
                    <a:gd name="connsiteY62" fmla="*/ 143857 h 300976"/>
                    <a:gd name="connsiteX63" fmla="*/ 45777 w 380960"/>
                    <a:gd name="connsiteY63" fmla="*/ 143885 h 300976"/>
                    <a:gd name="connsiteX64" fmla="*/ 25520 w 380960"/>
                    <a:gd name="connsiteY64" fmla="*/ 186451 h 300976"/>
                    <a:gd name="connsiteX65" fmla="*/ 22427 w 380960"/>
                    <a:gd name="connsiteY65" fmla="*/ 203922 h 300976"/>
                    <a:gd name="connsiteX66" fmla="*/ 18797 w 380960"/>
                    <a:gd name="connsiteY66" fmla="*/ 185673 h 300976"/>
                    <a:gd name="connsiteX67" fmla="*/ 8211 w 380960"/>
                    <a:gd name="connsiteY67" fmla="*/ 172998 h 300976"/>
                    <a:gd name="connsiteX68" fmla="*/ 0 w 380960"/>
                    <a:gd name="connsiteY68" fmla="*/ 169828 h 300976"/>
                    <a:gd name="connsiteX69" fmla="*/ 15156 w 380960"/>
                    <a:gd name="connsiteY69" fmla="*/ 132746 h 300976"/>
                    <a:gd name="connsiteX70" fmla="*/ 245968 w 380960"/>
                    <a:gd name="connsiteY70" fmla="*/ 6978 h 300976"/>
                    <a:gd name="connsiteX71" fmla="*/ 248068 w 380960"/>
                    <a:gd name="connsiteY71" fmla="*/ 7963 h 300976"/>
                    <a:gd name="connsiteX72" fmla="*/ 248072 w 380960"/>
                    <a:gd name="connsiteY72" fmla="*/ 7963 h 300976"/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10064 w 380960"/>
                    <a:gd name="connsiteY5" fmla="*/ 177896 h 300976"/>
                    <a:gd name="connsiteX6" fmla="*/ 347754 w 380960"/>
                    <a:gd name="connsiteY6" fmla="*/ 131493 h 300976"/>
                    <a:gd name="connsiteX7" fmla="*/ 348164 w 380960"/>
                    <a:gd name="connsiteY7" fmla="*/ 133207 h 300976"/>
                    <a:gd name="connsiteX8" fmla="*/ 348165 w 380960"/>
                    <a:gd name="connsiteY8" fmla="*/ 133207 h 300976"/>
                    <a:gd name="connsiteX9" fmla="*/ 347754 w 380960"/>
                    <a:gd name="connsiteY9" fmla="*/ 131493 h 300976"/>
                    <a:gd name="connsiteX10" fmla="*/ 323674 w 380960"/>
                    <a:gd name="connsiteY10" fmla="*/ 109341 h 300976"/>
                    <a:gd name="connsiteX11" fmla="*/ 310498 w 380960"/>
                    <a:gd name="connsiteY11" fmla="*/ 109586 h 300976"/>
                    <a:gd name="connsiteX12" fmla="*/ 310497 w 380960"/>
                    <a:gd name="connsiteY12" fmla="*/ 109587 h 300976"/>
                    <a:gd name="connsiteX13" fmla="*/ 323674 w 380960"/>
                    <a:gd name="connsiteY13" fmla="*/ 109341 h 300976"/>
                    <a:gd name="connsiteX14" fmla="*/ 337759 w 380960"/>
                    <a:gd name="connsiteY14" fmla="*/ 122298 h 300976"/>
                    <a:gd name="connsiteX15" fmla="*/ 337759 w 380960"/>
                    <a:gd name="connsiteY15" fmla="*/ 122297 h 300976"/>
                    <a:gd name="connsiteX16" fmla="*/ 337759 w 380960"/>
                    <a:gd name="connsiteY16" fmla="*/ 122297 h 300976"/>
                    <a:gd name="connsiteX17" fmla="*/ 323674 w 380960"/>
                    <a:gd name="connsiteY17" fmla="*/ 109341 h 300976"/>
                    <a:gd name="connsiteX18" fmla="*/ 264303 w 380960"/>
                    <a:gd name="connsiteY18" fmla="*/ 59113 h 300976"/>
                    <a:gd name="connsiteX19" fmla="*/ 166897 w 380960"/>
                    <a:gd name="connsiteY19" fmla="*/ 50491 h 300976"/>
                    <a:gd name="connsiteX20" fmla="*/ 264303 w 380960"/>
                    <a:gd name="connsiteY20" fmla="*/ 59113 h 300976"/>
                    <a:gd name="connsiteX21" fmla="*/ 168862 w 380960"/>
                    <a:gd name="connsiteY21" fmla="*/ 12478 h 300976"/>
                    <a:gd name="connsiteX22" fmla="*/ 121347 w 380960"/>
                    <a:gd name="connsiteY22" fmla="*/ 40326 h 300976"/>
                    <a:gd name="connsiteX23" fmla="*/ 91697 w 380960"/>
                    <a:gd name="connsiteY23" fmla="*/ 73191 h 300976"/>
                    <a:gd name="connsiteX24" fmla="*/ 91695 w 380960"/>
                    <a:gd name="connsiteY24" fmla="*/ 73192 h 300976"/>
                    <a:gd name="connsiteX25" fmla="*/ 65713 w 380960"/>
                    <a:gd name="connsiteY25" fmla="*/ 101993 h 300976"/>
                    <a:gd name="connsiteX26" fmla="*/ 64219 w 380960"/>
                    <a:gd name="connsiteY26" fmla="*/ 105131 h 300976"/>
                    <a:gd name="connsiteX27" fmla="*/ 64220 w 380960"/>
                    <a:gd name="connsiteY27" fmla="*/ 105131 h 300976"/>
                    <a:gd name="connsiteX28" fmla="*/ 65714 w 380960"/>
                    <a:gd name="connsiteY28" fmla="*/ 101993 h 300976"/>
                    <a:gd name="connsiteX29" fmla="*/ 91698 w 380960"/>
                    <a:gd name="connsiteY29" fmla="*/ 73191 h 300976"/>
                    <a:gd name="connsiteX30" fmla="*/ 121348 w 380960"/>
                    <a:gd name="connsiteY30" fmla="*/ 40325 h 300976"/>
                    <a:gd name="connsiteX31" fmla="*/ 168862 w 380960"/>
                    <a:gd name="connsiteY31" fmla="*/ 12478 h 300976"/>
                    <a:gd name="connsiteX32" fmla="*/ 250052 w 380960"/>
                    <a:gd name="connsiteY32" fmla="*/ 8283 h 300976"/>
                    <a:gd name="connsiteX33" fmla="*/ 274152 w 380960"/>
                    <a:gd name="connsiteY33" fmla="*/ 20196 h 300976"/>
                    <a:gd name="connsiteX34" fmla="*/ 274195 w 380960"/>
                    <a:gd name="connsiteY34" fmla="*/ 20217 h 300976"/>
                    <a:gd name="connsiteX35" fmla="*/ 280055 w 380960"/>
                    <a:gd name="connsiteY35" fmla="*/ 22966 h 300976"/>
                    <a:gd name="connsiteX36" fmla="*/ 349478 w 380960"/>
                    <a:gd name="connsiteY36" fmla="*/ 113332 h 300976"/>
                    <a:gd name="connsiteX37" fmla="*/ 352745 w 380960"/>
                    <a:gd name="connsiteY37" fmla="*/ 131988 h 300976"/>
                    <a:gd name="connsiteX38" fmla="*/ 353821 w 380960"/>
                    <a:gd name="connsiteY38" fmla="*/ 131701 h 300976"/>
                    <a:gd name="connsiteX39" fmla="*/ 378593 w 380960"/>
                    <a:gd name="connsiteY39" fmla="*/ 222842 h 300976"/>
                    <a:gd name="connsiteX40" fmla="*/ 357674 w 380960"/>
                    <a:gd name="connsiteY40" fmla="*/ 281108 h 300976"/>
                    <a:gd name="connsiteX41" fmla="*/ 351627 w 380960"/>
                    <a:gd name="connsiteY41" fmla="*/ 287595 h 300976"/>
                    <a:gd name="connsiteX42" fmla="*/ 350065 w 380960"/>
                    <a:gd name="connsiteY42" fmla="*/ 289269 h 300976"/>
                    <a:gd name="connsiteX43" fmla="*/ 350712 w 380960"/>
                    <a:gd name="connsiteY43" fmla="*/ 286527 h 300976"/>
                    <a:gd name="connsiteX44" fmla="*/ 350711 w 380960"/>
                    <a:gd name="connsiteY44" fmla="*/ 286526 h 300976"/>
                    <a:gd name="connsiteX45" fmla="*/ 350711 w 380960"/>
                    <a:gd name="connsiteY45" fmla="*/ 286525 h 300976"/>
                    <a:gd name="connsiteX46" fmla="*/ 346401 w 380960"/>
                    <a:gd name="connsiteY46" fmla="*/ 281481 h 300976"/>
                    <a:gd name="connsiteX47" fmla="*/ 344306 w 380960"/>
                    <a:gd name="connsiteY47" fmla="*/ 289869 h 300976"/>
                    <a:gd name="connsiteX48" fmla="*/ 328142 w 380960"/>
                    <a:gd name="connsiteY48" fmla="*/ 300976 h 300976"/>
                    <a:gd name="connsiteX49" fmla="*/ 311978 w 380960"/>
                    <a:gd name="connsiteY49" fmla="*/ 289869 h 300976"/>
                    <a:gd name="connsiteX50" fmla="*/ 310635 w 380960"/>
                    <a:gd name="connsiteY50" fmla="*/ 284492 h 300976"/>
                    <a:gd name="connsiteX51" fmla="*/ 309427 w 380960"/>
                    <a:gd name="connsiteY51" fmla="*/ 285628 h 300976"/>
                    <a:gd name="connsiteX52" fmla="*/ 303320 w 380960"/>
                    <a:gd name="connsiteY52" fmla="*/ 272366 h 300976"/>
                    <a:gd name="connsiteX53" fmla="*/ 301724 w 380960"/>
                    <a:gd name="connsiteY53" fmla="*/ 210480 h 300976"/>
                    <a:gd name="connsiteX54" fmla="*/ 309312 w 380960"/>
                    <a:gd name="connsiteY54" fmla="*/ 180831 h 300976"/>
                    <a:gd name="connsiteX55" fmla="*/ 286733 w 380960"/>
                    <a:gd name="connsiteY55" fmla="*/ 144347 h 300976"/>
                    <a:gd name="connsiteX56" fmla="*/ 286732 w 380960"/>
                    <a:gd name="connsiteY56" fmla="*/ 144345 h 300976"/>
                    <a:gd name="connsiteX57" fmla="*/ 275606 w 380960"/>
                    <a:gd name="connsiteY57" fmla="*/ 154905 h 300976"/>
                    <a:gd name="connsiteX58" fmla="*/ 182881 w 380960"/>
                    <a:gd name="connsiteY58" fmla="*/ 185961 h 300976"/>
                    <a:gd name="connsiteX59" fmla="*/ 54121 w 380960"/>
                    <a:gd name="connsiteY59" fmla="*/ 159208 h 300976"/>
                    <a:gd name="connsiteX60" fmla="*/ 45778 w 380960"/>
                    <a:gd name="connsiteY60" fmla="*/ 143884 h 300976"/>
                    <a:gd name="connsiteX61" fmla="*/ 45794 w 380960"/>
                    <a:gd name="connsiteY61" fmla="*/ 143852 h 300976"/>
                    <a:gd name="connsiteX62" fmla="*/ 45793 w 380960"/>
                    <a:gd name="connsiteY62" fmla="*/ 143851 h 300976"/>
                    <a:gd name="connsiteX63" fmla="*/ 45777 w 380960"/>
                    <a:gd name="connsiteY63" fmla="*/ 143884 h 300976"/>
                    <a:gd name="connsiteX64" fmla="*/ 45762 w 380960"/>
                    <a:gd name="connsiteY64" fmla="*/ 143857 h 300976"/>
                    <a:gd name="connsiteX65" fmla="*/ 45762 w 380960"/>
                    <a:gd name="connsiteY65" fmla="*/ 143857 h 300976"/>
                    <a:gd name="connsiteX66" fmla="*/ 45777 w 380960"/>
                    <a:gd name="connsiteY66" fmla="*/ 143885 h 300976"/>
                    <a:gd name="connsiteX67" fmla="*/ 25520 w 380960"/>
                    <a:gd name="connsiteY67" fmla="*/ 186451 h 300976"/>
                    <a:gd name="connsiteX68" fmla="*/ 22427 w 380960"/>
                    <a:gd name="connsiteY68" fmla="*/ 203922 h 300976"/>
                    <a:gd name="connsiteX69" fmla="*/ 18797 w 380960"/>
                    <a:gd name="connsiteY69" fmla="*/ 185673 h 300976"/>
                    <a:gd name="connsiteX70" fmla="*/ 8211 w 380960"/>
                    <a:gd name="connsiteY70" fmla="*/ 172998 h 300976"/>
                    <a:gd name="connsiteX71" fmla="*/ 0 w 380960"/>
                    <a:gd name="connsiteY71" fmla="*/ 169828 h 300976"/>
                    <a:gd name="connsiteX72" fmla="*/ 15156 w 380960"/>
                    <a:gd name="connsiteY72" fmla="*/ 132746 h 300976"/>
                    <a:gd name="connsiteX73" fmla="*/ 245968 w 380960"/>
                    <a:gd name="connsiteY73" fmla="*/ 6978 h 300976"/>
                    <a:gd name="connsiteX74" fmla="*/ 248068 w 380960"/>
                    <a:gd name="connsiteY74" fmla="*/ 7963 h 300976"/>
                    <a:gd name="connsiteX75" fmla="*/ 248072 w 380960"/>
                    <a:gd name="connsiteY75" fmla="*/ 7963 h 300976"/>
                    <a:gd name="connsiteX76" fmla="*/ 250052 w 380960"/>
                    <a:gd name="connsiteY76" fmla="*/ 8283 h 3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80960" h="300976">
                      <a:moveTo>
                        <a:pt x="310064" y="177896"/>
                      </a:moveTo>
                      <a:lnTo>
                        <a:pt x="309313" y="180831"/>
                      </a:lnTo>
                      <a:lnTo>
                        <a:pt x="315640" y="186651"/>
                      </a:lnTo>
                      <a:lnTo>
                        <a:pt x="315641" y="186652"/>
                      </a:lnTo>
                      <a:lnTo>
                        <a:pt x="309314" y="180830"/>
                      </a:lnTo>
                      <a:lnTo>
                        <a:pt x="310064" y="177896"/>
                      </a:lnTo>
                      <a:close/>
                      <a:moveTo>
                        <a:pt x="347754" y="131493"/>
                      </a:moveTo>
                      <a:cubicBezTo>
                        <a:pt x="347891" y="132064"/>
                        <a:pt x="348027" y="132636"/>
                        <a:pt x="348164" y="133207"/>
                      </a:cubicBezTo>
                      <a:lnTo>
                        <a:pt x="348165" y="133207"/>
                      </a:lnTo>
                      <a:lnTo>
                        <a:pt x="347754" y="131493"/>
                      </a:lnTo>
                      <a:close/>
                      <a:moveTo>
                        <a:pt x="323674" y="109341"/>
                      </a:moveTo>
                      <a:lnTo>
                        <a:pt x="310498" y="109586"/>
                      </a:lnTo>
                      <a:lnTo>
                        <a:pt x="310497" y="109587"/>
                      </a:lnTo>
                      <a:lnTo>
                        <a:pt x="323674" y="109341"/>
                      </a:lnTo>
                      <a:lnTo>
                        <a:pt x="337759" y="122298"/>
                      </a:lnTo>
                      <a:lnTo>
                        <a:pt x="337759" y="122297"/>
                      </a:lnTo>
                      <a:lnTo>
                        <a:pt x="337759" y="122297"/>
                      </a:lnTo>
                      <a:lnTo>
                        <a:pt x="323674" y="109341"/>
                      </a:lnTo>
                      <a:close/>
                      <a:moveTo>
                        <a:pt x="264303" y="59113"/>
                      </a:moveTo>
                      <a:cubicBezTo>
                        <a:pt x="238527" y="49726"/>
                        <a:pt x="204021" y="46110"/>
                        <a:pt x="166897" y="50491"/>
                      </a:cubicBezTo>
                      <a:cubicBezTo>
                        <a:pt x="204022" y="46111"/>
                        <a:pt x="238527" y="49726"/>
                        <a:pt x="264303" y="59113"/>
                      </a:cubicBezTo>
                      <a:close/>
                      <a:moveTo>
                        <a:pt x="168862" y="12478"/>
                      </a:moveTo>
                      <a:cubicBezTo>
                        <a:pt x="152591" y="18819"/>
                        <a:pt x="136584" y="28236"/>
                        <a:pt x="121347" y="40326"/>
                      </a:cubicBezTo>
                      <a:lnTo>
                        <a:pt x="91697" y="73191"/>
                      </a:lnTo>
                      <a:cubicBezTo>
                        <a:pt x="91696" y="73191"/>
                        <a:pt x="91696" y="73192"/>
                        <a:pt x="91695" y="73192"/>
                      </a:cubicBezTo>
                      <a:lnTo>
                        <a:pt x="65713" y="101993"/>
                      </a:lnTo>
                      <a:lnTo>
                        <a:pt x="64219" y="105131"/>
                      </a:lnTo>
                      <a:lnTo>
                        <a:pt x="64220" y="105131"/>
                      </a:lnTo>
                      <a:lnTo>
                        <a:pt x="65714" y="101993"/>
                      </a:lnTo>
                      <a:lnTo>
                        <a:pt x="91698" y="73191"/>
                      </a:lnTo>
                      <a:lnTo>
                        <a:pt x="121348" y="40325"/>
                      </a:lnTo>
                      <a:lnTo>
                        <a:pt x="168862" y="12478"/>
                      </a:lnTo>
                      <a:close/>
                      <a:moveTo>
                        <a:pt x="250052" y="8283"/>
                      </a:moveTo>
                      <a:lnTo>
                        <a:pt x="274152" y="20196"/>
                      </a:lnTo>
                      <a:cubicBezTo>
                        <a:pt x="274166" y="20203"/>
                        <a:pt x="274181" y="20210"/>
                        <a:pt x="274195" y="20217"/>
                      </a:cubicBezTo>
                      <a:lnTo>
                        <a:pt x="280055" y="22966"/>
                      </a:lnTo>
                      <a:cubicBezTo>
                        <a:pt x="311613" y="43057"/>
                        <a:pt x="335381" y="74887"/>
                        <a:pt x="349478" y="113332"/>
                      </a:cubicBezTo>
                      <a:lnTo>
                        <a:pt x="352745" y="131988"/>
                      </a:lnTo>
                      <a:lnTo>
                        <a:pt x="353821" y="131701"/>
                      </a:lnTo>
                      <a:cubicBezTo>
                        <a:pt x="375048" y="135114"/>
                        <a:pt x="386139" y="175920"/>
                        <a:pt x="378593" y="222842"/>
                      </a:cubicBezTo>
                      <a:cubicBezTo>
                        <a:pt x="374820" y="246303"/>
                        <a:pt x="367102" y="266851"/>
                        <a:pt x="357674" y="281108"/>
                      </a:cubicBezTo>
                      <a:lnTo>
                        <a:pt x="351627" y="287595"/>
                      </a:lnTo>
                      <a:lnTo>
                        <a:pt x="350065" y="289269"/>
                      </a:lnTo>
                      <a:lnTo>
                        <a:pt x="350712" y="286527"/>
                      </a:lnTo>
                      <a:lnTo>
                        <a:pt x="350711" y="286526"/>
                      </a:lnTo>
                      <a:lnTo>
                        <a:pt x="350711" y="286525"/>
                      </a:lnTo>
                      <a:lnTo>
                        <a:pt x="346401" y="281481"/>
                      </a:lnTo>
                      <a:lnTo>
                        <a:pt x="344306" y="289869"/>
                      </a:lnTo>
                      <a:cubicBezTo>
                        <a:pt x="340169" y="296731"/>
                        <a:pt x="334455" y="300976"/>
                        <a:pt x="328142" y="300976"/>
                      </a:cubicBezTo>
                      <a:cubicBezTo>
                        <a:pt x="321829" y="300976"/>
                        <a:pt x="316115" y="296732"/>
                        <a:pt x="311978" y="289869"/>
                      </a:cubicBezTo>
                      <a:lnTo>
                        <a:pt x="310635" y="284492"/>
                      </a:lnTo>
                      <a:lnTo>
                        <a:pt x="309427" y="285628"/>
                      </a:lnTo>
                      <a:lnTo>
                        <a:pt x="303320" y="272366"/>
                      </a:lnTo>
                      <a:cubicBezTo>
                        <a:pt x="298838" y="255873"/>
                        <a:pt x="297951" y="233941"/>
                        <a:pt x="301724" y="210480"/>
                      </a:cubicBezTo>
                      <a:lnTo>
                        <a:pt x="309312" y="180831"/>
                      </a:lnTo>
                      <a:lnTo>
                        <a:pt x="286733" y="144347"/>
                      </a:lnTo>
                      <a:cubicBezTo>
                        <a:pt x="286733" y="144346"/>
                        <a:pt x="286732" y="144346"/>
                        <a:pt x="286732" y="144345"/>
                      </a:cubicBezTo>
                      <a:lnTo>
                        <a:pt x="275606" y="154905"/>
                      </a:lnTo>
                      <a:cubicBezTo>
                        <a:pt x="252723" y="170033"/>
                        <a:pt x="220006" y="181581"/>
                        <a:pt x="182881" y="185961"/>
                      </a:cubicBezTo>
                      <a:cubicBezTo>
                        <a:pt x="127192" y="192532"/>
                        <a:pt x="77400" y="181112"/>
                        <a:pt x="54121" y="159208"/>
                      </a:cubicBezTo>
                      <a:lnTo>
                        <a:pt x="45778" y="143884"/>
                      </a:lnTo>
                      <a:cubicBezTo>
                        <a:pt x="45783" y="143873"/>
                        <a:pt x="45789" y="143863"/>
                        <a:pt x="45794" y="143852"/>
                      </a:cubicBezTo>
                      <a:lnTo>
                        <a:pt x="45793" y="143851"/>
                      </a:lnTo>
                      <a:cubicBezTo>
                        <a:pt x="45788" y="143862"/>
                        <a:pt x="45782" y="143873"/>
                        <a:pt x="45777" y="143884"/>
                      </a:cubicBezTo>
                      <a:lnTo>
                        <a:pt x="45762" y="143857"/>
                      </a:lnTo>
                      <a:lnTo>
                        <a:pt x="45762" y="143857"/>
                      </a:lnTo>
                      <a:cubicBezTo>
                        <a:pt x="45767" y="143866"/>
                        <a:pt x="45772" y="143876"/>
                        <a:pt x="45777" y="143885"/>
                      </a:cubicBezTo>
                      <a:lnTo>
                        <a:pt x="25520" y="186451"/>
                      </a:lnTo>
                      <a:lnTo>
                        <a:pt x="22427" y="203922"/>
                      </a:lnTo>
                      <a:lnTo>
                        <a:pt x="18797" y="185673"/>
                      </a:lnTo>
                      <a:cubicBezTo>
                        <a:pt x="15886" y="180419"/>
                        <a:pt x="12300" y="176090"/>
                        <a:pt x="8211" y="172998"/>
                      </a:cubicBezTo>
                      <a:lnTo>
                        <a:pt x="0" y="169828"/>
                      </a:lnTo>
                      <a:lnTo>
                        <a:pt x="15156" y="132746"/>
                      </a:lnTo>
                      <a:cubicBezTo>
                        <a:pt x="64682" y="34665"/>
                        <a:pt x="160701" y="-20309"/>
                        <a:pt x="245968" y="6978"/>
                      </a:cubicBezTo>
                      <a:lnTo>
                        <a:pt x="248068" y="7963"/>
                      </a:lnTo>
                      <a:lnTo>
                        <a:pt x="248072" y="7963"/>
                      </a:lnTo>
                      <a:lnTo>
                        <a:pt x="250052" y="8283"/>
                      </a:lnTo>
                      <a:close/>
                    </a:path>
                  </a:pathLst>
                </a:custGeom>
                <a:solidFill>
                  <a:srgbClr val="3F5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</p:grpSp>
        </p:grpSp>
        <p:grpSp>
          <p:nvGrpSpPr>
            <p:cNvPr id="362" name="Grupo 361">
              <a:extLst>
                <a:ext uri="{FF2B5EF4-FFF2-40B4-BE49-F238E27FC236}">
                  <a16:creationId xmlns:a16="http://schemas.microsoft.com/office/drawing/2014/main" id="{130FF880-4668-004B-4B2F-466C21846628}"/>
                </a:ext>
              </a:extLst>
            </p:cNvPr>
            <p:cNvGrpSpPr/>
            <p:nvPr/>
          </p:nvGrpSpPr>
          <p:grpSpPr>
            <a:xfrm>
              <a:off x="4776012" y="4314919"/>
              <a:ext cx="1133959" cy="354186"/>
              <a:chOff x="2294224" y="5305897"/>
              <a:chExt cx="1133959" cy="354186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:a16="http://schemas.microsoft.com/office/drawing/2014/main" id="{993652F4-B2D7-CE3F-3651-5F9B1146B53E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11A0BE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11A0BE"/>
                  </a:solidFill>
                  <a:latin typeface="Quicksand" pitchFamily="2" charset="0"/>
                </a:endParaRPr>
              </a:p>
            </p:txBody>
          </p:sp>
          <p:sp>
            <p:nvSpPr>
              <p:cNvPr id="364" name="CuadroTexto 363">
                <a:extLst>
                  <a:ext uri="{FF2B5EF4-FFF2-40B4-BE49-F238E27FC236}">
                    <a16:creationId xmlns:a16="http://schemas.microsoft.com/office/drawing/2014/main" id="{64E96607-4D34-0385-411F-D4367E988217}"/>
                  </a:ext>
                </a:extLst>
              </p:cNvPr>
              <p:cNvSpPr txBox="1"/>
              <p:nvPr/>
            </p:nvSpPr>
            <p:spPr>
              <a:xfrm>
                <a:off x="2294224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sp>
          <p:nvSpPr>
            <p:cNvPr id="365" name="Rectángulo: esquinas superiores redondeadas 315">
              <a:extLst>
                <a:ext uri="{FF2B5EF4-FFF2-40B4-BE49-F238E27FC236}">
                  <a16:creationId xmlns:a16="http://schemas.microsoft.com/office/drawing/2014/main" id="{C6C4F595-B71F-E023-B5DD-24A4E50092EE}"/>
                </a:ext>
              </a:extLst>
            </p:cNvPr>
            <p:cNvSpPr/>
            <p:nvPr/>
          </p:nvSpPr>
          <p:spPr>
            <a:xfrm>
              <a:off x="4093724" y="3529746"/>
              <a:ext cx="818767" cy="274144"/>
            </a:xfrm>
            <a:custGeom>
              <a:avLst/>
              <a:gdLst>
                <a:gd name="connsiteX0" fmla="*/ 91413 w 764222"/>
                <a:gd name="connsiteY0" fmla="*/ 0 h 274144"/>
                <a:gd name="connsiteX1" fmla="*/ 672809 w 764222"/>
                <a:gd name="connsiteY1" fmla="*/ 0 h 274144"/>
                <a:gd name="connsiteX2" fmla="*/ 764222 w 764222"/>
                <a:gd name="connsiteY2" fmla="*/ 91413 h 274144"/>
                <a:gd name="connsiteX3" fmla="*/ 764222 w 764222"/>
                <a:gd name="connsiteY3" fmla="*/ 274144 h 274144"/>
                <a:gd name="connsiteX4" fmla="*/ 764222 w 764222"/>
                <a:gd name="connsiteY4" fmla="*/ 274144 h 274144"/>
                <a:gd name="connsiteX5" fmla="*/ 0 w 764222"/>
                <a:gd name="connsiteY5" fmla="*/ 274144 h 274144"/>
                <a:gd name="connsiteX6" fmla="*/ 0 w 764222"/>
                <a:gd name="connsiteY6" fmla="*/ 274144 h 274144"/>
                <a:gd name="connsiteX7" fmla="*/ 0 w 764222"/>
                <a:gd name="connsiteY7" fmla="*/ 91413 h 274144"/>
                <a:gd name="connsiteX8" fmla="*/ 91413 w 764222"/>
                <a:gd name="connsiteY8" fmla="*/ 0 h 274144"/>
                <a:gd name="connsiteX0" fmla="*/ 0 w 855662"/>
                <a:gd name="connsiteY0" fmla="*/ 274144 h 365584"/>
                <a:gd name="connsiteX1" fmla="*/ 0 w 855662"/>
                <a:gd name="connsiteY1" fmla="*/ 274144 h 365584"/>
                <a:gd name="connsiteX2" fmla="*/ 0 w 855662"/>
                <a:gd name="connsiteY2" fmla="*/ 91413 h 365584"/>
                <a:gd name="connsiteX3" fmla="*/ 91413 w 855662"/>
                <a:gd name="connsiteY3" fmla="*/ 0 h 365584"/>
                <a:gd name="connsiteX4" fmla="*/ 672809 w 855662"/>
                <a:gd name="connsiteY4" fmla="*/ 0 h 365584"/>
                <a:gd name="connsiteX5" fmla="*/ 764222 w 855662"/>
                <a:gd name="connsiteY5" fmla="*/ 91413 h 365584"/>
                <a:gd name="connsiteX6" fmla="*/ 764222 w 855662"/>
                <a:gd name="connsiteY6" fmla="*/ 274144 h 365584"/>
                <a:gd name="connsiteX7" fmla="*/ 855662 w 855662"/>
                <a:gd name="connsiteY7" fmla="*/ 365584 h 365584"/>
                <a:gd name="connsiteX0" fmla="*/ 0 w 764222"/>
                <a:gd name="connsiteY0" fmla="*/ 274144 h 274144"/>
                <a:gd name="connsiteX1" fmla="*/ 0 w 764222"/>
                <a:gd name="connsiteY1" fmla="*/ 274144 h 274144"/>
                <a:gd name="connsiteX2" fmla="*/ 0 w 764222"/>
                <a:gd name="connsiteY2" fmla="*/ 91413 h 274144"/>
                <a:gd name="connsiteX3" fmla="*/ 91413 w 764222"/>
                <a:gd name="connsiteY3" fmla="*/ 0 h 274144"/>
                <a:gd name="connsiteX4" fmla="*/ 672809 w 764222"/>
                <a:gd name="connsiteY4" fmla="*/ 0 h 274144"/>
                <a:gd name="connsiteX5" fmla="*/ 764222 w 764222"/>
                <a:gd name="connsiteY5" fmla="*/ 91413 h 274144"/>
                <a:gd name="connsiteX6" fmla="*/ 764222 w 764222"/>
                <a:gd name="connsiteY6" fmla="*/ 274144 h 27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222" h="274144">
                  <a:moveTo>
                    <a:pt x="0" y="274144"/>
                  </a:moveTo>
                  <a:lnTo>
                    <a:pt x="0" y="274144"/>
                  </a:lnTo>
                  <a:lnTo>
                    <a:pt x="0" y="91413"/>
                  </a:lnTo>
                  <a:cubicBezTo>
                    <a:pt x="0" y="40927"/>
                    <a:pt x="40927" y="0"/>
                    <a:pt x="91413" y="0"/>
                  </a:cubicBezTo>
                  <a:lnTo>
                    <a:pt x="672809" y="0"/>
                  </a:lnTo>
                  <a:cubicBezTo>
                    <a:pt x="723295" y="0"/>
                    <a:pt x="764222" y="40927"/>
                    <a:pt x="764222" y="91413"/>
                  </a:cubicBezTo>
                  <a:lnTo>
                    <a:pt x="764222" y="274144"/>
                  </a:lnTo>
                </a:path>
              </a:pathLst>
            </a:custGeom>
            <a:noFill/>
            <a:ln w="19050">
              <a:solidFill>
                <a:srgbClr val="11A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366" name="Grupo 365">
              <a:extLst>
                <a:ext uri="{FF2B5EF4-FFF2-40B4-BE49-F238E27FC236}">
                  <a16:creationId xmlns:a16="http://schemas.microsoft.com/office/drawing/2014/main" id="{A6769E1C-3056-49ED-1973-4CF5B57A8A27}"/>
                </a:ext>
              </a:extLst>
            </p:cNvPr>
            <p:cNvGrpSpPr/>
            <p:nvPr/>
          </p:nvGrpSpPr>
          <p:grpSpPr>
            <a:xfrm flipH="1">
              <a:off x="3059169" y="4320952"/>
              <a:ext cx="1133959" cy="354186"/>
              <a:chOff x="2294224" y="5305897"/>
              <a:chExt cx="1133959" cy="354186"/>
            </a:xfrm>
          </p:grpSpPr>
          <p:sp>
            <p:nvSpPr>
              <p:cNvPr id="367" name="CuadroTexto 366">
                <a:extLst>
                  <a:ext uri="{FF2B5EF4-FFF2-40B4-BE49-F238E27FC236}">
                    <a16:creationId xmlns:a16="http://schemas.microsoft.com/office/drawing/2014/main" id="{1CEEE831-6A68-E887-200D-3BAF4A2BF711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11A0BE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11A0BE"/>
                  </a:solidFill>
                  <a:latin typeface="Quicksand" pitchFamily="2" charset="0"/>
                </a:endParaRPr>
              </a:p>
            </p:txBody>
          </p:sp>
          <p:sp>
            <p:nvSpPr>
              <p:cNvPr id="368" name="CuadroTexto 367">
                <a:extLst>
                  <a:ext uri="{FF2B5EF4-FFF2-40B4-BE49-F238E27FC236}">
                    <a16:creationId xmlns:a16="http://schemas.microsoft.com/office/drawing/2014/main" id="{CF16AA14-2E5D-EF7E-D747-A2DDAB469373}"/>
                  </a:ext>
                </a:extLst>
              </p:cNvPr>
              <p:cNvSpPr txBox="1"/>
              <p:nvPr/>
            </p:nvSpPr>
            <p:spPr>
              <a:xfrm>
                <a:off x="2294224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369" name="Grupo 368">
              <a:extLst>
                <a:ext uri="{FF2B5EF4-FFF2-40B4-BE49-F238E27FC236}">
                  <a16:creationId xmlns:a16="http://schemas.microsoft.com/office/drawing/2014/main" id="{A5C76CC4-2400-2AD8-9FDF-99C7613F208F}"/>
                </a:ext>
              </a:extLst>
            </p:cNvPr>
            <p:cNvGrpSpPr/>
            <p:nvPr/>
          </p:nvGrpSpPr>
          <p:grpSpPr>
            <a:xfrm flipH="1">
              <a:off x="3924748" y="4920353"/>
              <a:ext cx="1133959" cy="354186"/>
              <a:chOff x="2294224" y="5305897"/>
              <a:chExt cx="1133959" cy="354186"/>
            </a:xfrm>
          </p:grpSpPr>
          <p:sp>
            <p:nvSpPr>
              <p:cNvPr id="370" name="CuadroTexto 369">
                <a:extLst>
                  <a:ext uri="{FF2B5EF4-FFF2-40B4-BE49-F238E27FC236}">
                    <a16:creationId xmlns:a16="http://schemas.microsoft.com/office/drawing/2014/main" id="{A9C2D739-E309-3ABF-FC39-7AD6DC80302F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11A0BE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11A0BE"/>
                  </a:solidFill>
                  <a:latin typeface="Quicksand" pitchFamily="2" charset="0"/>
                </a:endParaRPr>
              </a:p>
            </p:txBody>
          </p:sp>
          <p:sp>
            <p:nvSpPr>
              <p:cNvPr id="371" name="CuadroTexto 370">
                <a:extLst>
                  <a:ext uri="{FF2B5EF4-FFF2-40B4-BE49-F238E27FC236}">
                    <a16:creationId xmlns:a16="http://schemas.microsoft.com/office/drawing/2014/main" id="{673602A4-0EA6-0E15-8037-88DFD47FCD6D}"/>
                  </a:ext>
                </a:extLst>
              </p:cNvPr>
              <p:cNvSpPr txBox="1"/>
              <p:nvPr/>
            </p:nvSpPr>
            <p:spPr>
              <a:xfrm>
                <a:off x="2391573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373" name="Grupo 372">
              <a:extLst>
                <a:ext uri="{FF2B5EF4-FFF2-40B4-BE49-F238E27FC236}">
                  <a16:creationId xmlns:a16="http://schemas.microsoft.com/office/drawing/2014/main" id="{9530FB13-8A6D-49B2-1792-E443B6BA38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52147" y="3718961"/>
              <a:ext cx="558085" cy="580240"/>
              <a:chOff x="1021723" y="2483873"/>
              <a:chExt cx="834351" cy="867473"/>
            </a:xfrm>
          </p:grpSpPr>
          <p:sp>
            <p:nvSpPr>
              <p:cNvPr id="374" name="Elipse 373">
                <a:extLst>
                  <a:ext uri="{FF2B5EF4-FFF2-40B4-BE49-F238E27FC236}">
                    <a16:creationId xmlns:a16="http://schemas.microsoft.com/office/drawing/2014/main" id="{3E63C6A2-5FBB-A135-4725-98616685EB0A}"/>
                  </a:ext>
                </a:extLst>
              </p:cNvPr>
              <p:cNvSpPr/>
              <p:nvPr/>
            </p:nvSpPr>
            <p:spPr>
              <a:xfrm>
                <a:off x="1021723" y="2483873"/>
                <a:ext cx="834351" cy="835200"/>
              </a:xfrm>
              <a:prstGeom prst="ellipse">
                <a:avLst/>
              </a:prstGeom>
              <a:solidFill>
                <a:srgbClr val="0691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375" name="Grupo 374">
                <a:extLst>
                  <a:ext uri="{FF2B5EF4-FFF2-40B4-BE49-F238E27FC236}">
                    <a16:creationId xmlns:a16="http://schemas.microsoft.com/office/drawing/2014/main" id="{3A67C0C8-9CB6-4A00-38D9-7FF7C9AD0EC1}"/>
                  </a:ext>
                </a:extLst>
              </p:cNvPr>
              <p:cNvGrpSpPr/>
              <p:nvPr/>
            </p:nvGrpSpPr>
            <p:grpSpPr>
              <a:xfrm>
                <a:off x="1124382" y="2635478"/>
                <a:ext cx="629233" cy="715868"/>
                <a:chOff x="1124382" y="2635478"/>
                <a:chExt cx="629233" cy="715868"/>
              </a:xfrm>
            </p:grpSpPr>
            <p:sp>
              <p:nvSpPr>
                <p:cNvPr id="376" name="Forma libre: forma 375">
                  <a:extLst>
                    <a:ext uri="{FF2B5EF4-FFF2-40B4-BE49-F238E27FC236}">
                      <a16:creationId xmlns:a16="http://schemas.microsoft.com/office/drawing/2014/main" id="{36D42F9F-F0E3-302A-1602-165C8A6BC98D}"/>
                    </a:ext>
                  </a:extLst>
                </p:cNvPr>
                <p:cNvSpPr/>
                <p:nvPr/>
              </p:nvSpPr>
              <p:spPr>
                <a:xfrm>
                  <a:off x="1440114" y="3100972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77" name="Forma libre: forma 376">
                  <a:extLst>
                    <a:ext uri="{FF2B5EF4-FFF2-40B4-BE49-F238E27FC236}">
                      <a16:creationId xmlns:a16="http://schemas.microsoft.com/office/drawing/2014/main" id="{98377CFC-52C7-CF3D-A79C-D62FD4A45E63}"/>
                    </a:ext>
                  </a:extLst>
                </p:cNvPr>
                <p:cNvSpPr/>
                <p:nvPr/>
              </p:nvSpPr>
              <p:spPr>
                <a:xfrm>
                  <a:off x="1338711" y="2641225"/>
                  <a:ext cx="152243" cy="57425"/>
                </a:xfrm>
                <a:custGeom>
                  <a:avLst/>
                  <a:gdLst>
                    <a:gd name="connsiteX0" fmla="*/ 102634 w 152243"/>
                    <a:gd name="connsiteY0" fmla="*/ 0 h 57425"/>
                    <a:gd name="connsiteX1" fmla="*/ 150412 w 152243"/>
                    <a:gd name="connsiteY1" fmla="*/ 10616 h 57425"/>
                    <a:gd name="connsiteX2" fmla="*/ 152243 w 152243"/>
                    <a:gd name="connsiteY2" fmla="*/ 11909 h 57425"/>
                    <a:gd name="connsiteX3" fmla="*/ 152242 w 152243"/>
                    <a:gd name="connsiteY3" fmla="*/ 11909 h 57425"/>
                    <a:gd name="connsiteX4" fmla="*/ 150413 w 152243"/>
                    <a:gd name="connsiteY4" fmla="*/ 10617 h 57425"/>
                    <a:gd name="connsiteX5" fmla="*/ 102635 w 152243"/>
                    <a:gd name="connsiteY5" fmla="*/ 1 h 57425"/>
                    <a:gd name="connsiteX6" fmla="*/ 12805 w 152243"/>
                    <a:gd name="connsiteY6" fmla="*/ 40327 h 57425"/>
                    <a:gd name="connsiteX7" fmla="*/ 15 w 152243"/>
                    <a:gd name="connsiteY7" fmla="*/ 57408 h 57425"/>
                    <a:gd name="connsiteX8" fmla="*/ 0 w 152243"/>
                    <a:gd name="connsiteY8" fmla="*/ 57425 h 57425"/>
                    <a:gd name="connsiteX9" fmla="*/ 12804 w 152243"/>
                    <a:gd name="connsiteY9" fmla="*/ 40326 h 57425"/>
                    <a:gd name="connsiteX10" fmla="*/ 102634 w 152243"/>
                    <a:gd name="connsiteY10" fmla="*/ 0 h 5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243" h="57425">
                      <a:moveTo>
                        <a:pt x="102634" y="0"/>
                      </a:moveTo>
                      <a:cubicBezTo>
                        <a:pt x="119272" y="0"/>
                        <a:pt x="135319" y="3717"/>
                        <a:pt x="150412" y="10616"/>
                      </a:cubicBezTo>
                      <a:lnTo>
                        <a:pt x="152243" y="11909"/>
                      </a:lnTo>
                      <a:lnTo>
                        <a:pt x="152242" y="11909"/>
                      </a:lnTo>
                      <a:lnTo>
                        <a:pt x="150413" y="10617"/>
                      </a:lnTo>
                      <a:cubicBezTo>
                        <a:pt x="135320" y="3718"/>
                        <a:pt x="119273" y="1"/>
                        <a:pt x="102635" y="1"/>
                      </a:cubicBezTo>
                      <a:cubicBezTo>
                        <a:pt x="69360" y="1"/>
                        <a:pt x="38448" y="14867"/>
                        <a:pt x="12805" y="40327"/>
                      </a:cubicBezTo>
                      <a:lnTo>
                        <a:pt x="15" y="57408"/>
                      </a:lnTo>
                      <a:lnTo>
                        <a:pt x="0" y="57425"/>
                      </a:lnTo>
                      <a:lnTo>
                        <a:pt x="12804" y="40326"/>
                      </a:lnTo>
                      <a:cubicBezTo>
                        <a:pt x="38447" y="14866"/>
                        <a:pt x="69359" y="0"/>
                        <a:pt x="10263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78" name="Forma libre: forma 377">
                  <a:extLst>
                    <a:ext uri="{FF2B5EF4-FFF2-40B4-BE49-F238E27FC236}">
                      <a16:creationId xmlns:a16="http://schemas.microsoft.com/office/drawing/2014/main" id="{F3156FD8-1EFD-49F5-8D4E-5076FCA748BF}"/>
                    </a:ext>
                  </a:extLst>
                </p:cNvPr>
                <p:cNvSpPr/>
                <p:nvPr/>
              </p:nvSpPr>
              <p:spPr>
                <a:xfrm>
                  <a:off x="1195530" y="2635478"/>
                  <a:ext cx="497127" cy="529098"/>
                </a:xfrm>
                <a:custGeom>
                  <a:avLst/>
                  <a:gdLst>
                    <a:gd name="connsiteX0" fmla="*/ 329370 w 497127"/>
                    <a:gd name="connsiteY0" fmla="*/ 30271 h 529097"/>
                    <a:gd name="connsiteX1" fmla="*/ 331464 w 497127"/>
                    <a:gd name="connsiteY1" fmla="*/ 33084 h 529097"/>
                    <a:gd name="connsiteX2" fmla="*/ 331465 w 497127"/>
                    <a:gd name="connsiteY2" fmla="*/ 33084 h 529097"/>
                    <a:gd name="connsiteX3" fmla="*/ 329371 w 497127"/>
                    <a:gd name="connsiteY3" fmla="*/ 30271 h 529097"/>
                    <a:gd name="connsiteX4" fmla="*/ 245814 w 497127"/>
                    <a:gd name="connsiteY4" fmla="*/ 5748 h 529097"/>
                    <a:gd name="connsiteX5" fmla="*/ 155984 w 497127"/>
                    <a:gd name="connsiteY5" fmla="*/ 46074 h 529097"/>
                    <a:gd name="connsiteX6" fmla="*/ 143180 w 497127"/>
                    <a:gd name="connsiteY6" fmla="*/ 63173 h 529097"/>
                    <a:gd name="connsiteX7" fmla="*/ 127870 w 497127"/>
                    <a:gd name="connsiteY7" fmla="*/ 81136 h 529097"/>
                    <a:gd name="connsiteX8" fmla="*/ 124663 w 497127"/>
                    <a:gd name="connsiteY8" fmla="*/ 87901 h 529097"/>
                    <a:gd name="connsiteX9" fmla="*/ 121836 w 497127"/>
                    <a:gd name="connsiteY9" fmla="*/ 91676 h 529097"/>
                    <a:gd name="connsiteX10" fmla="*/ 114847 w 497127"/>
                    <a:gd name="connsiteY10" fmla="*/ 108606 h 529097"/>
                    <a:gd name="connsiteX11" fmla="*/ 93438 w 497127"/>
                    <a:gd name="connsiteY11" fmla="*/ 153763 h 529097"/>
                    <a:gd name="connsiteX12" fmla="*/ 80812 w 497127"/>
                    <a:gd name="connsiteY12" fmla="*/ 242700 h 529097"/>
                    <a:gd name="connsiteX13" fmla="*/ 127870 w 497127"/>
                    <a:gd name="connsiteY13" fmla="*/ 404264 h 529097"/>
                    <a:gd name="connsiteX14" fmla="*/ 145241 w 497127"/>
                    <a:gd name="connsiteY14" fmla="*/ 424646 h 529097"/>
                    <a:gd name="connsiteX15" fmla="*/ 155985 w 497127"/>
                    <a:gd name="connsiteY15" fmla="*/ 437673 h 529097"/>
                    <a:gd name="connsiteX16" fmla="*/ 245815 w 497127"/>
                    <a:gd name="connsiteY16" fmla="*/ 478000 h 529097"/>
                    <a:gd name="connsiteX17" fmla="*/ 393857 w 497127"/>
                    <a:gd name="connsiteY17" fmla="*/ 333785 h 529097"/>
                    <a:gd name="connsiteX18" fmla="*/ 400772 w 497127"/>
                    <a:gd name="connsiteY18" fmla="*/ 283449 h 529097"/>
                    <a:gd name="connsiteX19" fmla="*/ 397191 w 497127"/>
                    <a:gd name="connsiteY19" fmla="*/ 277600 h 529097"/>
                    <a:gd name="connsiteX20" fmla="*/ 383615 w 497127"/>
                    <a:gd name="connsiteY20" fmla="*/ 255421 h 529097"/>
                    <a:gd name="connsiteX21" fmla="*/ 364780 w 497127"/>
                    <a:gd name="connsiteY21" fmla="*/ 212311 h 529097"/>
                    <a:gd name="connsiteX22" fmla="*/ 351216 w 497127"/>
                    <a:gd name="connsiteY22" fmla="*/ 167263 h 529097"/>
                    <a:gd name="connsiteX23" fmla="*/ 345432 w 497127"/>
                    <a:gd name="connsiteY23" fmla="*/ 130264 h 529097"/>
                    <a:gd name="connsiteX24" fmla="*/ 325897 w 497127"/>
                    <a:gd name="connsiteY24" fmla="*/ 142153 h 529097"/>
                    <a:gd name="connsiteX25" fmla="*/ 95158 w 497127"/>
                    <a:gd name="connsiteY25" fmla="*/ 216842 h 529097"/>
                    <a:gd name="connsiteX26" fmla="*/ 88614 w 497127"/>
                    <a:gd name="connsiteY26" fmla="*/ 216647 h 529097"/>
                    <a:gd name="connsiteX27" fmla="*/ 97774 w 497127"/>
                    <a:gd name="connsiteY27" fmla="*/ 149964 h 529097"/>
                    <a:gd name="connsiteX28" fmla="*/ 114858 w 497127"/>
                    <a:gd name="connsiteY28" fmla="*/ 108583 h 529097"/>
                    <a:gd name="connsiteX29" fmla="*/ 124660 w 497127"/>
                    <a:gd name="connsiteY29" fmla="*/ 87908 h 529097"/>
                    <a:gd name="connsiteX30" fmla="*/ 143195 w 497127"/>
                    <a:gd name="connsiteY30" fmla="*/ 63156 h 529097"/>
                    <a:gd name="connsiteX31" fmla="*/ 155985 w 497127"/>
                    <a:gd name="connsiteY31" fmla="*/ 46075 h 529097"/>
                    <a:gd name="connsiteX32" fmla="*/ 245815 w 497127"/>
                    <a:gd name="connsiteY32" fmla="*/ 5749 h 529097"/>
                    <a:gd name="connsiteX33" fmla="*/ 293593 w 497127"/>
                    <a:gd name="connsiteY33" fmla="*/ 16365 h 529097"/>
                    <a:gd name="connsiteX34" fmla="*/ 295422 w 497127"/>
                    <a:gd name="connsiteY34" fmla="*/ 17657 h 529097"/>
                    <a:gd name="connsiteX35" fmla="*/ 295423 w 497127"/>
                    <a:gd name="connsiteY35" fmla="*/ 17657 h 529097"/>
                    <a:gd name="connsiteX36" fmla="*/ 293592 w 497127"/>
                    <a:gd name="connsiteY36" fmla="*/ 16364 h 529097"/>
                    <a:gd name="connsiteX37" fmla="*/ 245814 w 497127"/>
                    <a:gd name="connsiteY37" fmla="*/ 5748 h 529097"/>
                    <a:gd name="connsiteX38" fmla="*/ 248562 w 497127"/>
                    <a:gd name="connsiteY38" fmla="*/ 0 h 529097"/>
                    <a:gd name="connsiteX39" fmla="*/ 298268 w 497127"/>
                    <a:gd name="connsiteY39" fmla="*/ 7940 h 529097"/>
                    <a:gd name="connsiteX40" fmla="*/ 327176 w 497127"/>
                    <a:gd name="connsiteY40" fmla="*/ 27324 h 529097"/>
                    <a:gd name="connsiteX41" fmla="*/ 328413 w 497127"/>
                    <a:gd name="connsiteY41" fmla="*/ 28985 h 529097"/>
                    <a:gd name="connsiteX42" fmla="*/ 328415 w 497127"/>
                    <a:gd name="connsiteY42" fmla="*/ 28987 h 529097"/>
                    <a:gd name="connsiteX43" fmla="*/ 327177 w 497127"/>
                    <a:gd name="connsiteY43" fmla="*/ 27324 h 529097"/>
                    <a:gd name="connsiteX44" fmla="*/ 298269 w 497127"/>
                    <a:gd name="connsiteY44" fmla="*/ 7940 h 529097"/>
                    <a:gd name="connsiteX45" fmla="*/ 298657 w 497127"/>
                    <a:gd name="connsiteY45" fmla="*/ 8002 h 529097"/>
                    <a:gd name="connsiteX46" fmla="*/ 497127 w 497127"/>
                    <a:gd name="connsiteY46" fmla="*/ 393888 h 529097"/>
                    <a:gd name="connsiteX47" fmla="*/ 492077 w 497127"/>
                    <a:gd name="connsiteY47" fmla="*/ 473270 h 529097"/>
                    <a:gd name="connsiteX48" fmla="*/ 481142 w 497127"/>
                    <a:gd name="connsiteY48" fmla="*/ 529097 h 529097"/>
                    <a:gd name="connsiteX49" fmla="*/ 15986 w 497127"/>
                    <a:gd name="connsiteY49" fmla="*/ 529097 h 529097"/>
                    <a:gd name="connsiteX50" fmla="*/ 5050 w 497127"/>
                    <a:gd name="connsiteY50" fmla="*/ 473270 h 529097"/>
                    <a:gd name="connsiteX51" fmla="*/ 0 w 497127"/>
                    <a:gd name="connsiteY51" fmla="*/ 393888 h 529097"/>
                    <a:gd name="connsiteX52" fmla="*/ 19533 w 497127"/>
                    <a:gd name="connsiteY52" fmla="*/ 240569 h 529097"/>
                    <a:gd name="connsiteX53" fmla="*/ 37415 w 497127"/>
                    <a:gd name="connsiteY53" fmla="*/ 188367 h 529097"/>
                    <a:gd name="connsiteX54" fmla="*/ 37414 w 497127"/>
                    <a:gd name="connsiteY54" fmla="*/ 188366 h 529097"/>
                    <a:gd name="connsiteX55" fmla="*/ 42450 w 497127"/>
                    <a:gd name="connsiteY55" fmla="*/ 173662 h 529097"/>
                    <a:gd name="connsiteX56" fmla="*/ 248562 w 497127"/>
                    <a:gd name="connsiteY56" fmla="*/ 0 h 52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497127" h="529097">
                      <a:moveTo>
                        <a:pt x="329370" y="30271"/>
                      </a:moveTo>
                      <a:lnTo>
                        <a:pt x="331464" y="33084"/>
                      </a:lnTo>
                      <a:lnTo>
                        <a:pt x="331465" y="33084"/>
                      </a:lnTo>
                      <a:lnTo>
                        <a:pt x="329371" y="30271"/>
                      </a:lnTo>
                      <a:close/>
                      <a:moveTo>
                        <a:pt x="245814" y="5748"/>
                      </a:moveTo>
                      <a:cubicBezTo>
                        <a:pt x="212539" y="5748"/>
                        <a:pt x="181627" y="20614"/>
                        <a:pt x="155984" y="46074"/>
                      </a:cubicBezTo>
                      <a:lnTo>
                        <a:pt x="143180" y="63173"/>
                      </a:lnTo>
                      <a:lnTo>
                        <a:pt x="127870" y="81136"/>
                      </a:lnTo>
                      <a:lnTo>
                        <a:pt x="124663" y="87901"/>
                      </a:lnTo>
                      <a:lnTo>
                        <a:pt x="121836" y="91676"/>
                      </a:lnTo>
                      <a:lnTo>
                        <a:pt x="114847" y="108606"/>
                      </a:lnTo>
                      <a:lnTo>
                        <a:pt x="93438" y="153763"/>
                      </a:lnTo>
                      <a:cubicBezTo>
                        <a:pt x="85308" y="181099"/>
                        <a:pt x="80812" y="211153"/>
                        <a:pt x="80812" y="242700"/>
                      </a:cubicBezTo>
                      <a:cubicBezTo>
                        <a:pt x="80812" y="305795"/>
                        <a:pt x="98795" y="362917"/>
                        <a:pt x="127870" y="404264"/>
                      </a:cubicBezTo>
                      <a:lnTo>
                        <a:pt x="145241" y="424646"/>
                      </a:lnTo>
                      <a:lnTo>
                        <a:pt x="155985" y="437673"/>
                      </a:lnTo>
                      <a:cubicBezTo>
                        <a:pt x="181627" y="463134"/>
                        <a:pt x="212540" y="478000"/>
                        <a:pt x="245815" y="478000"/>
                      </a:cubicBezTo>
                      <a:cubicBezTo>
                        <a:pt x="312365" y="478000"/>
                        <a:pt x="369466" y="418534"/>
                        <a:pt x="393857" y="333785"/>
                      </a:cubicBezTo>
                      <a:lnTo>
                        <a:pt x="400772" y="283449"/>
                      </a:lnTo>
                      <a:lnTo>
                        <a:pt x="397191" y="277600"/>
                      </a:lnTo>
                      <a:lnTo>
                        <a:pt x="383615" y="255421"/>
                      </a:lnTo>
                      <a:cubicBezTo>
                        <a:pt x="376938" y="242496"/>
                        <a:pt x="370526" y="227946"/>
                        <a:pt x="364780" y="212311"/>
                      </a:cubicBezTo>
                      <a:cubicBezTo>
                        <a:pt x="359033" y="196675"/>
                        <a:pt x="354498" y="181435"/>
                        <a:pt x="351216" y="167263"/>
                      </a:cubicBezTo>
                      <a:lnTo>
                        <a:pt x="345432" y="130264"/>
                      </a:lnTo>
                      <a:lnTo>
                        <a:pt x="325897" y="142153"/>
                      </a:lnTo>
                      <a:cubicBezTo>
                        <a:pt x="264770" y="174848"/>
                        <a:pt x="154514" y="211777"/>
                        <a:pt x="95158" y="216842"/>
                      </a:cubicBezTo>
                      <a:lnTo>
                        <a:pt x="88614" y="216647"/>
                      </a:lnTo>
                      <a:lnTo>
                        <a:pt x="97774" y="149964"/>
                      </a:lnTo>
                      <a:lnTo>
                        <a:pt x="114858" y="108583"/>
                      </a:lnTo>
                      <a:lnTo>
                        <a:pt x="124660" y="87908"/>
                      </a:lnTo>
                      <a:lnTo>
                        <a:pt x="143195" y="63156"/>
                      </a:lnTo>
                      <a:lnTo>
                        <a:pt x="155985" y="46075"/>
                      </a:lnTo>
                      <a:cubicBezTo>
                        <a:pt x="181628" y="20615"/>
                        <a:pt x="212540" y="5749"/>
                        <a:pt x="245815" y="5749"/>
                      </a:cubicBezTo>
                      <a:cubicBezTo>
                        <a:pt x="262453" y="5749"/>
                        <a:pt x="278500" y="9466"/>
                        <a:pt x="293593" y="16365"/>
                      </a:cubicBezTo>
                      <a:lnTo>
                        <a:pt x="295422" y="17657"/>
                      </a:lnTo>
                      <a:lnTo>
                        <a:pt x="295423" y="17657"/>
                      </a:lnTo>
                      <a:lnTo>
                        <a:pt x="293592" y="16364"/>
                      </a:lnTo>
                      <a:cubicBezTo>
                        <a:pt x="278499" y="9465"/>
                        <a:pt x="262452" y="5748"/>
                        <a:pt x="245814" y="5748"/>
                      </a:cubicBezTo>
                      <a:close/>
                      <a:moveTo>
                        <a:pt x="248562" y="0"/>
                      </a:moveTo>
                      <a:lnTo>
                        <a:pt x="298268" y="7940"/>
                      </a:lnTo>
                      <a:lnTo>
                        <a:pt x="327176" y="27324"/>
                      </a:lnTo>
                      <a:lnTo>
                        <a:pt x="328413" y="28985"/>
                      </a:lnTo>
                      <a:lnTo>
                        <a:pt x="328415" y="28987"/>
                      </a:lnTo>
                      <a:lnTo>
                        <a:pt x="327177" y="27324"/>
                      </a:lnTo>
                      <a:lnTo>
                        <a:pt x="298269" y="7940"/>
                      </a:lnTo>
                      <a:lnTo>
                        <a:pt x="298657" y="8002"/>
                      </a:lnTo>
                      <a:cubicBezTo>
                        <a:pt x="411924" y="44731"/>
                        <a:pt x="497127" y="203542"/>
                        <a:pt x="497127" y="393888"/>
                      </a:cubicBezTo>
                      <a:cubicBezTo>
                        <a:pt x="497127" y="421080"/>
                        <a:pt x="495388" y="447629"/>
                        <a:pt x="492077" y="473270"/>
                      </a:cubicBezTo>
                      <a:lnTo>
                        <a:pt x="481142" y="529097"/>
                      </a:lnTo>
                      <a:lnTo>
                        <a:pt x="15986" y="529097"/>
                      </a:lnTo>
                      <a:lnTo>
                        <a:pt x="5050" y="473270"/>
                      </a:lnTo>
                      <a:cubicBezTo>
                        <a:pt x="1739" y="447629"/>
                        <a:pt x="0" y="421080"/>
                        <a:pt x="0" y="393888"/>
                      </a:cubicBezTo>
                      <a:cubicBezTo>
                        <a:pt x="0" y="339503"/>
                        <a:pt x="6956" y="287693"/>
                        <a:pt x="19533" y="240569"/>
                      </a:cubicBezTo>
                      <a:lnTo>
                        <a:pt x="37415" y="188367"/>
                      </a:lnTo>
                      <a:lnTo>
                        <a:pt x="37414" y="188366"/>
                      </a:lnTo>
                      <a:lnTo>
                        <a:pt x="42450" y="173662"/>
                      </a:lnTo>
                      <a:cubicBezTo>
                        <a:pt x="87118" y="68886"/>
                        <a:pt x="162764" y="0"/>
                        <a:pt x="248562" y="0"/>
                      </a:cubicBezTo>
                      <a:close/>
                    </a:path>
                  </a:pathLst>
                </a:custGeom>
                <a:solidFill>
                  <a:srgbClr val="3F5085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:a16="http://schemas.microsoft.com/office/drawing/2014/main" id="{038E49C5-7606-2618-AA16-3F8E3FD8E5F3}"/>
                    </a:ext>
                  </a:extLst>
                </p:cNvPr>
                <p:cNvSpPr/>
                <p:nvPr/>
              </p:nvSpPr>
              <p:spPr>
                <a:xfrm>
                  <a:off x="1524901" y="2665748"/>
                  <a:ext cx="2095" cy="2813"/>
                </a:xfrm>
                <a:custGeom>
                  <a:avLst/>
                  <a:gdLst>
                    <a:gd name="connsiteX0" fmla="*/ 0 w 2095"/>
                    <a:gd name="connsiteY0" fmla="*/ 0 h 2813"/>
                    <a:gd name="connsiteX1" fmla="*/ 1 w 2095"/>
                    <a:gd name="connsiteY1" fmla="*/ 0 h 2813"/>
                    <a:gd name="connsiteX2" fmla="*/ 2095 w 2095"/>
                    <a:gd name="connsiteY2" fmla="*/ 2813 h 2813"/>
                    <a:gd name="connsiteX3" fmla="*/ 2094 w 2095"/>
                    <a:gd name="connsiteY3" fmla="*/ 2813 h 2813"/>
                    <a:gd name="connsiteX4" fmla="*/ 0 w 2095"/>
                    <a:gd name="connsiteY4" fmla="*/ 0 h 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95" h="28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095" y="2813"/>
                      </a:lnTo>
                      <a:lnTo>
                        <a:pt x="2094" y="28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0" name="Forma libre: forma 379">
                  <a:extLst>
                    <a:ext uri="{FF2B5EF4-FFF2-40B4-BE49-F238E27FC236}">
                      <a16:creationId xmlns:a16="http://schemas.microsoft.com/office/drawing/2014/main" id="{1EC8CC08-497B-AA74-5496-8DE75CEC9686}"/>
                    </a:ext>
                  </a:extLst>
                </p:cNvPr>
                <p:cNvSpPr/>
                <p:nvPr/>
              </p:nvSpPr>
              <p:spPr>
                <a:xfrm>
                  <a:off x="1320194" y="2698649"/>
                  <a:ext cx="18517" cy="24728"/>
                </a:xfrm>
                <a:custGeom>
                  <a:avLst/>
                  <a:gdLst>
                    <a:gd name="connsiteX0" fmla="*/ 18517 w 18517"/>
                    <a:gd name="connsiteY0" fmla="*/ 0 h 24728"/>
                    <a:gd name="connsiteX1" fmla="*/ 0 w 18517"/>
                    <a:gd name="connsiteY1" fmla="*/ 24728 h 24728"/>
                    <a:gd name="connsiteX2" fmla="*/ 3207 w 18517"/>
                    <a:gd name="connsiteY2" fmla="*/ 17963 h 24728"/>
                    <a:gd name="connsiteX3" fmla="*/ 18517 w 18517"/>
                    <a:gd name="connsiteY3" fmla="*/ 0 h 24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17" h="24728">
                      <a:moveTo>
                        <a:pt x="18517" y="0"/>
                      </a:moveTo>
                      <a:lnTo>
                        <a:pt x="0" y="24728"/>
                      </a:lnTo>
                      <a:lnTo>
                        <a:pt x="3207" y="17963"/>
                      </a:lnTo>
                      <a:lnTo>
                        <a:pt x="18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1" name="Forma libre: forma 380">
                  <a:extLst>
                    <a:ext uri="{FF2B5EF4-FFF2-40B4-BE49-F238E27FC236}">
                      <a16:creationId xmlns:a16="http://schemas.microsoft.com/office/drawing/2014/main" id="{7F333C1A-420B-3F71-9EF5-854D4B4AE913}"/>
                    </a:ext>
                  </a:extLst>
                </p:cNvPr>
                <p:cNvSpPr/>
                <p:nvPr/>
              </p:nvSpPr>
              <p:spPr>
                <a:xfrm>
                  <a:off x="1310377" y="2723378"/>
                  <a:ext cx="9816" cy="20705"/>
                </a:xfrm>
                <a:custGeom>
                  <a:avLst/>
                  <a:gdLst>
                    <a:gd name="connsiteX0" fmla="*/ 9816 w 9816"/>
                    <a:gd name="connsiteY0" fmla="*/ 0 h 20705"/>
                    <a:gd name="connsiteX1" fmla="*/ 9813 w 9816"/>
                    <a:gd name="connsiteY1" fmla="*/ 7 h 20705"/>
                    <a:gd name="connsiteX2" fmla="*/ 6990 w 9816"/>
                    <a:gd name="connsiteY2" fmla="*/ 3776 h 20705"/>
                    <a:gd name="connsiteX3" fmla="*/ 11 w 9816"/>
                    <a:gd name="connsiteY3" fmla="*/ 20682 h 20705"/>
                    <a:gd name="connsiteX4" fmla="*/ 0 w 9816"/>
                    <a:gd name="connsiteY4" fmla="*/ 20705 h 20705"/>
                    <a:gd name="connsiteX5" fmla="*/ 6989 w 9816"/>
                    <a:gd name="connsiteY5" fmla="*/ 3775 h 20705"/>
                    <a:gd name="connsiteX6" fmla="*/ 9816 w 9816"/>
                    <a:gd name="connsiteY6" fmla="*/ 0 h 20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16" h="20705">
                      <a:moveTo>
                        <a:pt x="9816" y="0"/>
                      </a:moveTo>
                      <a:lnTo>
                        <a:pt x="9813" y="7"/>
                      </a:lnTo>
                      <a:lnTo>
                        <a:pt x="6990" y="3776"/>
                      </a:lnTo>
                      <a:lnTo>
                        <a:pt x="11" y="20682"/>
                      </a:lnTo>
                      <a:lnTo>
                        <a:pt x="0" y="20705"/>
                      </a:lnTo>
                      <a:lnTo>
                        <a:pt x="6989" y="3775"/>
                      </a:lnTo>
                      <a:lnTo>
                        <a:pt x="981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2" name="Forma libre: forma 381">
                  <a:extLst>
                    <a:ext uri="{FF2B5EF4-FFF2-40B4-BE49-F238E27FC236}">
                      <a16:creationId xmlns:a16="http://schemas.microsoft.com/office/drawing/2014/main" id="{F028CEB4-F33C-2DE7-6D6D-6A96DF203FA9}"/>
                    </a:ext>
                  </a:extLst>
                </p:cNvPr>
                <p:cNvSpPr/>
                <p:nvPr/>
              </p:nvSpPr>
              <p:spPr>
                <a:xfrm>
                  <a:off x="1276343" y="2744082"/>
                  <a:ext cx="64429" cy="316040"/>
                </a:xfrm>
                <a:custGeom>
                  <a:avLst/>
                  <a:gdLst>
                    <a:gd name="connsiteX0" fmla="*/ 34035 w 64429"/>
                    <a:gd name="connsiteY0" fmla="*/ 0 h 316040"/>
                    <a:gd name="connsiteX1" fmla="*/ 16961 w 64429"/>
                    <a:gd name="connsiteY1" fmla="*/ 41357 h 316040"/>
                    <a:gd name="connsiteX2" fmla="*/ 7801 w 64429"/>
                    <a:gd name="connsiteY2" fmla="*/ 108040 h 316040"/>
                    <a:gd name="connsiteX3" fmla="*/ 7802 w 64429"/>
                    <a:gd name="connsiteY3" fmla="*/ 108040 h 316040"/>
                    <a:gd name="connsiteX4" fmla="*/ 4336 w 64429"/>
                    <a:gd name="connsiteY4" fmla="*/ 133268 h 316040"/>
                    <a:gd name="connsiteX5" fmla="*/ 51394 w 64429"/>
                    <a:gd name="connsiteY5" fmla="*/ 300234 h 316040"/>
                    <a:gd name="connsiteX6" fmla="*/ 64429 w 64429"/>
                    <a:gd name="connsiteY6" fmla="*/ 316040 h 316040"/>
                    <a:gd name="connsiteX7" fmla="*/ 47058 w 64429"/>
                    <a:gd name="connsiteY7" fmla="*/ 295658 h 316040"/>
                    <a:gd name="connsiteX8" fmla="*/ 0 w 64429"/>
                    <a:gd name="connsiteY8" fmla="*/ 134094 h 316040"/>
                    <a:gd name="connsiteX9" fmla="*/ 12626 w 64429"/>
                    <a:gd name="connsiteY9" fmla="*/ 45157 h 316040"/>
                    <a:gd name="connsiteX10" fmla="*/ 34035 w 64429"/>
                    <a:gd name="connsiteY10" fmla="*/ 0 h 316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429" h="316040">
                      <a:moveTo>
                        <a:pt x="34035" y="0"/>
                      </a:moveTo>
                      <a:lnTo>
                        <a:pt x="16961" y="41357"/>
                      </a:lnTo>
                      <a:lnTo>
                        <a:pt x="7801" y="108040"/>
                      </a:lnTo>
                      <a:lnTo>
                        <a:pt x="7802" y="108040"/>
                      </a:lnTo>
                      <a:lnTo>
                        <a:pt x="4336" y="133268"/>
                      </a:lnTo>
                      <a:cubicBezTo>
                        <a:pt x="4336" y="198473"/>
                        <a:pt x="22319" y="257504"/>
                        <a:pt x="51394" y="300234"/>
                      </a:cubicBezTo>
                      <a:lnTo>
                        <a:pt x="64429" y="316040"/>
                      </a:lnTo>
                      <a:lnTo>
                        <a:pt x="47058" y="295658"/>
                      </a:lnTo>
                      <a:cubicBezTo>
                        <a:pt x="17983" y="254311"/>
                        <a:pt x="0" y="197189"/>
                        <a:pt x="0" y="134094"/>
                      </a:cubicBezTo>
                      <a:cubicBezTo>
                        <a:pt x="0" y="102547"/>
                        <a:pt x="4496" y="72493"/>
                        <a:pt x="12626" y="45157"/>
                      </a:cubicBezTo>
                      <a:lnTo>
                        <a:pt x="340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3" name="Forma libre: forma 382">
                  <a:extLst>
                    <a:ext uri="{FF2B5EF4-FFF2-40B4-BE49-F238E27FC236}">
                      <a16:creationId xmlns:a16="http://schemas.microsoft.com/office/drawing/2014/main" id="{62537DBF-B3CD-9A07-0218-54A28A5F2314}"/>
                    </a:ext>
                  </a:extLst>
                </p:cNvPr>
                <p:cNvSpPr/>
                <p:nvPr/>
              </p:nvSpPr>
              <p:spPr>
                <a:xfrm>
                  <a:off x="1340772" y="2913076"/>
                  <a:ext cx="255531" cy="200400"/>
                </a:xfrm>
                <a:custGeom>
                  <a:avLst/>
                  <a:gdLst>
                    <a:gd name="connsiteX0" fmla="*/ 251950 w 255531"/>
                    <a:gd name="connsiteY0" fmla="*/ 0 h 200400"/>
                    <a:gd name="connsiteX1" fmla="*/ 255531 w 255531"/>
                    <a:gd name="connsiteY1" fmla="*/ 5849 h 200400"/>
                    <a:gd name="connsiteX2" fmla="*/ 248616 w 255531"/>
                    <a:gd name="connsiteY2" fmla="*/ 56185 h 200400"/>
                    <a:gd name="connsiteX3" fmla="*/ 100574 w 255531"/>
                    <a:gd name="connsiteY3" fmla="*/ 200400 h 200400"/>
                    <a:gd name="connsiteX4" fmla="*/ 10744 w 255531"/>
                    <a:gd name="connsiteY4" fmla="*/ 160073 h 200400"/>
                    <a:gd name="connsiteX5" fmla="*/ 0 w 255531"/>
                    <a:gd name="connsiteY5" fmla="*/ 147046 h 200400"/>
                    <a:gd name="connsiteX6" fmla="*/ 6408 w 255531"/>
                    <a:gd name="connsiteY6" fmla="*/ 154564 h 200400"/>
                    <a:gd name="connsiteX7" fmla="*/ 96238 w 255531"/>
                    <a:gd name="connsiteY7" fmla="*/ 193586 h 200400"/>
                    <a:gd name="connsiteX8" fmla="*/ 244279 w 255531"/>
                    <a:gd name="connsiteY8" fmla="*/ 54037 h 200400"/>
                    <a:gd name="connsiteX9" fmla="*/ 251950 w 255531"/>
                    <a:gd name="connsiteY9" fmla="*/ 0 h 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531" h="200400">
                      <a:moveTo>
                        <a:pt x="251950" y="0"/>
                      </a:moveTo>
                      <a:lnTo>
                        <a:pt x="255531" y="5849"/>
                      </a:lnTo>
                      <a:lnTo>
                        <a:pt x="248616" y="56185"/>
                      </a:lnTo>
                      <a:cubicBezTo>
                        <a:pt x="224225" y="140934"/>
                        <a:pt x="167124" y="200400"/>
                        <a:pt x="100574" y="200400"/>
                      </a:cubicBezTo>
                      <a:cubicBezTo>
                        <a:pt x="67299" y="200400"/>
                        <a:pt x="36386" y="185534"/>
                        <a:pt x="10744" y="160073"/>
                      </a:cubicBezTo>
                      <a:lnTo>
                        <a:pt x="0" y="147046"/>
                      </a:lnTo>
                      <a:lnTo>
                        <a:pt x="6408" y="154564"/>
                      </a:lnTo>
                      <a:cubicBezTo>
                        <a:pt x="32050" y="179201"/>
                        <a:pt x="62963" y="193586"/>
                        <a:pt x="96238" y="193586"/>
                      </a:cubicBezTo>
                      <a:cubicBezTo>
                        <a:pt x="162789" y="193586"/>
                        <a:pt x="219889" y="136045"/>
                        <a:pt x="244279" y="54037"/>
                      </a:cubicBezTo>
                      <a:lnTo>
                        <a:pt x="2519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4" name="Forma libre: forma 383">
                  <a:extLst>
                    <a:ext uri="{FF2B5EF4-FFF2-40B4-BE49-F238E27FC236}">
                      <a16:creationId xmlns:a16="http://schemas.microsoft.com/office/drawing/2014/main" id="{8FD36708-4EAD-9EF9-DFA6-F49FFFEA1814}"/>
                    </a:ext>
                  </a:extLst>
                </p:cNvPr>
                <p:cNvSpPr/>
                <p:nvPr/>
              </p:nvSpPr>
              <p:spPr>
                <a:xfrm>
                  <a:off x="1320191" y="2698632"/>
                  <a:ext cx="18535" cy="24752"/>
                </a:xfrm>
                <a:custGeom>
                  <a:avLst/>
                  <a:gdLst>
                    <a:gd name="connsiteX0" fmla="*/ 18535 w 18535"/>
                    <a:gd name="connsiteY0" fmla="*/ 0 h 24752"/>
                    <a:gd name="connsiteX1" fmla="*/ 0 w 18535"/>
                    <a:gd name="connsiteY1" fmla="*/ 24752 h 24752"/>
                    <a:gd name="connsiteX2" fmla="*/ 3 w 18535"/>
                    <a:gd name="connsiteY2" fmla="*/ 24745 h 24752"/>
                    <a:gd name="connsiteX3" fmla="*/ 18520 w 18535"/>
                    <a:gd name="connsiteY3" fmla="*/ 17 h 24752"/>
                    <a:gd name="connsiteX4" fmla="*/ 18535 w 18535"/>
                    <a:gd name="connsiteY4" fmla="*/ 0 h 2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35" h="24752">
                      <a:moveTo>
                        <a:pt x="18535" y="0"/>
                      </a:moveTo>
                      <a:lnTo>
                        <a:pt x="0" y="24752"/>
                      </a:lnTo>
                      <a:lnTo>
                        <a:pt x="3" y="24745"/>
                      </a:lnTo>
                      <a:lnTo>
                        <a:pt x="18520" y="17"/>
                      </a:lnTo>
                      <a:lnTo>
                        <a:pt x="185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5" name="Forma libre: forma 384">
                  <a:extLst>
                    <a:ext uri="{FF2B5EF4-FFF2-40B4-BE49-F238E27FC236}">
                      <a16:creationId xmlns:a16="http://schemas.microsoft.com/office/drawing/2014/main" id="{3D3E6C61-B0D5-932C-5C06-8172C4CED893}"/>
                    </a:ext>
                  </a:extLst>
                </p:cNvPr>
                <p:cNvSpPr/>
                <p:nvPr/>
              </p:nvSpPr>
              <p:spPr>
                <a:xfrm>
                  <a:off x="1310388" y="2723385"/>
                  <a:ext cx="9802" cy="20675"/>
                </a:xfrm>
                <a:custGeom>
                  <a:avLst/>
                  <a:gdLst>
                    <a:gd name="connsiteX0" fmla="*/ 9802 w 9802"/>
                    <a:gd name="connsiteY0" fmla="*/ 0 h 20675"/>
                    <a:gd name="connsiteX1" fmla="*/ 0 w 9802"/>
                    <a:gd name="connsiteY1" fmla="*/ 20675 h 20675"/>
                    <a:gd name="connsiteX2" fmla="*/ 6979 w 9802"/>
                    <a:gd name="connsiteY2" fmla="*/ 3769 h 20675"/>
                    <a:gd name="connsiteX3" fmla="*/ 9802 w 9802"/>
                    <a:gd name="connsiteY3" fmla="*/ 0 h 2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02" h="20675">
                      <a:moveTo>
                        <a:pt x="9802" y="0"/>
                      </a:moveTo>
                      <a:lnTo>
                        <a:pt x="0" y="20675"/>
                      </a:lnTo>
                      <a:lnTo>
                        <a:pt x="6979" y="3769"/>
                      </a:lnTo>
                      <a:lnTo>
                        <a:pt x="980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6" name="Forma libre: forma 385">
                  <a:extLst>
                    <a:ext uri="{FF2B5EF4-FFF2-40B4-BE49-F238E27FC236}">
                      <a16:creationId xmlns:a16="http://schemas.microsoft.com/office/drawing/2014/main" id="{68EC90FA-E71E-3D77-96C5-6205E811B613}"/>
                    </a:ext>
                  </a:extLst>
                </p:cNvPr>
                <p:cNvSpPr/>
                <p:nvPr/>
              </p:nvSpPr>
              <p:spPr>
                <a:xfrm>
                  <a:off x="1124382" y="3039948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87" name="Forma libre: forma 386">
                  <a:extLst>
                    <a:ext uri="{FF2B5EF4-FFF2-40B4-BE49-F238E27FC236}">
                      <a16:creationId xmlns:a16="http://schemas.microsoft.com/office/drawing/2014/main" id="{4ECD6ADB-C8A7-FDC2-5F49-F59445A08D2C}"/>
                    </a:ext>
                  </a:extLst>
                </p:cNvPr>
                <p:cNvSpPr/>
                <p:nvPr/>
              </p:nvSpPr>
              <p:spPr>
                <a:xfrm>
                  <a:off x="1280679" y="2744061"/>
                  <a:ext cx="312043" cy="362603"/>
                </a:xfrm>
                <a:custGeom>
                  <a:avLst/>
                  <a:gdLst>
                    <a:gd name="connsiteX0" fmla="*/ 29710 w 312043"/>
                    <a:gd name="connsiteY0" fmla="*/ 0 h 362603"/>
                    <a:gd name="connsiteX1" fmla="*/ 12626 w 312043"/>
                    <a:gd name="connsiteY1" fmla="*/ 41381 h 362603"/>
                    <a:gd name="connsiteX2" fmla="*/ 3466 w 312043"/>
                    <a:gd name="connsiteY2" fmla="*/ 108064 h 362603"/>
                    <a:gd name="connsiteX3" fmla="*/ 10010 w 312043"/>
                    <a:gd name="connsiteY3" fmla="*/ 108259 h 362603"/>
                    <a:gd name="connsiteX4" fmla="*/ 240749 w 312043"/>
                    <a:gd name="connsiteY4" fmla="*/ 33570 h 362603"/>
                    <a:gd name="connsiteX5" fmla="*/ 260284 w 312043"/>
                    <a:gd name="connsiteY5" fmla="*/ 21681 h 362603"/>
                    <a:gd name="connsiteX6" fmla="*/ 266068 w 312043"/>
                    <a:gd name="connsiteY6" fmla="*/ 58680 h 362603"/>
                    <a:gd name="connsiteX7" fmla="*/ 279632 w 312043"/>
                    <a:gd name="connsiteY7" fmla="*/ 103728 h 362603"/>
                    <a:gd name="connsiteX8" fmla="*/ 298467 w 312043"/>
                    <a:gd name="connsiteY8" fmla="*/ 146838 h 362603"/>
                    <a:gd name="connsiteX9" fmla="*/ 312043 w 312043"/>
                    <a:gd name="connsiteY9" fmla="*/ 169017 h 362603"/>
                    <a:gd name="connsiteX10" fmla="*/ 304372 w 312043"/>
                    <a:gd name="connsiteY10" fmla="*/ 223054 h 362603"/>
                    <a:gd name="connsiteX11" fmla="*/ 156331 w 312043"/>
                    <a:gd name="connsiteY11" fmla="*/ 362603 h 362603"/>
                    <a:gd name="connsiteX12" fmla="*/ 66501 w 312043"/>
                    <a:gd name="connsiteY12" fmla="*/ 323581 h 362603"/>
                    <a:gd name="connsiteX13" fmla="*/ 60093 w 312043"/>
                    <a:gd name="connsiteY13" fmla="*/ 316063 h 362603"/>
                    <a:gd name="connsiteX14" fmla="*/ 47058 w 312043"/>
                    <a:gd name="connsiteY14" fmla="*/ 300257 h 362603"/>
                    <a:gd name="connsiteX15" fmla="*/ 0 w 312043"/>
                    <a:gd name="connsiteY15" fmla="*/ 133291 h 362603"/>
                    <a:gd name="connsiteX16" fmla="*/ 3466 w 312043"/>
                    <a:gd name="connsiteY16" fmla="*/ 108063 h 362603"/>
                    <a:gd name="connsiteX17" fmla="*/ 3465 w 312043"/>
                    <a:gd name="connsiteY17" fmla="*/ 108063 h 362603"/>
                    <a:gd name="connsiteX18" fmla="*/ 12625 w 312043"/>
                    <a:gd name="connsiteY18" fmla="*/ 41380 h 362603"/>
                    <a:gd name="connsiteX19" fmla="*/ 29699 w 312043"/>
                    <a:gd name="connsiteY19" fmla="*/ 23 h 362603"/>
                    <a:gd name="connsiteX20" fmla="*/ 29710 w 312043"/>
                    <a:gd name="connsiteY20" fmla="*/ 0 h 362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43" h="362603">
                      <a:moveTo>
                        <a:pt x="29710" y="0"/>
                      </a:moveTo>
                      <a:lnTo>
                        <a:pt x="12626" y="41381"/>
                      </a:lnTo>
                      <a:lnTo>
                        <a:pt x="3466" y="108064"/>
                      </a:lnTo>
                      <a:lnTo>
                        <a:pt x="10010" y="108259"/>
                      </a:lnTo>
                      <a:cubicBezTo>
                        <a:pt x="69366" y="103194"/>
                        <a:pt x="179622" y="66265"/>
                        <a:pt x="240749" y="33570"/>
                      </a:cubicBezTo>
                      <a:lnTo>
                        <a:pt x="260284" y="21681"/>
                      </a:lnTo>
                      <a:lnTo>
                        <a:pt x="266068" y="58680"/>
                      </a:lnTo>
                      <a:cubicBezTo>
                        <a:pt x="269350" y="72852"/>
                        <a:pt x="273885" y="88092"/>
                        <a:pt x="279632" y="103728"/>
                      </a:cubicBezTo>
                      <a:cubicBezTo>
                        <a:pt x="285378" y="119363"/>
                        <a:pt x="291790" y="133913"/>
                        <a:pt x="298467" y="146838"/>
                      </a:cubicBezTo>
                      <a:lnTo>
                        <a:pt x="312043" y="169017"/>
                      </a:lnTo>
                      <a:lnTo>
                        <a:pt x="304372" y="223054"/>
                      </a:lnTo>
                      <a:cubicBezTo>
                        <a:pt x="279982" y="305062"/>
                        <a:pt x="222882" y="362603"/>
                        <a:pt x="156331" y="362603"/>
                      </a:cubicBezTo>
                      <a:cubicBezTo>
                        <a:pt x="123056" y="362603"/>
                        <a:pt x="92143" y="348218"/>
                        <a:pt x="66501" y="323581"/>
                      </a:cubicBezTo>
                      <a:lnTo>
                        <a:pt x="60093" y="316063"/>
                      </a:lnTo>
                      <a:lnTo>
                        <a:pt x="47058" y="300257"/>
                      </a:lnTo>
                      <a:cubicBezTo>
                        <a:pt x="17983" y="257527"/>
                        <a:pt x="0" y="198496"/>
                        <a:pt x="0" y="133291"/>
                      </a:cubicBezTo>
                      <a:lnTo>
                        <a:pt x="3466" y="108063"/>
                      </a:lnTo>
                      <a:lnTo>
                        <a:pt x="3465" y="108063"/>
                      </a:lnTo>
                      <a:lnTo>
                        <a:pt x="12625" y="41380"/>
                      </a:lnTo>
                      <a:lnTo>
                        <a:pt x="29699" y="23"/>
                      </a:lnTo>
                      <a:lnTo>
                        <a:pt x="297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  <p:grpSp>
          <p:nvGrpSpPr>
            <p:cNvPr id="388" name="Grupo 387">
              <a:extLst>
                <a:ext uri="{FF2B5EF4-FFF2-40B4-BE49-F238E27FC236}">
                  <a16:creationId xmlns:a16="http://schemas.microsoft.com/office/drawing/2014/main" id="{C5F29BC0-A245-8689-F47B-5FB55C339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32674" y="4336871"/>
              <a:ext cx="560665" cy="582922"/>
              <a:chOff x="2456223" y="3455002"/>
              <a:chExt cx="834351" cy="867473"/>
            </a:xfrm>
          </p:grpSpPr>
          <p:sp>
            <p:nvSpPr>
              <p:cNvPr id="389" name="Elipse 388">
                <a:extLst>
                  <a:ext uri="{FF2B5EF4-FFF2-40B4-BE49-F238E27FC236}">
                    <a16:creationId xmlns:a16="http://schemas.microsoft.com/office/drawing/2014/main" id="{9FBE8BFB-6036-1577-535B-B79FD9488DDC}"/>
                  </a:ext>
                </a:extLst>
              </p:cNvPr>
              <p:cNvSpPr/>
              <p:nvPr/>
            </p:nvSpPr>
            <p:spPr>
              <a:xfrm>
                <a:off x="2456223" y="3455002"/>
                <a:ext cx="834351" cy="835200"/>
              </a:xfrm>
              <a:prstGeom prst="ellipse">
                <a:avLst/>
              </a:prstGeom>
              <a:solidFill>
                <a:srgbClr val="0691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390" name="Grupo 389">
                <a:extLst>
                  <a:ext uri="{FF2B5EF4-FFF2-40B4-BE49-F238E27FC236}">
                    <a16:creationId xmlns:a16="http://schemas.microsoft.com/office/drawing/2014/main" id="{9489187F-65C1-CEB2-E06C-3FB810F27193}"/>
                  </a:ext>
                </a:extLst>
              </p:cNvPr>
              <p:cNvGrpSpPr/>
              <p:nvPr/>
            </p:nvGrpSpPr>
            <p:grpSpPr>
              <a:xfrm>
                <a:off x="2558882" y="3602956"/>
                <a:ext cx="629233" cy="719519"/>
                <a:chOff x="4189992" y="1053236"/>
                <a:chExt cx="629233" cy="719519"/>
              </a:xfrm>
            </p:grpSpPr>
            <p:sp>
              <p:nvSpPr>
                <p:cNvPr id="391" name="Forma libre: forma 390">
                  <a:extLst>
                    <a:ext uri="{FF2B5EF4-FFF2-40B4-BE49-F238E27FC236}">
                      <a16:creationId xmlns:a16="http://schemas.microsoft.com/office/drawing/2014/main" id="{21B618BF-153B-7085-CF21-E59E46CADC92}"/>
                    </a:ext>
                  </a:extLst>
                </p:cNvPr>
                <p:cNvSpPr/>
                <p:nvPr/>
              </p:nvSpPr>
              <p:spPr>
                <a:xfrm>
                  <a:off x="4189992" y="1461357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92" name="Elipse 391">
                  <a:extLst>
                    <a:ext uri="{FF2B5EF4-FFF2-40B4-BE49-F238E27FC236}">
                      <a16:creationId xmlns:a16="http://schemas.microsoft.com/office/drawing/2014/main" id="{1C1BE682-F00B-EA28-89C4-2B145B1E9DF7}"/>
                    </a:ext>
                  </a:extLst>
                </p:cNvPr>
                <p:cNvSpPr/>
                <p:nvPr/>
              </p:nvSpPr>
              <p:spPr>
                <a:xfrm rot="21062633">
                  <a:off x="4295796" y="127698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93" name="Elipse 392">
                  <a:extLst>
                    <a:ext uri="{FF2B5EF4-FFF2-40B4-BE49-F238E27FC236}">
                      <a16:creationId xmlns:a16="http://schemas.microsoft.com/office/drawing/2014/main" id="{FD597D12-C24C-3807-1CE2-5C7E5B023327}"/>
                    </a:ext>
                  </a:extLst>
                </p:cNvPr>
                <p:cNvSpPr/>
                <p:nvPr/>
              </p:nvSpPr>
              <p:spPr>
                <a:xfrm rot="537367" flipH="1">
                  <a:off x="4643502" y="127526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94" name="Elipse 393">
                  <a:extLst>
                    <a:ext uri="{FF2B5EF4-FFF2-40B4-BE49-F238E27FC236}">
                      <a16:creationId xmlns:a16="http://schemas.microsoft.com/office/drawing/2014/main" id="{738DACE9-27BA-D813-3205-F65A40EE2257}"/>
                    </a:ext>
                  </a:extLst>
                </p:cNvPr>
                <p:cNvSpPr/>
                <p:nvPr/>
              </p:nvSpPr>
              <p:spPr>
                <a:xfrm>
                  <a:off x="4345917" y="1060057"/>
                  <a:ext cx="321333" cy="47225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95" name="Forma libre: forma 394">
                  <a:extLst>
                    <a:ext uri="{FF2B5EF4-FFF2-40B4-BE49-F238E27FC236}">
                      <a16:creationId xmlns:a16="http://schemas.microsoft.com/office/drawing/2014/main" id="{190AB19B-1F3C-188E-A462-0BF9630ADA13}"/>
                    </a:ext>
                  </a:extLst>
                </p:cNvPr>
                <p:cNvSpPr/>
                <p:nvPr/>
              </p:nvSpPr>
              <p:spPr>
                <a:xfrm>
                  <a:off x="4534291" y="1385059"/>
                  <a:ext cx="137675" cy="137323"/>
                </a:xfrm>
                <a:custGeom>
                  <a:avLst/>
                  <a:gdLst>
                    <a:gd name="connsiteX0" fmla="*/ 137675 w 137675"/>
                    <a:gd name="connsiteY0" fmla="*/ 0 h 137323"/>
                    <a:gd name="connsiteX1" fmla="*/ 100129 w 137675"/>
                    <a:gd name="connsiteY1" fmla="*/ 71578 h 137323"/>
                    <a:gd name="connsiteX2" fmla="*/ 6467 w 137675"/>
                    <a:gd name="connsiteY2" fmla="*/ 136485 h 137323"/>
                    <a:gd name="connsiteX3" fmla="*/ 0 w 137675"/>
                    <a:gd name="connsiteY3" fmla="*/ 137323 h 137323"/>
                    <a:gd name="connsiteX4" fmla="*/ 5569 w 137675"/>
                    <a:gd name="connsiteY4" fmla="*/ 136485 h 137323"/>
                    <a:gd name="connsiteX5" fmla="*/ 86230 w 137675"/>
                    <a:gd name="connsiteY5" fmla="*/ 71578 h 137323"/>
                    <a:gd name="connsiteX6" fmla="*/ 117543 w 137675"/>
                    <a:gd name="connsiteY6" fmla="*/ 2259 h 137323"/>
                    <a:gd name="connsiteX7" fmla="*/ 119246 w 137675"/>
                    <a:gd name="connsiteY7" fmla="*/ 3312 h 137323"/>
                    <a:gd name="connsiteX8" fmla="*/ 133803 w 137675"/>
                    <a:gd name="connsiteY8" fmla="*/ 2455 h 137323"/>
                    <a:gd name="connsiteX9" fmla="*/ 137675 w 137675"/>
                    <a:gd name="connsiteY9" fmla="*/ 0 h 13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75" h="137323">
                      <a:moveTo>
                        <a:pt x="137675" y="0"/>
                      </a:moveTo>
                      <a:lnTo>
                        <a:pt x="100129" y="71578"/>
                      </a:lnTo>
                      <a:cubicBezTo>
                        <a:pt x="74985" y="103897"/>
                        <a:pt x="42647" y="126969"/>
                        <a:pt x="6467" y="136485"/>
                      </a:cubicBezTo>
                      <a:lnTo>
                        <a:pt x="0" y="137323"/>
                      </a:lnTo>
                      <a:lnTo>
                        <a:pt x="5569" y="136485"/>
                      </a:lnTo>
                      <a:cubicBezTo>
                        <a:pt x="36727" y="126969"/>
                        <a:pt x="64576" y="103897"/>
                        <a:pt x="86230" y="71578"/>
                      </a:cubicBezTo>
                      <a:lnTo>
                        <a:pt x="117543" y="2259"/>
                      </a:lnTo>
                      <a:lnTo>
                        <a:pt x="119246" y="3312"/>
                      </a:lnTo>
                      <a:cubicBezTo>
                        <a:pt x="124028" y="4521"/>
                        <a:pt x="128967" y="4154"/>
                        <a:pt x="133803" y="2455"/>
                      </a:cubicBezTo>
                      <a:lnTo>
                        <a:pt x="137675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96" name="Forma libre: forma 395">
                  <a:extLst>
                    <a:ext uri="{FF2B5EF4-FFF2-40B4-BE49-F238E27FC236}">
                      <a16:creationId xmlns:a16="http://schemas.microsoft.com/office/drawing/2014/main" id="{FB12E244-3438-C960-57A3-1F767698B070}"/>
                    </a:ext>
                  </a:extLst>
                </p:cNvPr>
                <p:cNvSpPr/>
                <p:nvPr/>
              </p:nvSpPr>
              <p:spPr>
                <a:xfrm>
                  <a:off x="4505724" y="1522381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97" name="Forma libre: forma 396">
                  <a:extLst>
                    <a:ext uri="{FF2B5EF4-FFF2-40B4-BE49-F238E27FC236}">
                      <a16:creationId xmlns:a16="http://schemas.microsoft.com/office/drawing/2014/main" id="{97E4D030-AFB0-1656-6B5F-EF9D564BE4A8}"/>
                    </a:ext>
                  </a:extLst>
                </p:cNvPr>
                <p:cNvSpPr/>
                <p:nvPr/>
              </p:nvSpPr>
              <p:spPr>
                <a:xfrm rot="20535258">
                  <a:off x="4303831" y="1053236"/>
                  <a:ext cx="380960" cy="300976"/>
                </a:xfrm>
                <a:custGeom>
                  <a:avLst/>
                  <a:gdLst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47754 w 380960"/>
                    <a:gd name="connsiteY5" fmla="*/ 131493 h 300976"/>
                    <a:gd name="connsiteX6" fmla="*/ 348164 w 380960"/>
                    <a:gd name="connsiteY6" fmla="*/ 133207 h 300976"/>
                    <a:gd name="connsiteX7" fmla="*/ 348165 w 380960"/>
                    <a:gd name="connsiteY7" fmla="*/ 133207 h 300976"/>
                    <a:gd name="connsiteX8" fmla="*/ 323674 w 380960"/>
                    <a:gd name="connsiteY8" fmla="*/ 109341 h 300976"/>
                    <a:gd name="connsiteX9" fmla="*/ 310498 w 380960"/>
                    <a:gd name="connsiteY9" fmla="*/ 109586 h 300976"/>
                    <a:gd name="connsiteX10" fmla="*/ 310497 w 380960"/>
                    <a:gd name="connsiteY10" fmla="*/ 109587 h 300976"/>
                    <a:gd name="connsiteX11" fmla="*/ 323674 w 380960"/>
                    <a:gd name="connsiteY11" fmla="*/ 109341 h 300976"/>
                    <a:gd name="connsiteX12" fmla="*/ 337759 w 380960"/>
                    <a:gd name="connsiteY12" fmla="*/ 122298 h 300976"/>
                    <a:gd name="connsiteX13" fmla="*/ 337759 w 380960"/>
                    <a:gd name="connsiteY13" fmla="*/ 122297 h 300976"/>
                    <a:gd name="connsiteX14" fmla="*/ 337759 w 380960"/>
                    <a:gd name="connsiteY14" fmla="*/ 122297 h 300976"/>
                    <a:gd name="connsiteX15" fmla="*/ 264303 w 380960"/>
                    <a:gd name="connsiteY15" fmla="*/ 59113 h 300976"/>
                    <a:gd name="connsiteX16" fmla="*/ 166897 w 380960"/>
                    <a:gd name="connsiteY16" fmla="*/ 50491 h 300976"/>
                    <a:gd name="connsiteX17" fmla="*/ 264303 w 380960"/>
                    <a:gd name="connsiteY17" fmla="*/ 59113 h 300976"/>
                    <a:gd name="connsiteX18" fmla="*/ 168862 w 380960"/>
                    <a:gd name="connsiteY18" fmla="*/ 12478 h 300976"/>
                    <a:gd name="connsiteX19" fmla="*/ 121347 w 380960"/>
                    <a:gd name="connsiteY19" fmla="*/ 40326 h 300976"/>
                    <a:gd name="connsiteX20" fmla="*/ 91697 w 380960"/>
                    <a:gd name="connsiteY20" fmla="*/ 73191 h 300976"/>
                    <a:gd name="connsiteX21" fmla="*/ 91695 w 380960"/>
                    <a:gd name="connsiteY21" fmla="*/ 73192 h 300976"/>
                    <a:gd name="connsiteX22" fmla="*/ 65713 w 380960"/>
                    <a:gd name="connsiteY22" fmla="*/ 101993 h 300976"/>
                    <a:gd name="connsiteX23" fmla="*/ 64219 w 380960"/>
                    <a:gd name="connsiteY23" fmla="*/ 105131 h 300976"/>
                    <a:gd name="connsiteX24" fmla="*/ 64220 w 380960"/>
                    <a:gd name="connsiteY24" fmla="*/ 105131 h 300976"/>
                    <a:gd name="connsiteX25" fmla="*/ 65714 w 380960"/>
                    <a:gd name="connsiteY25" fmla="*/ 101993 h 300976"/>
                    <a:gd name="connsiteX26" fmla="*/ 91698 w 380960"/>
                    <a:gd name="connsiteY26" fmla="*/ 73191 h 300976"/>
                    <a:gd name="connsiteX27" fmla="*/ 121348 w 380960"/>
                    <a:gd name="connsiteY27" fmla="*/ 40325 h 300976"/>
                    <a:gd name="connsiteX28" fmla="*/ 250052 w 380960"/>
                    <a:gd name="connsiteY28" fmla="*/ 8283 h 300976"/>
                    <a:gd name="connsiteX29" fmla="*/ 274152 w 380960"/>
                    <a:gd name="connsiteY29" fmla="*/ 20196 h 300976"/>
                    <a:gd name="connsiteX30" fmla="*/ 274195 w 380960"/>
                    <a:gd name="connsiteY30" fmla="*/ 20217 h 300976"/>
                    <a:gd name="connsiteX31" fmla="*/ 280055 w 380960"/>
                    <a:gd name="connsiteY31" fmla="*/ 22966 h 300976"/>
                    <a:gd name="connsiteX32" fmla="*/ 349478 w 380960"/>
                    <a:gd name="connsiteY32" fmla="*/ 113332 h 300976"/>
                    <a:gd name="connsiteX33" fmla="*/ 352745 w 380960"/>
                    <a:gd name="connsiteY33" fmla="*/ 131988 h 300976"/>
                    <a:gd name="connsiteX34" fmla="*/ 353821 w 380960"/>
                    <a:gd name="connsiteY34" fmla="*/ 131701 h 300976"/>
                    <a:gd name="connsiteX35" fmla="*/ 378593 w 380960"/>
                    <a:gd name="connsiteY35" fmla="*/ 222842 h 300976"/>
                    <a:gd name="connsiteX36" fmla="*/ 357674 w 380960"/>
                    <a:gd name="connsiteY36" fmla="*/ 281108 h 300976"/>
                    <a:gd name="connsiteX37" fmla="*/ 351627 w 380960"/>
                    <a:gd name="connsiteY37" fmla="*/ 287595 h 300976"/>
                    <a:gd name="connsiteX38" fmla="*/ 350065 w 380960"/>
                    <a:gd name="connsiteY38" fmla="*/ 289269 h 300976"/>
                    <a:gd name="connsiteX39" fmla="*/ 350712 w 380960"/>
                    <a:gd name="connsiteY39" fmla="*/ 286527 h 300976"/>
                    <a:gd name="connsiteX40" fmla="*/ 350711 w 380960"/>
                    <a:gd name="connsiteY40" fmla="*/ 286526 h 300976"/>
                    <a:gd name="connsiteX41" fmla="*/ 350711 w 380960"/>
                    <a:gd name="connsiteY41" fmla="*/ 286525 h 300976"/>
                    <a:gd name="connsiteX42" fmla="*/ 346401 w 380960"/>
                    <a:gd name="connsiteY42" fmla="*/ 281481 h 300976"/>
                    <a:gd name="connsiteX43" fmla="*/ 344306 w 380960"/>
                    <a:gd name="connsiteY43" fmla="*/ 289869 h 300976"/>
                    <a:gd name="connsiteX44" fmla="*/ 328142 w 380960"/>
                    <a:gd name="connsiteY44" fmla="*/ 300976 h 300976"/>
                    <a:gd name="connsiteX45" fmla="*/ 311978 w 380960"/>
                    <a:gd name="connsiteY45" fmla="*/ 289869 h 300976"/>
                    <a:gd name="connsiteX46" fmla="*/ 310635 w 380960"/>
                    <a:gd name="connsiteY46" fmla="*/ 284492 h 300976"/>
                    <a:gd name="connsiteX47" fmla="*/ 309427 w 380960"/>
                    <a:gd name="connsiteY47" fmla="*/ 285628 h 300976"/>
                    <a:gd name="connsiteX48" fmla="*/ 303320 w 380960"/>
                    <a:gd name="connsiteY48" fmla="*/ 272366 h 300976"/>
                    <a:gd name="connsiteX49" fmla="*/ 301724 w 380960"/>
                    <a:gd name="connsiteY49" fmla="*/ 210480 h 300976"/>
                    <a:gd name="connsiteX50" fmla="*/ 309312 w 380960"/>
                    <a:gd name="connsiteY50" fmla="*/ 180831 h 300976"/>
                    <a:gd name="connsiteX51" fmla="*/ 291560 w 380960"/>
                    <a:gd name="connsiteY51" fmla="*/ 164501 h 300976"/>
                    <a:gd name="connsiteX52" fmla="*/ 286733 w 380960"/>
                    <a:gd name="connsiteY52" fmla="*/ 144347 h 300976"/>
                    <a:gd name="connsiteX53" fmla="*/ 286732 w 380960"/>
                    <a:gd name="connsiteY53" fmla="*/ 144345 h 300976"/>
                    <a:gd name="connsiteX54" fmla="*/ 275606 w 380960"/>
                    <a:gd name="connsiteY54" fmla="*/ 154905 h 300976"/>
                    <a:gd name="connsiteX55" fmla="*/ 182881 w 380960"/>
                    <a:gd name="connsiteY55" fmla="*/ 185961 h 300976"/>
                    <a:gd name="connsiteX56" fmla="*/ 54121 w 380960"/>
                    <a:gd name="connsiteY56" fmla="*/ 159208 h 300976"/>
                    <a:gd name="connsiteX57" fmla="*/ 45778 w 380960"/>
                    <a:gd name="connsiteY57" fmla="*/ 143884 h 300976"/>
                    <a:gd name="connsiteX58" fmla="*/ 45794 w 380960"/>
                    <a:gd name="connsiteY58" fmla="*/ 143852 h 300976"/>
                    <a:gd name="connsiteX59" fmla="*/ 45793 w 380960"/>
                    <a:gd name="connsiteY59" fmla="*/ 143851 h 300976"/>
                    <a:gd name="connsiteX60" fmla="*/ 45777 w 380960"/>
                    <a:gd name="connsiteY60" fmla="*/ 143884 h 300976"/>
                    <a:gd name="connsiteX61" fmla="*/ 45762 w 380960"/>
                    <a:gd name="connsiteY61" fmla="*/ 143857 h 300976"/>
                    <a:gd name="connsiteX62" fmla="*/ 45762 w 380960"/>
                    <a:gd name="connsiteY62" fmla="*/ 143857 h 300976"/>
                    <a:gd name="connsiteX63" fmla="*/ 45777 w 380960"/>
                    <a:gd name="connsiteY63" fmla="*/ 143885 h 300976"/>
                    <a:gd name="connsiteX64" fmla="*/ 25520 w 380960"/>
                    <a:gd name="connsiteY64" fmla="*/ 186451 h 300976"/>
                    <a:gd name="connsiteX65" fmla="*/ 22427 w 380960"/>
                    <a:gd name="connsiteY65" fmla="*/ 203922 h 300976"/>
                    <a:gd name="connsiteX66" fmla="*/ 18797 w 380960"/>
                    <a:gd name="connsiteY66" fmla="*/ 185673 h 300976"/>
                    <a:gd name="connsiteX67" fmla="*/ 8211 w 380960"/>
                    <a:gd name="connsiteY67" fmla="*/ 172998 h 300976"/>
                    <a:gd name="connsiteX68" fmla="*/ 0 w 380960"/>
                    <a:gd name="connsiteY68" fmla="*/ 169828 h 300976"/>
                    <a:gd name="connsiteX69" fmla="*/ 15156 w 380960"/>
                    <a:gd name="connsiteY69" fmla="*/ 132746 h 300976"/>
                    <a:gd name="connsiteX70" fmla="*/ 245968 w 380960"/>
                    <a:gd name="connsiteY70" fmla="*/ 6978 h 300976"/>
                    <a:gd name="connsiteX71" fmla="*/ 248068 w 380960"/>
                    <a:gd name="connsiteY71" fmla="*/ 7963 h 300976"/>
                    <a:gd name="connsiteX72" fmla="*/ 248072 w 380960"/>
                    <a:gd name="connsiteY72" fmla="*/ 7963 h 300976"/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10064 w 380960"/>
                    <a:gd name="connsiteY5" fmla="*/ 177896 h 300976"/>
                    <a:gd name="connsiteX6" fmla="*/ 347754 w 380960"/>
                    <a:gd name="connsiteY6" fmla="*/ 131493 h 300976"/>
                    <a:gd name="connsiteX7" fmla="*/ 348164 w 380960"/>
                    <a:gd name="connsiteY7" fmla="*/ 133207 h 300976"/>
                    <a:gd name="connsiteX8" fmla="*/ 348165 w 380960"/>
                    <a:gd name="connsiteY8" fmla="*/ 133207 h 300976"/>
                    <a:gd name="connsiteX9" fmla="*/ 347754 w 380960"/>
                    <a:gd name="connsiteY9" fmla="*/ 131493 h 300976"/>
                    <a:gd name="connsiteX10" fmla="*/ 323674 w 380960"/>
                    <a:gd name="connsiteY10" fmla="*/ 109341 h 300976"/>
                    <a:gd name="connsiteX11" fmla="*/ 310498 w 380960"/>
                    <a:gd name="connsiteY11" fmla="*/ 109586 h 300976"/>
                    <a:gd name="connsiteX12" fmla="*/ 310497 w 380960"/>
                    <a:gd name="connsiteY12" fmla="*/ 109587 h 300976"/>
                    <a:gd name="connsiteX13" fmla="*/ 323674 w 380960"/>
                    <a:gd name="connsiteY13" fmla="*/ 109341 h 300976"/>
                    <a:gd name="connsiteX14" fmla="*/ 337759 w 380960"/>
                    <a:gd name="connsiteY14" fmla="*/ 122298 h 300976"/>
                    <a:gd name="connsiteX15" fmla="*/ 337759 w 380960"/>
                    <a:gd name="connsiteY15" fmla="*/ 122297 h 300976"/>
                    <a:gd name="connsiteX16" fmla="*/ 337759 w 380960"/>
                    <a:gd name="connsiteY16" fmla="*/ 122297 h 300976"/>
                    <a:gd name="connsiteX17" fmla="*/ 323674 w 380960"/>
                    <a:gd name="connsiteY17" fmla="*/ 109341 h 300976"/>
                    <a:gd name="connsiteX18" fmla="*/ 264303 w 380960"/>
                    <a:gd name="connsiteY18" fmla="*/ 59113 h 300976"/>
                    <a:gd name="connsiteX19" fmla="*/ 166897 w 380960"/>
                    <a:gd name="connsiteY19" fmla="*/ 50491 h 300976"/>
                    <a:gd name="connsiteX20" fmla="*/ 264303 w 380960"/>
                    <a:gd name="connsiteY20" fmla="*/ 59113 h 300976"/>
                    <a:gd name="connsiteX21" fmla="*/ 168862 w 380960"/>
                    <a:gd name="connsiteY21" fmla="*/ 12478 h 300976"/>
                    <a:gd name="connsiteX22" fmla="*/ 121347 w 380960"/>
                    <a:gd name="connsiteY22" fmla="*/ 40326 h 300976"/>
                    <a:gd name="connsiteX23" fmla="*/ 91697 w 380960"/>
                    <a:gd name="connsiteY23" fmla="*/ 73191 h 300976"/>
                    <a:gd name="connsiteX24" fmla="*/ 91695 w 380960"/>
                    <a:gd name="connsiteY24" fmla="*/ 73192 h 300976"/>
                    <a:gd name="connsiteX25" fmla="*/ 65713 w 380960"/>
                    <a:gd name="connsiteY25" fmla="*/ 101993 h 300976"/>
                    <a:gd name="connsiteX26" fmla="*/ 64219 w 380960"/>
                    <a:gd name="connsiteY26" fmla="*/ 105131 h 300976"/>
                    <a:gd name="connsiteX27" fmla="*/ 64220 w 380960"/>
                    <a:gd name="connsiteY27" fmla="*/ 105131 h 300976"/>
                    <a:gd name="connsiteX28" fmla="*/ 65714 w 380960"/>
                    <a:gd name="connsiteY28" fmla="*/ 101993 h 300976"/>
                    <a:gd name="connsiteX29" fmla="*/ 91698 w 380960"/>
                    <a:gd name="connsiteY29" fmla="*/ 73191 h 300976"/>
                    <a:gd name="connsiteX30" fmla="*/ 121348 w 380960"/>
                    <a:gd name="connsiteY30" fmla="*/ 40325 h 300976"/>
                    <a:gd name="connsiteX31" fmla="*/ 168862 w 380960"/>
                    <a:gd name="connsiteY31" fmla="*/ 12478 h 300976"/>
                    <a:gd name="connsiteX32" fmla="*/ 250052 w 380960"/>
                    <a:gd name="connsiteY32" fmla="*/ 8283 h 300976"/>
                    <a:gd name="connsiteX33" fmla="*/ 274152 w 380960"/>
                    <a:gd name="connsiteY33" fmla="*/ 20196 h 300976"/>
                    <a:gd name="connsiteX34" fmla="*/ 274195 w 380960"/>
                    <a:gd name="connsiteY34" fmla="*/ 20217 h 300976"/>
                    <a:gd name="connsiteX35" fmla="*/ 280055 w 380960"/>
                    <a:gd name="connsiteY35" fmla="*/ 22966 h 300976"/>
                    <a:gd name="connsiteX36" fmla="*/ 349478 w 380960"/>
                    <a:gd name="connsiteY36" fmla="*/ 113332 h 300976"/>
                    <a:gd name="connsiteX37" fmla="*/ 352745 w 380960"/>
                    <a:gd name="connsiteY37" fmla="*/ 131988 h 300976"/>
                    <a:gd name="connsiteX38" fmla="*/ 353821 w 380960"/>
                    <a:gd name="connsiteY38" fmla="*/ 131701 h 300976"/>
                    <a:gd name="connsiteX39" fmla="*/ 378593 w 380960"/>
                    <a:gd name="connsiteY39" fmla="*/ 222842 h 300976"/>
                    <a:gd name="connsiteX40" fmla="*/ 357674 w 380960"/>
                    <a:gd name="connsiteY40" fmla="*/ 281108 h 300976"/>
                    <a:gd name="connsiteX41" fmla="*/ 351627 w 380960"/>
                    <a:gd name="connsiteY41" fmla="*/ 287595 h 300976"/>
                    <a:gd name="connsiteX42" fmla="*/ 350065 w 380960"/>
                    <a:gd name="connsiteY42" fmla="*/ 289269 h 300976"/>
                    <a:gd name="connsiteX43" fmla="*/ 350712 w 380960"/>
                    <a:gd name="connsiteY43" fmla="*/ 286527 h 300976"/>
                    <a:gd name="connsiteX44" fmla="*/ 350711 w 380960"/>
                    <a:gd name="connsiteY44" fmla="*/ 286526 h 300976"/>
                    <a:gd name="connsiteX45" fmla="*/ 350711 w 380960"/>
                    <a:gd name="connsiteY45" fmla="*/ 286525 h 300976"/>
                    <a:gd name="connsiteX46" fmla="*/ 346401 w 380960"/>
                    <a:gd name="connsiteY46" fmla="*/ 281481 h 300976"/>
                    <a:gd name="connsiteX47" fmla="*/ 344306 w 380960"/>
                    <a:gd name="connsiteY47" fmla="*/ 289869 h 300976"/>
                    <a:gd name="connsiteX48" fmla="*/ 328142 w 380960"/>
                    <a:gd name="connsiteY48" fmla="*/ 300976 h 300976"/>
                    <a:gd name="connsiteX49" fmla="*/ 311978 w 380960"/>
                    <a:gd name="connsiteY49" fmla="*/ 289869 h 300976"/>
                    <a:gd name="connsiteX50" fmla="*/ 310635 w 380960"/>
                    <a:gd name="connsiteY50" fmla="*/ 284492 h 300976"/>
                    <a:gd name="connsiteX51" fmla="*/ 309427 w 380960"/>
                    <a:gd name="connsiteY51" fmla="*/ 285628 h 300976"/>
                    <a:gd name="connsiteX52" fmla="*/ 303320 w 380960"/>
                    <a:gd name="connsiteY52" fmla="*/ 272366 h 300976"/>
                    <a:gd name="connsiteX53" fmla="*/ 301724 w 380960"/>
                    <a:gd name="connsiteY53" fmla="*/ 210480 h 300976"/>
                    <a:gd name="connsiteX54" fmla="*/ 309312 w 380960"/>
                    <a:gd name="connsiteY54" fmla="*/ 180831 h 300976"/>
                    <a:gd name="connsiteX55" fmla="*/ 286733 w 380960"/>
                    <a:gd name="connsiteY55" fmla="*/ 144347 h 300976"/>
                    <a:gd name="connsiteX56" fmla="*/ 286732 w 380960"/>
                    <a:gd name="connsiteY56" fmla="*/ 144345 h 300976"/>
                    <a:gd name="connsiteX57" fmla="*/ 275606 w 380960"/>
                    <a:gd name="connsiteY57" fmla="*/ 154905 h 300976"/>
                    <a:gd name="connsiteX58" fmla="*/ 182881 w 380960"/>
                    <a:gd name="connsiteY58" fmla="*/ 185961 h 300976"/>
                    <a:gd name="connsiteX59" fmla="*/ 54121 w 380960"/>
                    <a:gd name="connsiteY59" fmla="*/ 159208 h 300976"/>
                    <a:gd name="connsiteX60" fmla="*/ 45778 w 380960"/>
                    <a:gd name="connsiteY60" fmla="*/ 143884 h 300976"/>
                    <a:gd name="connsiteX61" fmla="*/ 45794 w 380960"/>
                    <a:gd name="connsiteY61" fmla="*/ 143852 h 300976"/>
                    <a:gd name="connsiteX62" fmla="*/ 45793 w 380960"/>
                    <a:gd name="connsiteY62" fmla="*/ 143851 h 300976"/>
                    <a:gd name="connsiteX63" fmla="*/ 45777 w 380960"/>
                    <a:gd name="connsiteY63" fmla="*/ 143884 h 300976"/>
                    <a:gd name="connsiteX64" fmla="*/ 45762 w 380960"/>
                    <a:gd name="connsiteY64" fmla="*/ 143857 h 300976"/>
                    <a:gd name="connsiteX65" fmla="*/ 45762 w 380960"/>
                    <a:gd name="connsiteY65" fmla="*/ 143857 h 300976"/>
                    <a:gd name="connsiteX66" fmla="*/ 45777 w 380960"/>
                    <a:gd name="connsiteY66" fmla="*/ 143885 h 300976"/>
                    <a:gd name="connsiteX67" fmla="*/ 25520 w 380960"/>
                    <a:gd name="connsiteY67" fmla="*/ 186451 h 300976"/>
                    <a:gd name="connsiteX68" fmla="*/ 22427 w 380960"/>
                    <a:gd name="connsiteY68" fmla="*/ 203922 h 300976"/>
                    <a:gd name="connsiteX69" fmla="*/ 18797 w 380960"/>
                    <a:gd name="connsiteY69" fmla="*/ 185673 h 300976"/>
                    <a:gd name="connsiteX70" fmla="*/ 8211 w 380960"/>
                    <a:gd name="connsiteY70" fmla="*/ 172998 h 300976"/>
                    <a:gd name="connsiteX71" fmla="*/ 0 w 380960"/>
                    <a:gd name="connsiteY71" fmla="*/ 169828 h 300976"/>
                    <a:gd name="connsiteX72" fmla="*/ 15156 w 380960"/>
                    <a:gd name="connsiteY72" fmla="*/ 132746 h 300976"/>
                    <a:gd name="connsiteX73" fmla="*/ 245968 w 380960"/>
                    <a:gd name="connsiteY73" fmla="*/ 6978 h 300976"/>
                    <a:gd name="connsiteX74" fmla="*/ 248068 w 380960"/>
                    <a:gd name="connsiteY74" fmla="*/ 7963 h 300976"/>
                    <a:gd name="connsiteX75" fmla="*/ 248072 w 380960"/>
                    <a:gd name="connsiteY75" fmla="*/ 7963 h 300976"/>
                    <a:gd name="connsiteX76" fmla="*/ 250052 w 380960"/>
                    <a:gd name="connsiteY76" fmla="*/ 8283 h 3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80960" h="300976">
                      <a:moveTo>
                        <a:pt x="310064" y="177896"/>
                      </a:moveTo>
                      <a:lnTo>
                        <a:pt x="309313" y="180831"/>
                      </a:lnTo>
                      <a:lnTo>
                        <a:pt x="315640" y="186651"/>
                      </a:lnTo>
                      <a:lnTo>
                        <a:pt x="315641" y="186652"/>
                      </a:lnTo>
                      <a:lnTo>
                        <a:pt x="309314" y="180830"/>
                      </a:lnTo>
                      <a:lnTo>
                        <a:pt x="310064" y="177896"/>
                      </a:lnTo>
                      <a:close/>
                      <a:moveTo>
                        <a:pt x="347754" y="131493"/>
                      </a:moveTo>
                      <a:cubicBezTo>
                        <a:pt x="347891" y="132064"/>
                        <a:pt x="348027" y="132636"/>
                        <a:pt x="348164" y="133207"/>
                      </a:cubicBezTo>
                      <a:lnTo>
                        <a:pt x="348165" y="133207"/>
                      </a:lnTo>
                      <a:lnTo>
                        <a:pt x="347754" y="131493"/>
                      </a:lnTo>
                      <a:close/>
                      <a:moveTo>
                        <a:pt x="323674" y="109341"/>
                      </a:moveTo>
                      <a:lnTo>
                        <a:pt x="310498" y="109586"/>
                      </a:lnTo>
                      <a:lnTo>
                        <a:pt x="310497" y="109587"/>
                      </a:lnTo>
                      <a:lnTo>
                        <a:pt x="323674" y="109341"/>
                      </a:lnTo>
                      <a:lnTo>
                        <a:pt x="337759" y="122298"/>
                      </a:lnTo>
                      <a:lnTo>
                        <a:pt x="337759" y="122297"/>
                      </a:lnTo>
                      <a:lnTo>
                        <a:pt x="337759" y="122297"/>
                      </a:lnTo>
                      <a:lnTo>
                        <a:pt x="323674" y="109341"/>
                      </a:lnTo>
                      <a:close/>
                      <a:moveTo>
                        <a:pt x="264303" y="59113"/>
                      </a:moveTo>
                      <a:cubicBezTo>
                        <a:pt x="238527" y="49726"/>
                        <a:pt x="204021" y="46110"/>
                        <a:pt x="166897" y="50491"/>
                      </a:cubicBezTo>
                      <a:cubicBezTo>
                        <a:pt x="204022" y="46111"/>
                        <a:pt x="238527" y="49726"/>
                        <a:pt x="264303" y="59113"/>
                      </a:cubicBezTo>
                      <a:close/>
                      <a:moveTo>
                        <a:pt x="168862" y="12478"/>
                      </a:moveTo>
                      <a:cubicBezTo>
                        <a:pt x="152591" y="18819"/>
                        <a:pt x="136584" y="28236"/>
                        <a:pt x="121347" y="40326"/>
                      </a:cubicBezTo>
                      <a:lnTo>
                        <a:pt x="91697" y="73191"/>
                      </a:lnTo>
                      <a:cubicBezTo>
                        <a:pt x="91696" y="73191"/>
                        <a:pt x="91696" y="73192"/>
                        <a:pt x="91695" y="73192"/>
                      </a:cubicBezTo>
                      <a:lnTo>
                        <a:pt x="65713" y="101993"/>
                      </a:lnTo>
                      <a:lnTo>
                        <a:pt x="64219" y="105131"/>
                      </a:lnTo>
                      <a:lnTo>
                        <a:pt x="64220" y="105131"/>
                      </a:lnTo>
                      <a:lnTo>
                        <a:pt x="65714" y="101993"/>
                      </a:lnTo>
                      <a:lnTo>
                        <a:pt x="91698" y="73191"/>
                      </a:lnTo>
                      <a:lnTo>
                        <a:pt x="121348" y="40325"/>
                      </a:lnTo>
                      <a:lnTo>
                        <a:pt x="168862" y="12478"/>
                      </a:lnTo>
                      <a:close/>
                      <a:moveTo>
                        <a:pt x="250052" y="8283"/>
                      </a:moveTo>
                      <a:lnTo>
                        <a:pt x="274152" y="20196"/>
                      </a:lnTo>
                      <a:cubicBezTo>
                        <a:pt x="274166" y="20203"/>
                        <a:pt x="274181" y="20210"/>
                        <a:pt x="274195" y="20217"/>
                      </a:cubicBezTo>
                      <a:lnTo>
                        <a:pt x="280055" y="22966"/>
                      </a:lnTo>
                      <a:cubicBezTo>
                        <a:pt x="311613" y="43057"/>
                        <a:pt x="335381" y="74887"/>
                        <a:pt x="349478" y="113332"/>
                      </a:cubicBezTo>
                      <a:lnTo>
                        <a:pt x="352745" y="131988"/>
                      </a:lnTo>
                      <a:lnTo>
                        <a:pt x="353821" y="131701"/>
                      </a:lnTo>
                      <a:cubicBezTo>
                        <a:pt x="375048" y="135114"/>
                        <a:pt x="386139" y="175920"/>
                        <a:pt x="378593" y="222842"/>
                      </a:cubicBezTo>
                      <a:cubicBezTo>
                        <a:pt x="374820" y="246303"/>
                        <a:pt x="367102" y="266851"/>
                        <a:pt x="357674" y="281108"/>
                      </a:cubicBezTo>
                      <a:lnTo>
                        <a:pt x="351627" y="287595"/>
                      </a:lnTo>
                      <a:lnTo>
                        <a:pt x="350065" y="289269"/>
                      </a:lnTo>
                      <a:lnTo>
                        <a:pt x="350712" y="286527"/>
                      </a:lnTo>
                      <a:lnTo>
                        <a:pt x="350711" y="286526"/>
                      </a:lnTo>
                      <a:lnTo>
                        <a:pt x="350711" y="286525"/>
                      </a:lnTo>
                      <a:lnTo>
                        <a:pt x="346401" y="281481"/>
                      </a:lnTo>
                      <a:lnTo>
                        <a:pt x="344306" y="289869"/>
                      </a:lnTo>
                      <a:cubicBezTo>
                        <a:pt x="340169" y="296731"/>
                        <a:pt x="334455" y="300976"/>
                        <a:pt x="328142" y="300976"/>
                      </a:cubicBezTo>
                      <a:cubicBezTo>
                        <a:pt x="321829" y="300976"/>
                        <a:pt x="316115" y="296732"/>
                        <a:pt x="311978" y="289869"/>
                      </a:cubicBezTo>
                      <a:lnTo>
                        <a:pt x="310635" y="284492"/>
                      </a:lnTo>
                      <a:lnTo>
                        <a:pt x="309427" y="285628"/>
                      </a:lnTo>
                      <a:lnTo>
                        <a:pt x="303320" y="272366"/>
                      </a:lnTo>
                      <a:cubicBezTo>
                        <a:pt x="298838" y="255873"/>
                        <a:pt x="297951" y="233941"/>
                        <a:pt x="301724" y="210480"/>
                      </a:cubicBezTo>
                      <a:lnTo>
                        <a:pt x="309312" y="180831"/>
                      </a:lnTo>
                      <a:lnTo>
                        <a:pt x="286733" y="144347"/>
                      </a:lnTo>
                      <a:cubicBezTo>
                        <a:pt x="286733" y="144346"/>
                        <a:pt x="286732" y="144346"/>
                        <a:pt x="286732" y="144345"/>
                      </a:cubicBezTo>
                      <a:lnTo>
                        <a:pt x="275606" y="154905"/>
                      </a:lnTo>
                      <a:cubicBezTo>
                        <a:pt x="252723" y="170033"/>
                        <a:pt x="220006" y="181581"/>
                        <a:pt x="182881" y="185961"/>
                      </a:cubicBezTo>
                      <a:cubicBezTo>
                        <a:pt x="127192" y="192532"/>
                        <a:pt x="77400" y="181112"/>
                        <a:pt x="54121" y="159208"/>
                      </a:cubicBezTo>
                      <a:lnTo>
                        <a:pt x="45778" y="143884"/>
                      </a:lnTo>
                      <a:cubicBezTo>
                        <a:pt x="45783" y="143873"/>
                        <a:pt x="45789" y="143863"/>
                        <a:pt x="45794" y="143852"/>
                      </a:cubicBezTo>
                      <a:lnTo>
                        <a:pt x="45793" y="143851"/>
                      </a:lnTo>
                      <a:cubicBezTo>
                        <a:pt x="45788" y="143862"/>
                        <a:pt x="45782" y="143873"/>
                        <a:pt x="45777" y="143884"/>
                      </a:cubicBezTo>
                      <a:lnTo>
                        <a:pt x="45762" y="143857"/>
                      </a:lnTo>
                      <a:lnTo>
                        <a:pt x="45762" y="143857"/>
                      </a:lnTo>
                      <a:cubicBezTo>
                        <a:pt x="45767" y="143866"/>
                        <a:pt x="45772" y="143876"/>
                        <a:pt x="45777" y="143885"/>
                      </a:cubicBezTo>
                      <a:lnTo>
                        <a:pt x="25520" y="186451"/>
                      </a:lnTo>
                      <a:lnTo>
                        <a:pt x="22427" y="203922"/>
                      </a:lnTo>
                      <a:lnTo>
                        <a:pt x="18797" y="185673"/>
                      </a:lnTo>
                      <a:cubicBezTo>
                        <a:pt x="15886" y="180419"/>
                        <a:pt x="12300" y="176090"/>
                        <a:pt x="8211" y="172998"/>
                      </a:cubicBezTo>
                      <a:lnTo>
                        <a:pt x="0" y="169828"/>
                      </a:lnTo>
                      <a:lnTo>
                        <a:pt x="15156" y="132746"/>
                      </a:lnTo>
                      <a:cubicBezTo>
                        <a:pt x="64682" y="34665"/>
                        <a:pt x="160701" y="-20309"/>
                        <a:pt x="245968" y="6978"/>
                      </a:cubicBezTo>
                      <a:lnTo>
                        <a:pt x="248068" y="7963"/>
                      </a:lnTo>
                      <a:lnTo>
                        <a:pt x="248072" y="7963"/>
                      </a:lnTo>
                      <a:lnTo>
                        <a:pt x="250052" y="8283"/>
                      </a:lnTo>
                      <a:close/>
                    </a:path>
                  </a:pathLst>
                </a:custGeom>
                <a:solidFill>
                  <a:srgbClr val="3F5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</p:grpSp>
        </p:grpSp>
        <p:grpSp>
          <p:nvGrpSpPr>
            <p:cNvPr id="398" name="Grupo 397">
              <a:extLst>
                <a:ext uri="{FF2B5EF4-FFF2-40B4-BE49-F238E27FC236}">
                  <a16:creationId xmlns:a16="http://schemas.microsoft.com/office/drawing/2014/main" id="{B651D90D-575F-1AE7-86EA-931BC3D48EF8}"/>
                </a:ext>
              </a:extLst>
            </p:cNvPr>
            <p:cNvGrpSpPr/>
            <p:nvPr/>
          </p:nvGrpSpPr>
          <p:grpSpPr>
            <a:xfrm>
              <a:off x="7794708" y="4313508"/>
              <a:ext cx="1133959" cy="354186"/>
              <a:chOff x="2294224" y="5305897"/>
              <a:chExt cx="1133959" cy="354186"/>
            </a:xfrm>
          </p:grpSpPr>
          <p:sp>
            <p:nvSpPr>
              <p:cNvPr id="399" name="CuadroTexto 398">
                <a:extLst>
                  <a:ext uri="{FF2B5EF4-FFF2-40B4-BE49-F238E27FC236}">
                    <a16:creationId xmlns:a16="http://schemas.microsoft.com/office/drawing/2014/main" id="{0DEB0545-55B4-EC22-124B-1577EE432A3E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06919E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06919E"/>
                  </a:solidFill>
                  <a:latin typeface="Quicksand" pitchFamily="2" charset="0"/>
                </a:endParaRPr>
              </a:p>
            </p:txBody>
          </p:sp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id="{C6B5F27C-767B-D785-F9D0-47A4503F01B0}"/>
                  </a:ext>
                </a:extLst>
              </p:cNvPr>
              <p:cNvSpPr txBox="1"/>
              <p:nvPr/>
            </p:nvSpPr>
            <p:spPr>
              <a:xfrm>
                <a:off x="2294224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sp>
          <p:nvSpPr>
            <p:cNvPr id="401" name="Rectángulo: esquinas superiores redondeadas 315">
              <a:extLst>
                <a:ext uri="{FF2B5EF4-FFF2-40B4-BE49-F238E27FC236}">
                  <a16:creationId xmlns:a16="http://schemas.microsoft.com/office/drawing/2014/main" id="{5B4150A8-9CCB-24DC-FAA7-28F4A87654BF}"/>
                </a:ext>
              </a:extLst>
            </p:cNvPr>
            <p:cNvSpPr/>
            <p:nvPr/>
          </p:nvSpPr>
          <p:spPr>
            <a:xfrm>
              <a:off x="7112420" y="3528335"/>
              <a:ext cx="818767" cy="274144"/>
            </a:xfrm>
            <a:custGeom>
              <a:avLst/>
              <a:gdLst>
                <a:gd name="connsiteX0" fmla="*/ 91413 w 764222"/>
                <a:gd name="connsiteY0" fmla="*/ 0 h 274144"/>
                <a:gd name="connsiteX1" fmla="*/ 672809 w 764222"/>
                <a:gd name="connsiteY1" fmla="*/ 0 h 274144"/>
                <a:gd name="connsiteX2" fmla="*/ 764222 w 764222"/>
                <a:gd name="connsiteY2" fmla="*/ 91413 h 274144"/>
                <a:gd name="connsiteX3" fmla="*/ 764222 w 764222"/>
                <a:gd name="connsiteY3" fmla="*/ 274144 h 274144"/>
                <a:gd name="connsiteX4" fmla="*/ 764222 w 764222"/>
                <a:gd name="connsiteY4" fmla="*/ 274144 h 274144"/>
                <a:gd name="connsiteX5" fmla="*/ 0 w 764222"/>
                <a:gd name="connsiteY5" fmla="*/ 274144 h 274144"/>
                <a:gd name="connsiteX6" fmla="*/ 0 w 764222"/>
                <a:gd name="connsiteY6" fmla="*/ 274144 h 274144"/>
                <a:gd name="connsiteX7" fmla="*/ 0 w 764222"/>
                <a:gd name="connsiteY7" fmla="*/ 91413 h 274144"/>
                <a:gd name="connsiteX8" fmla="*/ 91413 w 764222"/>
                <a:gd name="connsiteY8" fmla="*/ 0 h 274144"/>
                <a:gd name="connsiteX0" fmla="*/ 0 w 855662"/>
                <a:gd name="connsiteY0" fmla="*/ 274144 h 365584"/>
                <a:gd name="connsiteX1" fmla="*/ 0 w 855662"/>
                <a:gd name="connsiteY1" fmla="*/ 274144 h 365584"/>
                <a:gd name="connsiteX2" fmla="*/ 0 w 855662"/>
                <a:gd name="connsiteY2" fmla="*/ 91413 h 365584"/>
                <a:gd name="connsiteX3" fmla="*/ 91413 w 855662"/>
                <a:gd name="connsiteY3" fmla="*/ 0 h 365584"/>
                <a:gd name="connsiteX4" fmla="*/ 672809 w 855662"/>
                <a:gd name="connsiteY4" fmla="*/ 0 h 365584"/>
                <a:gd name="connsiteX5" fmla="*/ 764222 w 855662"/>
                <a:gd name="connsiteY5" fmla="*/ 91413 h 365584"/>
                <a:gd name="connsiteX6" fmla="*/ 764222 w 855662"/>
                <a:gd name="connsiteY6" fmla="*/ 274144 h 365584"/>
                <a:gd name="connsiteX7" fmla="*/ 855662 w 855662"/>
                <a:gd name="connsiteY7" fmla="*/ 365584 h 365584"/>
                <a:gd name="connsiteX0" fmla="*/ 0 w 764222"/>
                <a:gd name="connsiteY0" fmla="*/ 274144 h 274144"/>
                <a:gd name="connsiteX1" fmla="*/ 0 w 764222"/>
                <a:gd name="connsiteY1" fmla="*/ 274144 h 274144"/>
                <a:gd name="connsiteX2" fmla="*/ 0 w 764222"/>
                <a:gd name="connsiteY2" fmla="*/ 91413 h 274144"/>
                <a:gd name="connsiteX3" fmla="*/ 91413 w 764222"/>
                <a:gd name="connsiteY3" fmla="*/ 0 h 274144"/>
                <a:gd name="connsiteX4" fmla="*/ 672809 w 764222"/>
                <a:gd name="connsiteY4" fmla="*/ 0 h 274144"/>
                <a:gd name="connsiteX5" fmla="*/ 764222 w 764222"/>
                <a:gd name="connsiteY5" fmla="*/ 91413 h 274144"/>
                <a:gd name="connsiteX6" fmla="*/ 764222 w 764222"/>
                <a:gd name="connsiteY6" fmla="*/ 274144 h 27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4222" h="274144">
                  <a:moveTo>
                    <a:pt x="0" y="274144"/>
                  </a:moveTo>
                  <a:lnTo>
                    <a:pt x="0" y="274144"/>
                  </a:lnTo>
                  <a:lnTo>
                    <a:pt x="0" y="91413"/>
                  </a:lnTo>
                  <a:cubicBezTo>
                    <a:pt x="0" y="40927"/>
                    <a:pt x="40927" y="0"/>
                    <a:pt x="91413" y="0"/>
                  </a:cubicBezTo>
                  <a:lnTo>
                    <a:pt x="672809" y="0"/>
                  </a:lnTo>
                  <a:cubicBezTo>
                    <a:pt x="723295" y="0"/>
                    <a:pt x="764222" y="40927"/>
                    <a:pt x="764222" y="91413"/>
                  </a:cubicBezTo>
                  <a:lnTo>
                    <a:pt x="764222" y="274144"/>
                  </a:lnTo>
                </a:path>
              </a:pathLst>
            </a:custGeom>
            <a:noFill/>
            <a:ln w="19050">
              <a:solidFill>
                <a:srgbClr val="0691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402" name="Grupo 401">
              <a:extLst>
                <a:ext uri="{FF2B5EF4-FFF2-40B4-BE49-F238E27FC236}">
                  <a16:creationId xmlns:a16="http://schemas.microsoft.com/office/drawing/2014/main" id="{386203C4-5702-061D-8055-9ADDE08D1130}"/>
                </a:ext>
              </a:extLst>
            </p:cNvPr>
            <p:cNvGrpSpPr/>
            <p:nvPr/>
          </p:nvGrpSpPr>
          <p:grpSpPr>
            <a:xfrm flipH="1">
              <a:off x="6077865" y="4319541"/>
              <a:ext cx="1133959" cy="354186"/>
              <a:chOff x="2294224" y="5305897"/>
              <a:chExt cx="1133959" cy="354186"/>
            </a:xfrm>
          </p:grpSpPr>
          <p:sp>
            <p:nvSpPr>
              <p:cNvPr id="403" name="CuadroTexto 402">
                <a:extLst>
                  <a:ext uri="{FF2B5EF4-FFF2-40B4-BE49-F238E27FC236}">
                    <a16:creationId xmlns:a16="http://schemas.microsoft.com/office/drawing/2014/main" id="{BC46BFAB-5E38-73EE-7505-C106061F3FDE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06919E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06919E"/>
                  </a:solidFill>
                  <a:latin typeface="Quicksand" pitchFamily="2" charset="0"/>
                </a:endParaRPr>
              </a:p>
            </p:txBody>
          </p:sp>
          <p:sp>
            <p:nvSpPr>
              <p:cNvPr id="404" name="CuadroTexto 403">
                <a:extLst>
                  <a:ext uri="{FF2B5EF4-FFF2-40B4-BE49-F238E27FC236}">
                    <a16:creationId xmlns:a16="http://schemas.microsoft.com/office/drawing/2014/main" id="{563AE3E9-9045-5991-5F71-A86CE44EAD5D}"/>
                  </a:ext>
                </a:extLst>
              </p:cNvPr>
              <p:cNvSpPr txBox="1"/>
              <p:nvPr/>
            </p:nvSpPr>
            <p:spPr>
              <a:xfrm>
                <a:off x="2294224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405" name="Grupo 404">
              <a:extLst>
                <a:ext uri="{FF2B5EF4-FFF2-40B4-BE49-F238E27FC236}">
                  <a16:creationId xmlns:a16="http://schemas.microsoft.com/office/drawing/2014/main" id="{47354245-520E-C25B-9798-35315D090172}"/>
                </a:ext>
              </a:extLst>
            </p:cNvPr>
            <p:cNvGrpSpPr/>
            <p:nvPr/>
          </p:nvGrpSpPr>
          <p:grpSpPr>
            <a:xfrm flipH="1">
              <a:off x="6943444" y="4918942"/>
              <a:ext cx="1133959" cy="354186"/>
              <a:chOff x="2294224" y="5305897"/>
              <a:chExt cx="1133959" cy="354186"/>
            </a:xfrm>
          </p:grpSpPr>
          <p:sp>
            <p:nvSpPr>
              <p:cNvPr id="406" name="CuadroTexto 405">
                <a:extLst>
                  <a:ext uri="{FF2B5EF4-FFF2-40B4-BE49-F238E27FC236}">
                    <a16:creationId xmlns:a16="http://schemas.microsoft.com/office/drawing/2014/main" id="{8AEACB84-7DB3-DF8C-2E51-0B9FE8B5A9F1}"/>
                  </a:ext>
                </a:extLst>
              </p:cNvPr>
              <p:cNvSpPr txBox="1"/>
              <p:nvPr/>
            </p:nvSpPr>
            <p:spPr>
              <a:xfrm>
                <a:off x="2294224" y="5305897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06919E"/>
                    </a:solidFill>
                    <a:latin typeface="Quicksand" pitchFamily="2" charset="0"/>
                  </a:rPr>
                  <a:t>JOB POSITION </a:t>
                </a:r>
                <a:endParaRPr lang="es-CO" sz="1000" b="1" dirty="0">
                  <a:solidFill>
                    <a:srgbClr val="06919E"/>
                  </a:solidFill>
                  <a:latin typeface="Quicksand" pitchFamily="2" charset="0"/>
                </a:endParaRPr>
              </a:p>
            </p:txBody>
          </p:sp>
          <p:sp>
            <p:nvSpPr>
              <p:cNvPr id="407" name="CuadroTexto 406">
                <a:extLst>
                  <a:ext uri="{FF2B5EF4-FFF2-40B4-BE49-F238E27FC236}">
                    <a16:creationId xmlns:a16="http://schemas.microsoft.com/office/drawing/2014/main" id="{63DB63AC-4B75-CCFA-FCF3-71A2B9289410}"/>
                  </a:ext>
                </a:extLst>
              </p:cNvPr>
              <p:cNvSpPr txBox="1"/>
              <p:nvPr/>
            </p:nvSpPr>
            <p:spPr>
              <a:xfrm>
                <a:off x="2391573" y="5475417"/>
                <a:ext cx="95304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600" dirty="0" err="1">
                    <a:latin typeface="Quicksand" pitchFamily="2" charset="0"/>
                  </a:rPr>
                  <a:t>Write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text</a:t>
                </a:r>
                <a:r>
                  <a:rPr lang="es-ES" sz="600" dirty="0">
                    <a:latin typeface="Quicksand" pitchFamily="2" charset="0"/>
                  </a:rPr>
                  <a:t> </a:t>
                </a:r>
                <a:r>
                  <a:rPr lang="es-ES" sz="600" dirty="0" err="1">
                    <a:latin typeface="Quicksand" pitchFamily="2" charset="0"/>
                  </a:rPr>
                  <a:t>here</a:t>
                </a:r>
                <a:r>
                  <a:rPr lang="es-ES" sz="600" dirty="0"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:a16="http://schemas.microsoft.com/office/drawing/2014/main" id="{7CB8CFB4-A41A-AC19-C2A2-5346EF7594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1482" y="3715783"/>
              <a:ext cx="560665" cy="582922"/>
              <a:chOff x="2456223" y="3455002"/>
              <a:chExt cx="834351" cy="867473"/>
            </a:xfrm>
          </p:grpSpPr>
          <p:sp>
            <p:nvSpPr>
              <p:cNvPr id="409" name="Elipse 408">
                <a:extLst>
                  <a:ext uri="{FF2B5EF4-FFF2-40B4-BE49-F238E27FC236}">
                    <a16:creationId xmlns:a16="http://schemas.microsoft.com/office/drawing/2014/main" id="{24DFFFD6-764F-B60E-716C-636FF7F5C58F}"/>
                  </a:ext>
                </a:extLst>
              </p:cNvPr>
              <p:cNvSpPr/>
              <p:nvPr/>
            </p:nvSpPr>
            <p:spPr>
              <a:xfrm>
                <a:off x="2456223" y="3455002"/>
                <a:ext cx="834351" cy="835200"/>
              </a:xfrm>
              <a:prstGeom prst="ellipse">
                <a:avLst/>
              </a:prstGeom>
              <a:solidFill>
                <a:srgbClr val="0691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410" name="Grupo 409">
                <a:extLst>
                  <a:ext uri="{FF2B5EF4-FFF2-40B4-BE49-F238E27FC236}">
                    <a16:creationId xmlns:a16="http://schemas.microsoft.com/office/drawing/2014/main" id="{FC20D461-853A-8042-1D0A-F85B0011F0DC}"/>
                  </a:ext>
                </a:extLst>
              </p:cNvPr>
              <p:cNvGrpSpPr/>
              <p:nvPr/>
            </p:nvGrpSpPr>
            <p:grpSpPr>
              <a:xfrm>
                <a:off x="2558882" y="3602956"/>
                <a:ext cx="629233" cy="719519"/>
                <a:chOff x="4189992" y="1053236"/>
                <a:chExt cx="629233" cy="719519"/>
              </a:xfrm>
            </p:grpSpPr>
            <p:sp>
              <p:nvSpPr>
                <p:cNvPr id="411" name="Forma libre: forma 410">
                  <a:extLst>
                    <a:ext uri="{FF2B5EF4-FFF2-40B4-BE49-F238E27FC236}">
                      <a16:creationId xmlns:a16="http://schemas.microsoft.com/office/drawing/2014/main" id="{9BF210F8-E6E6-34BC-3E94-99E7C98833BC}"/>
                    </a:ext>
                  </a:extLst>
                </p:cNvPr>
                <p:cNvSpPr/>
                <p:nvPr/>
              </p:nvSpPr>
              <p:spPr>
                <a:xfrm>
                  <a:off x="4189992" y="1461357"/>
                  <a:ext cx="629233" cy="311398"/>
                </a:xfrm>
                <a:custGeom>
                  <a:avLst/>
                  <a:gdLst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7223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8887 w 651608"/>
                    <a:gd name="connsiteY3" fmla="*/ 74932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27823 w 651608"/>
                    <a:gd name="connsiteY8" fmla="*/ 72474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608"/>
                    <a:gd name="connsiteY0" fmla="*/ 178171 h 293073"/>
                    <a:gd name="connsiteX1" fmla="*/ 46823 w 651608"/>
                    <a:gd name="connsiteY1" fmla="*/ 119177 h 293073"/>
                    <a:gd name="connsiteX2" fmla="*/ 132855 w 651608"/>
                    <a:gd name="connsiteY2" fmla="*/ 84765 h 293073"/>
                    <a:gd name="connsiteX3" fmla="*/ 211513 w 651608"/>
                    <a:gd name="connsiteY3" fmla="*/ 70015 h 293073"/>
                    <a:gd name="connsiteX4" fmla="*/ 233636 w 651608"/>
                    <a:gd name="connsiteY4" fmla="*/ 25771 h 293073"/>
                    <a:gd name="connsiteX5" fmla="*/ 253300 w 651608"/>
                    <a:gd name="connsiteY5" fmla="*/ 1190 h 293073"/>
                    <a:gd name="connsiteX6" fmla="*/ 373746 w 651608"/>
                    <a:gd name="connsiteY6" fmla="*/ 6107 h 293073"/>
                    <a:gd name="connsiteX7" fmla="*/ 400784 w 651608"/>
                    <a:gd name="connsiteY7" fmla="*/ 25771 h 293073"/>
                    <a:gd name="connsiteX8" fmla="*/ 432739 w 651608"/>
                    <a:gd name="connsiteY8" fmla="*/ 67558 h 293073"/>
                    <a:gd name="connsiteX9" fmla="*/ 513855 w 651608"/>
                    <a:gd name="connsiteY9" fmla="*/ 77390 h 293073"/>
                    <a:gd name="connsiteX10" fmla="*/ 622010 w 651608"/>
                    <a:gd name="connsiteY10" fmla="*/ 131468 h 293073"/>
                    <a:gd name="connsiteX11" fmla="*/ 639217 w 651608"/>
                    <a:gd name="connsiteY11" fmla="*/ 178171 h 293073"/>
                    <a:gd name="connsiteX12" fmla="*/ 457320 w 651608"/>
                    <a:gd name="connsiteY12" fmla="*/ 271577 h 293073"/>
                    <a:gd name="connsiteX13" fmla="*/ 228720 w 651608"/>
                    <a:gd name="connsiteY13" fmla="*/ 286326 h 293073"/>
                    <a:gd name="connsiteX14" fmla="*/ 9952 w 651608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4765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11513 w 651184"/>
                    <a:gd name="connsiteY3" fmla="*/ 70015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2739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178171 h 293073"/>
                    <a:gd name="connsiteX1" fmla="*/ 46823 w 651184"/>
                    <a:gd name="connsiteY1" fmla="*/ 119177 h 293073"/>
                    <a:gd name="connsiteX2" fmla="*/ 132855 w 651184"/>
                    <a:gd name="connsiteY2" fmla="*/ 80002 h 293073"/>
                    <a:gd name="connsiteX3" fmla="*/ 209132 w 651184"/>
                    <a:gd name="connsiteY3" fmla="*/ 60490 h 293073"/>
                    <a:gd name="connsiteX4" fmla="*/ 233636 w 651184"/>
                    <a:gd name="connsiteY4" fmla="*/ 25771 h 293073"/>
                    <a:gd name="connsiteX5" fmla="*/ 253300 w 651184"/>
                    <a:gd name="connsiteY5" fmla="*/ 1190 h 293073"/>
                    <a:gd name="connsiteX6" fmla="*/ 373746 w 651184"/>
                    <a:gd name="connsiteY6" fmla="*/ 6107 h 293073"/>
                    <a:gd name="connsiteX7" fmla="*/ 400784 w 651184"/>
                    <a:gd name="connsiteY7" fmla="*/ 25771 h 293073"/>
                    <a:gd name="connsiteX8" fmla="*/ 435120 w 651184"/>
                    <a:gd name="connsiteY8" fmla="*/ 67558 h 293073"/>
                    <a:gd name="connsiteX9" fmla="*/ 526146 w 651184"/>
                    <a:gd name="connsiteY9" fmla="*/ 79848 h 293073"/>
                    <a:gd name="connsiteX10" fmla="*/ 622010 w 651184"/>
                    <a:gd name="connsiteY10" fmla="*/ 131468 h 293073"/>
                    <a:gd name="connsiteX11" fmla="*/ 639217 w 651184"/>
                    <a:gd name="connsiteY11" fmla="*/ 178171 h 293073"/>
                    <a:gd name="connsiteX12" fmla="*/ 457320 w 651184"/>
                    <a:gd name="connsiteY12" fmla="*/ 271577 h 293073"/>
                    <a:gd name="connsiteX13" fmla="*/ 228720 w 651184"/>
                    <a:gd name="connsiteY13" fmla="*/ 286326 h 293073"/>
                    <a:gd name="connsiteX14" fmla="*/ 9952 w 651184"/>
                    <a:gd name="connsiteY14" fmla="*/ 178171 h 293073"/>
                    <a:gd name="connsiteX0" fmla="*/ 9952 w 651184"/>
                    <a:gd name="connsiteY0" fmla="*/ 204365 h 291500"/>
                    <a:gd name="connsiteX1" fmla="*/ 46823 w 651184"/>
                    <a:gd name="connsiteY1" fmla="*/ 119177 h 291500"/>
                    <a:gd name="connsiteX2" fmla="*/ 132855 w 651184"/>
                    <a:gd name="connsiteY2" fmla="*/ 80002 h 291500"/>
                    <a:gd name="connsiteX3" fmla="*/ 209132 w 651184"/>
                    <a:gd name="connsiteY3" fmla="*/ 60490 h 291500"/>
                    <a:gd name="connsiteX4" fmla="*/ 233636 w 651184"/>
                    <a:gd name="connsiteY4" fmla="*/ 25771 h 291500"/>
                    <a:gd name="connsiteX5" fmla="*/ 253300 w 651184"/>
                    <a:gd name="connsiteY5" fmla="*/ 1190 h 291500"/>
                    <a:gd name="connsiteX6" fmla="*/ 373746 w 651184"/>
                    <a:gd name="connsiteY6" fmla="*/ 6107 h 291500"/>
                    <a:gd name="connsiteX7" fmla="*/ 400784 w 651184"/>
                    <a:gd name="connsiteY7" fmla="*/ 25771 h 291500"/>
                    <a:gd name="connsiteX8" fmla="*/ 435120 w 651184"/>
                    <a:gd name="connsiteY8" fmla="*/ 67558 h 291500"/>
                    <a:gd name="connsiteX9" fmla="*/ 526146 w 651184"/>
                    <a:gd name="connsiteY9" fmla="*/ 79848 h 291500"/>
                    <a:gd name="connsiteX10" fmla="*/ 622010 w 651184"/>
                    <a:gd name="connsiteY10" fmla="*/ 131468 h 291500"/>
                    <a:gd name="connsiteX11" fmla="*/ 639217 w 651184"/>
                    <a:gd name="connsiteY11" fmla="*/ 178171 h 291500"/>
                    <a:gd name="connsiteX12" fmla="*/ 457320 w 651184"/>
                    <a:gd name="connsiteY12" fmla="*/ 271577 h 291500"/>
                    <a:gd name="connsiteX13" fmla="*/ 228720 w 651184"/>
                    <a:gd name="connsiteY13" fmla="*/ 286326 h 291500"/>
                    <a:gd name="connsiteX14" fmla="*/ 9952 w 651184"/>
                    <a:gd name="connsiteY14" fmla="*/ 204365 h 291500"/>
                    <a:gd name="connsiteX0" fmla="*/ 9952 w 657048"/>
                    <a:gd name="connsiteY0" fmla="*/ 204365 h 291500"/>
                    <a:gd name="connsiteX1" fmla="*/ 46823 w 657048"/>
                    <a:gd name="connsiteY1" fmla="*/ 119177 h 291500"/>
                    <a:gd name="connsiteX2" fmla="*/ 132855 w 657048"/>
                    <a:gd name="connsiteY2" fmla="*/ 80002 h 291500"/>
                    <a:gd name="connsiteX3" fmla="*/ 209132 w 657048"/>
                    <a:gd name="connsiteY3" fmla="*/ 60490 h 291500"/>
                    <a:gd name="connsiteX4" fmla="*/ 233636 w 657048"/>
                    <a:gd name="connsiteY4" fmla="*/ 25771 h 291500"/>
                    <a:gd name="connsiteX5" fmla="*/ 253300 w 657048"/>
                    <a:gd name="connsiteY5" fmla="*/ 1190 h 291500"/>
                    <a:gd name="connsiteX6" fmla="*/ 373746 w 657048"/>
                    <a:gd name="connsiteY6" fmla="*/ 6107 h 291500"/>
                    <a:gd name="connsiteX7" fmla="*/ 400784 w 657048"/>
                    <a:gd name="connsiteY7" fmla="*/ 25771 h 291500"/>
                    <a:gd name="connsiteX8" fmla="*/ 435120 w 657048"/>
                    <a:gd name="connsiteY8" fmla="*/ 67558 h 291500"/>
                    <a:gd name="connsiteX9" fmla="*/ 526146 w 657048"/>
                    <a:gd name="connsiteY9" fmla="*/ 79848 h 291500"/>
                    <a:gd name="connsiteX10" fmla="*/ 622010 w 657048"/>
                    <a:gd name="connsiteY10" fmla="*/ 131468 h 291500"/>
                    <a:gd name="connsiteX11" fmla="*/ 646361 w 657048"/>
                    <a:gd name="connsiteY11" fmla="*/ 192459 h 291500"/>
                    <a:gd name="connsiteX12" fmla="*/ 457320 w 657048"/>
                    <a:gd name="connsiteY12" fmla="*/ 271577 h 291500"/>
                    <a:gd name="connsiteX13" fmla="*/ 228720 w 657048"/>
                    <a:gd name="connsiteY13" fmla="*/ 286326 h 291500"/>
                    <a:gd name="connsiteX14" fmla="*/ 9952 w 657048"/>
                    <a:gd name="connsiteY14" fmla="*/ 204365 h 291500"/>
                    <a:gd name="connsiteX0" fmla="*/ 9952 w 638919"/>
                    <a:gd name="connsiteY0" fmla="*/ 204365 h 291500"/>
                    <a:gd name="connsiteX1" fmla="*/ 46823 w 638919"/>
                    <a:gd name="connsiteY1" fmla="*/ 119177 h 291500"/>
                    <a:gd name="connsiteX2" fmla="*/ 132855 w 638919"/>
                    <a:gd name="connsiteY2" fmla="*/ 80002 h 291500"/>
                    <a:gd name="connsiteX3" fmla="*/ 209132 w 638919"/>
                    <a:gd name="connsiteY3" fmla="*/ 60490 h 291500"/>
                    <a:gd name="connsiteX4" fmla="*/ 233636 w 638919"/>
                    <a:gd name="connsiteY4" fmla="*/ 25771 h 291500"/>
                    <a:gd name="connsiteX5" fmla="*/ 253300 w 638919"/>
                    <a:gd name="connsiteY5" fmla="*/ 1190 h 291500"/>
                    <a:gd name="connsiteX6" fmla="*/ 373746 w 638919"/>
                    <a:gd name="connsiteY6" fmla="*/ 6107 h 291500"/>
                    <a:gd name="connsiteX7" fmla="*/ 400784 w 638919"/>
                    <a:gd name="connsiteY7" fmla="*/ 25771 h 291500"/>
                    <a:gd name="connsiteX8" fmla="*/ 435120 w 638919"/>
                    <a:gd name="connsiteY8" fmla="*/ 67558 h 291500"/>
                    <a:gd name="connsiteX9" fmla="*/ 526146 w 638919"/>
                    <a:gd name="connsiteY9" fmla="*/ 79848 h 291500"/>
                    <a:gd name="connsiteX10" fmla="*/ 622010 w 638919"/>
                    <a:gd name="connsiteY10" fmla="*/ 131468 h 291500"/>
                    <a:gd name="connsiteX11" fmla="*/ 622548 w 638919"/>
                    <a:gd name="connsiteY11" fmla="*/ 192459 h 291500"/>
                    <a:gd name="connsiteX12" fmla="*/ 457320 w 638919"/>
                    <a:gd name="connsiteY12" fmla="*/ 271577 h 291500"/>
                    <a:gd name="connsiteX13" fmla="*/ 228720 w 638919"/>
                    <a:gd name="connsiteY13" fmla="*/ 286326 h 291500"/>
                    <a:gd name="connsiteX14" fmla="*/ 9952 w 638919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209132 w 638178"/>
                    <a:gd name="connsiteY3" fmla="*/ 60490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952 w 638178"/>
                    <a:gd name="connsiteY0" fmla="*/ 204365 h 291500"/>
                    <a:gd name="connsiteX1" fmla="*/ 46823 w 638178"/>
                    <a:gd name="connsiteY1" fmla="*/ 119177 h 291500"/>
                    <a:gd name="connsiteX2" fmla="*/ 132855 w 638178"/>
                    <a:gd name="connsiteY2" fmla="*/ 80002 h 291500"/>
                    <a:gd name="connsiteX3" fmla="*/ 194844 w 638178"/>
                    <a:gd name="connsiteY3" fmla="*/ 65253 h 291500"/>
                    <a:gd name="connsiteX4" fmla="*/ 233636 w 638178"/>
                    <a:gd name="connsiteY4" fmla="*/ 25771 h 291500"/>
                    <a:gd name="connsiteX5" fmla="*/ 253300 w 638178"/>
                    <a:gd name="connsiteY5" fmla="*/ 1190 h 291500"/>
                    <a:gd name="connsiteX6" fmla="*/ 373746 w 638178"/>
                    <a:gd name="connsiteY6" fmla="*/ 6107 h 291500"/>
                    <a:gd name="connsiteX7" fmla="*/ 400784 w 638178"/>
                    <a:gd name="connsiteY7" fmla="*/ 25771 h 291500"/>
                    <a:gd name="connsiteX8" fmla="*/ 435120 w 638178"/>
                    <a:gd name="connsiteY8" fmla="*/ 67558 h 291500"/>
                    <a:gd name="connsiteX9" fmla="*/ 540434 w 638178"/>
                    <a:gd name="connsiteY9" fmla="*/ 89373 h 291500"/>
                    <a:gd name="connsiteX10" fmla="*/ 622010 w 638178"/>
                    <a:gd name="connsiteY10" fmla="*/ 131468 h 291500"/>
                    <a:gd name="connsiteX11" fmla="*/ 622548 w 638178"/>
                    <a:gd name="connsiteY11" fmla="*/ 192459 h 291500"/>
                    <a:gd name="connsiteX12" fmla="*/ 457320 w 638178"/>
                    <a:gd name="connsiteY12" fmla="*/ 271577 h 291500"/>
                    <a:gd name="connsiteX13" fmla="*/ 228720 w 638178"/>
                    <a:gd name="connsiteY13" fmla="*/ 286326 h 291500"/>
                    <a:gd name="connsiteX14" fmla="*/ 9952 w 638178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194461 w 637795"/>
                    <a:gd name="connsiteY3" fmla="*/ 65253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9569 w 637795"/>
                    <a:gd name="connsiteY0" fmla="*/ 204365 h 291500"/>
                    <a:gd name="connsiteX1" fmla="*/ 46440 w 637795"/>
                    <a:gd name="connsiteY1" fmla="*/ 119177 h 291500"/>
                    <a:gd name="connsiteX2" fmla="*/ 113422 w 637795"/>
                    <a:gd name="connsiteY2" fmla="*/ 84765 h 291500"/>
                    <a:gd name="connsiteX3" fmla="*/ 203986 w 637795"/>
                    <a:gd name="connsiteY3" fmla="*/ 60491 h 291500"/>
                    <a:gd name="connsiteX4" fmla="*/ 233253 w 637795"/>
                    <a:gd name="connsiteY4" fmla="*/ 25771 h 291500"/>
                    <a:gd name="connsiteX5" fmla="*/ 252917 w 637795"/>
                    <a:gd name="connsiteY5" fmla="*/ 1190 h 291500"/>
                    <a:gd name="connsiteX6" fmla="*/ 373363 w 637795"/>
                    <a:gd name="connsiteY6" fmla="*/ 6107 h 291500"/>
                    <a:gd name="connsiteX7" fmla="*/ 400401 w 637795"/>
                    <a:gd name="connsiteY7" fmla="*/ 25771 h 291500"/>
                    <a:gd name="connsiteX8" fmla="*/ 434737 w 637795"/>
                    <a:gd name="connsiteY8" fmla="*/ 67558 h 291500"/>
                    <a:gd name="connsiteX9" fmla="*/ 540051 w 637795"/>
                    <a:gd name="connsiteY9" fmla="*/ 89373 h 291500"/>
                    <a:gd name="connsiteX10" fmla="*/ 621627 w 637795"/>
                    <a:gd name="connsiteY10" fmla="*/ 131468 h 291500"/>
                    <a:gd name="connsiteX11" fmla="*/ 622165 w 637795"/>
                    <a:gd name="connsiteY11" fmla="*/ 192459 h 291500"/>
                    <a:gd name="connsiteX12" fmla="*/ 456937 w 637795"/>
                    <a:gd name="connsiteY12" fmla="*/ 271577 h 291500"/>
                    <a:gd name="connsiteX13" fmla="*/ 228337 w 637795"/>
                    <a:gd name="connsiteY13" fmla="*/ 286326 h 291500"/>
                    <a:gd name="connsiteX14" fmla="*/ 9569 w 637795"/>
                    <a:gd name="connsiteY14" fmla="*/ 204365 h 291500"/>
                    <a:gd name="connsiteX0" fmla="*/ 10730 w 629431"/>
                    <a:gd name="connsiteY0" fmla="*/ 192459 h 292380"/>
                    <a:gd name="connsiteX1" fmla="*/ 38076 w 629431"/>
                    <a:gd name="connsiteY1" fmla="*/ 119177 h 292380"/>
                    <a:gd name="connsiteX2" fmla="*/ 105058 w 629431"/>
                    <a:gd name="connsiteY2" fmla="*/ 84765 h 292380"/>
                    <a:gd name="connsiteX3" fmla="*/ 195622 w 629431"/>
                    <a:gd name="connsiteY3" fmla="*/ 60491 h 292380"/>
                    <a:gd name="connsiteX4" fmla="*/ 224889 w 629431"/>
                    <a:gd name="connsiteY4" fmla="*/ 25771 h 292380"/>
                    <a:gd name="connsiteX5" fmla="*/ 244553 w 629431"/>
                    <a:gd name="connsiteY5" fmla="*/ 1190 h 292380"/>
                    <a:gd name="connsiteX6" fmla="*/ 364999 w 629431"/>
                    <a:gd name="connsiteY6" fmla="*/ 6107 h 292380"/>
                    <a:gd name="connsiteX7" fmla="*/ 392037 w 629431"/>
                    <a:gd name="connsiteY7" fmla="*/ 25771 h 292380"/>
                    <a:gd name="connsiteX8" fmla="*/ 426373 w 629431"/>
                    <a:gd name="connsiteY8" fmla="*/ 67558 h 292380"/>
                    <a:gd name="connsiteX9" fmla="*/ 531687 w 629431"/>
                    <a:gd name="connsiteY9" fmla="*/ 89373 h 292380"/>
                    <a:gd name="connsiteX10" fmla="*/ 613263 w 629431"/>
                    <a:gd name="connsiteY10" fmla="*/ 131468 h 292380"/>
                    <a:gd name="connsiteX11" fmla="*/ 613801 w 629431"/>
                    <a:gd name="connsiteY11" fmla="*/ 192459 h 292380"/>
                    <a:gd name="connsiteX12" fmla="*/ 448573 w 629431"/>
                    <a:gd name="connsiteY12" fmla="*/ 271577 h 292380"/>
                    <a:gd name="connsiteX13" fmla="*/ 219973 w 629431"/>
                    <a:gd name="connsiteY13" fmla="*/ 286326 h 292380"/>
                    <a:gd name="connsiteX14" fmla="*/ 10730 w 629431"/>
                    <a:gd name="connsiteY14" fmla="*/ 192459 h 292380"/>
                    <a:gd name="connsiteX0" fmla="*/ 10730 w 629431"/>
                    <a:gd name="connsiteY0" fmla="*/ 192459 h 311842"/>
                    <a:gd name="connsiteX1" fmla="*/ 38076 w 629431"/>
                    <a:gd name="connsiteY1" fmla="*/ 119177 h 311842"/>
                    <a:gd name="connsiteX2" fmla="*/ 105058 w 629431"/>
                    <a:gd name="connsiteY2" fmla="*/ 84765 h 311842"/>
                    <a:gd name="connsiteX3" fmla="*/ 195622 w 629431"/>
                    <a:gd name="connsiteY3" fmla="*/ 60491 h 311842"/>
                    <a:gd name="connsiteX4" fmla="*/ 224889 w 629431"/>
                    <a:gd name="connsiteY4" fmla="*/ 25771 h 311842"/>
                    <a:gd name="connsiteX5" fmla="*/ 244553 w 629431"/>
                    <a:gd name="connsiteY5" fmla="*/ 1190 h 311842"/>
                    <a:gd name="connsiteX6" fmla="*/ 364999 w 629431"/>
                    <a:gd name="connsiteY6" fmla="*/ 6107 h 311842"/>
                    <a:gd name="connsiteX7" fmla="*/ 392037 w 629431"/>
                    <a:gd name="connsiteY7" fmla="*/ 25771 h 311842"/>
                    <a:gd name="connsiteX8" fmla="*/ 426373 w 629431"/>
                    <a:gd name="connsiteY8" fmla="*/ 67558 h 311842"/>
                    <a:gd name="connsiteX9" fmla="*/ 531687 w 629431"/>
                    <a:gd name="connsiteY9" fmla="*/ 89373 h 311842"/>
                    <a:gd name="connsiteX10" fmla="*/ 613263 w 629431"/>
                    <a:gd name="connsiteY10" fmla="*/ 131468 h 311842"/>
                    <a:gd name="connsiteX11" fmla="*/ 613801 w 629431"/>
                    <a:gd name="connsiteY11" fmla="*/ 192459 h 311842"/>
                    <a:gd name="connsiteX12" fmla="*/ 448573 w 629431"/>
                    <a:gd name="connsiteY12" fmla="*/ 271577 h 311842"/>
                    <a:gd name="connsiteX13" fmla="*/ 219973 w 629431"/>
                    <a:gd name="connsiteY13" fmla="*/ 308765 h 311842"/>
                    <a:gd name="connsiteX14" fmla="*/ 10730 w 629431"/>
                    <a:gd name="connsiteY14" fmla="*/ 192459 h 311842"/>
                    <a:gd name="connsiteX0" fmla="*/ 10730 w 629034"/>
                    <a:gd name="connsiteY0" fmla="*/ 192459 h 317422"/>
                    <a:gd name="connsiteX1" fmla="*/ 38076 w 629034"/>
                    <a:gd name="connsiteY1" fmla="*/ 119177 h 317422"/>
                    <a:gd name="connsiteX2" fmla="*/ 105058 w 629034"/>
                    <a:gd name="connsiteY2" fmla="*/ 84765 h 317422"/>
                    <a:gd name="connsiteX3" fmla="*/ 195622 w 629034"/>
                    <a:gd name="connsiteY3" fmla="*/ 60491 h 317422"/>
                    <a:gd name="connsiteX4" fmla="*/ 224889 w 629034"/>
                    <a:gd name="connsiteY4" fmla="*/ 25771 h 317422"/>
                    <a:gd name="connsiteX5" fmla="*/ 244553 w 629034"/>
                    <a:gd name="connsiteY5" fmla="*/ 1190 h 317422"/>
                    <a:gd name="connsiteX6" fmla="*/ 364999 w 629034"/>
                    <a:gd name="connsiteY6" fmla="*/ 6107 h 317422"/>
                    <a:gd name="connsiteX7" fmla="*/ 392037 w 629034"/>
                    <a:gd name="connsiteY7" fmla="*/ 25771 h 317422"/>
                    <a:gd name="connsiteX8" fmla="*/ 426373 w 629034"/>
                    <a:gd name="connsiteY8" fmla="*/ 67558 h 317422"/>
                    <a:gd name="connsiteX9" fmla="*/ 531687 w 629034"/>
                    <a:gd name="connsiteY9" fmla="*/ 89373 h 317422"/>
                    <a:gd name="connsiteX10" fmla="*/ 613263 w 629034"/>
                    <a:gd name="connsiteY10" fmla="*/ 131468 h 317422"/>
                    <a:gd name="connsiteX11" fmla="*/ 613801 w 629034"/>
                    <a:gd name="connsiteY11" fmla="*/ 192459 h 317422"/>
                    <a:gd name="connsiteX12" fmla="*/ 454183 w 629034"/>
                    <a:gd name="connsiteY12" fmla="*/ 296821 h 317422"/>
                    <a:gd name="connsiteX13" fmla="*/ 219973 w 629034"/>
                    <a:gd name="connsiteY13" fmla="*/ 308765 h 317422"/>
                    <a:gd name="connsiteX14" fmla="*/ 10730 w 629034"/>
                    <a:gd name="connsiteY14" fmla="*/ 192459 h 317422"/>
                    <a:gd name="connsiteX0" fmla="*/ 10730 w 629034"/>
                    <a:gd name="connsiteY0" fmla="*/ 192459 h 315467"/>
                    <a:gd name="connsiteX1" fmla="*/ 38076 w 629034"/>
                    <a:gd name="connsiteY1" fmla="*/ 119177 h 315467"/>
                    <a:gd name="connsiteX2" fmla="*/ 105058 w 629034"/>
                    <a:gd name="connsiteY2" fmla="*/ 84765 h 315467"/>
                    <a:gd name="connsiteX3" fmla="*/ 195622 w 629034"/>
                    <a:gd name="connsiteY3" fmla="*/ 60491 h 315467"/>
                    <a:gd name="connsiteX4" fmla="*/ 224889 w 629034"/>
                    <a:gd name="connsiteY4" fmla="*/ 25771 h 315467"/>
                    <a:gd name="connsiteX5" fmla="*/ 244553 w 629034"/>
                    <a:gd name="connsiteY5" fmla="*/ 1190 h 315467"/>
                    <a:gd name="connsiteX6" fmla="*/ 364999 w 629034"/>
                    <a:gd name="connsiteY6" fmla="*/ 6107 h 315467"/>
                    <a:gd name="connsiteX7" fmla="*/ 392037 w 629034"/>
                    <a:gd name="connsiteY7" fmla="*/ 25771 h 315467"/>
                    <a:gd name="connsiteX8" fmla="*/ 426373 w 629034"/>
                    <a:gd name="connsiteY8" fmla="*/ 67558 h 315467"/>
                    <a:gd name="connsiteX9" fmla="*/ 531687 w 629034"/>
                    <a:gd name="connsiteY9" fmla="*/ 89373 h 315467"/>
                    <a:gd name="connsiteX10" fmla="*/ 613263 w 629034"/>
                    <a:gd name="connsiteY10" fmla="*/ 131468 h 315467"/>
                    <a:gd name="connsiteX11" fmla="*/ 613801 w 629034"/>
                    <a:gd name="connsiteY11" fmla="*/ 192459 h 315467"/>
                    <a:gd name="connsiteX12" fmla="*/ 454183 w 629034"/>
                    <a:gd name="connsiteY12" fmla="*/ 296821 h 315467"/>
                    <a:gd name="connsiteX13" fmla="*/ 219973 w 629034"/>
                    <a:gd name="connsiteY13" fmla="*/ 305960 h 315467"/>
                    <a:gd name="connsiteX14" fmla="*/ 10730 w 629034"/>
                    <a:gd name="connsiteY14" fmla="*/ 192459 h 315467"/>
                    <a:gd name="connsiteX0" fmla="*/ 10730 w 629034"/>
                    <a:gd name="connsiteY0" fmla="*/ 192459 h 309124"/>
                    <a:gd name="connsiteX1" fmla="*/ 38076 w 629034"/>
                    <a:gd name="connsiteY1" fmla="*/ 119177 h 309124"/>
                    <a:gd name="connsiteX2" fmla="*/ 105058 w 629034"/>
                    <a:gd name="connsiteY2" fmla="*/ 84765 h 309124"/>
                    <a:gd name="connsiteX3" fmla="*/ 195622 w 629034"/>
                    <a:gd name="connsiteY3" fmla="*/ 60491 h 309124"/>
                    <a:gd name="connsiteX4" fmla="*/ 224889 w 629034"/>
                    <a:gd name="connsiteY4" fmla="*/ 25771 h 309124"/>
                    <a:gd name="connsiteX5" fmla="*/ 244553 w 629034"/>
                    <a:gd name="connsiteY5" fmla="*/ 1190 h 309124"/>
                    <a:gd name="connsiteX6" fmla="*/ 364999 w 629034"/>
                    <a:gd name="connsiteY6" fmla="*/ 6107 h 309124"/>
                    <a:gd name="connsiteX7" fmla="*/ 392037 w 629034"/>
                    <a:gd name="connsiteY7" fmla="*/ 25771 h 309124"/>
                    <a:gd name="connsiteX8" fmla="*/ 426373 w 629034"/>
                    <a:gd name="connsiteY8" fmla="*/ 67558 h 309124"/>
                    <a:gd name="connsiteX9" fmla="*/ 531687 w 629034"/>
                    <a:gd name="connsiteY9" fmla="*/ 89373 h 309124"/>
                    <a:gd name="connsiteX10" fmla="*/ 613263 w 629034"/>
                    <a:gd name="connsiteY10" fmla="*/ 131468 h 309124"/>
                    <a:gd name="connsiteX11" fmla="*/ 613801 w 629034"/>
                    <a:gd name="connsiteY11" fmla="*/ 192459 h 309124"/>
                    <a:gd name="connsiteX12" fmla="*/ 454183 w 629034"/>
                    <a:gd name="connsiteY12" fmla="*/ 296821 h 309124"/>
                    <a:gd name="connsiteX13" fmla="*/ 219973 w 629034"/>
                    <a:gd name="connsiteY13" fmla="*/ 294741 h 309124"/>
                    <a:gd name="connsiteX14" fmla="*/ 10730 w 629034"/>
                    <a:gd name="connsiteY14" fmla="*/ 192459 h 309124"/>
                    <a:gd name="connsiteX0" fmla="*/ 10532 w 628836"/>
                    <a:gd name="connsiteY0" fmla="*/ 192459 h 313648"/>
                    <a:gd name="connsiteX1" fmla="*/ 37878 w 628836"/>
                    <a:gd name="connsiteY1" fmla="*/ 119177 h 313648"/>
                    <a:gd name="connsiteX2" fmla="*/ 104860 w 628836"/>
                    <a:gd name="connsiteY2" fmla="*/ 84765 h 313648"/>
                    <a:gd name="connsiteX3" fmla="*/ 195424 w 628836"/>
                    <a:gd name="connsiteY3" fmla="*/ 60491 h 313648"/>
                    <a:gd name="connsiteX4" fmla="*/ 224691 w 628836"/>
                    <a:gd name="connsiteY4" fmla="*/ 25771 h 313648"/>
                    <a:gd name="connsiteX5" fmla="*/ 244355 w 628836"/>
                    <a:gd name="connsiteY5" fmla="*/ 1190 h 313648"/>
                    <a:gd name="connsiteX6" fmla="*/ 364801 w 628836"/>
                    <a:gd name="connsiteY6" fmla="*/ 6107 h 313648"/>
                    <a:gd name="connsiteX7" fmla="*/ 391839 w 628836"/>
                    <a:gd name="connsiteY7" fmla="*/ 25771 h 313648"/>
                    <a:gd name="connsiteX8" fmla="*/ 426175 w 628836"/>
                    <a:gd name="connsiteY8" fmla="*/ 67558 h 313648"/>
                    <a:gd name="connsiteX9" fmla="*/ 531489 w 628836"/>
                    <a:gd name="connsiteY9" fmla="*/ 89373 h 313648"/>
                    <a:gd name="connsiteX10" fmla="*/ 613065 w 628836"/>
                    <a:gd name="connsiteY10" fmla="*/ 131468 h 313648"/>
                    <a:gd name="connsiteX11" fmla="*/ 613603 w 628836"/>
                    <a:gd name="connsiteY11" fmla="*/ 192459 h 313648"/>
                    <a:gd name="connsiteX12" fmla="*/ 453985 w 628836"/>
                    <a:gd name="connsiteY12" fmla="*/ 296821 h 313648"/>
                    <a:gd name="connsiteX13" fmla="*/ 216970 w 628836"/>
                    <a:gd name="connsiteY13" fmla="*/ 303156 h 313648"/>
                    <a:gd name="connsiteX14" fmla="*/ 10532 w 628836"/>
                    <a:gd name="connsiteY14" fmla="*/ 192459 h 313648"/>
                    <a:gd name="connsiteX0" fmla="*/ 10532 w 628836"/>
                    <a:gd name="connsiteY0" fmla="*/ 192459 h 309621"/>
                    <a:gd name="connsiteX1" fmla="*/ 37878 w 628836"/>
                    <a:gd name="connsiteY1" fmla="*/ 119177 h 309621"/>
                    <a:gd name="connsiteX2" fmla="*/ 104860 w 628836"/>
                    <a:gd name="connsiteY2" fmla="*/ 84765 h 309621"/>
                    <a:gd name="connsiteX3" fmla="*/ 195424 w 628836"/>
                    <a:gd name="connsiteY3" fmla="*/ 60491 h 309621"/>
                    <a:gd name="connsiteX4" fmla="*/ 224691 w 628836"/>
                    <a:gd name="connsiteY4" fmla="*/ 25771 h 309621"/>
                    <a:gd name="connsiteX5" fmla="*/ 244355 w 628836"/>
                    <a:gd name="connsiteY5" fmla="*/ 1190 h 309621"/>
                    <a:gd name="connsiteX6" fmla="*/ 364801 w 628836"/>
                    <a:gd name="connsiteY6" fmla="*/ 6107 h 309621"/>
                    <a:gd name="connsiteX7" fmla="*/ 391839 w 628836"/>
                    <a:gd name="connsiteY7" fmla="*/ 25771 h 309621"/>
                    <a:gd name="connsiteX8" fmla="*/ 426175 w 628836"/>
                    <a:gd name="connsiteY8" fmla="*/ 67558 h 309621"/>
                    <a:gd name="connsiteX9" fmla="*/ 531489 w 628836"/>
                    <a:gd name="connsiteY9" fmla="*/ 89373 h 309621"/>
                    <a:gd name="connsiteX10" fmla="*/ 613065 w 628836"/>
                    <a:gd name="connsiteY10" fmla="*/ 131468 h 309621"/>
                    <a:gd name="connsiteX11" fmla="*/ 613603 w 628836"/>
                    <a:gd name="connsiteY11" fmla="*/ 192459 h 309621"/>
                    <a:gd name="connsiteX12" fmla="*/ 453985 w 628836"/>
                    <a:gd name="connsiteY12" fmla="*/ 285602 h 309621"/>
                    <a:gd name="connsiteX13" fmla="*/ 216970 w 628836"/>
                    <a:gd name="connsiteY13" fmla="*/ 303156 h 309621"/>
                    <a:gd name="connsiteX14" fmla="*/ 10532 w 628836"/>
                    <a:gd name="connsiteY14" fmla="*/ 192459 h 309621"/>
                    <a:gd name="connsiteX0" fmla="*/ 10532 w 629233"/>
                    <a:gd name="connsiteY0" fmla="*/ 192459 h 311398"/>
                    <a:gd name="connsiteX1" fmla="*/ 37878 w 629233"/>
                    <a:gd name="connsiteY1" fmla="*/ 119177 h 311398"/>
                    <a:gd name="connsiteX2" fmla="*/ 104860 w 629233"/>
                    <a:gd name="connsiteY2" fmla="*/ 84765 h 311398"/>
                    <a:gd name="connsiteX3" fmla="*/ 195424 w 629233"/>
                    <a:gd name="connsiteY3" fmla="*/ 60491 h 311398"/>
                    <a:gd name="connsiteX4" fmla="*/ 224691 w 629233"/>
                    <a:gd name="connsiteY4" fmla="*/ 25771 h 311398"/>
                    <a:gd name="connsiteX5" fmla="*/ 244355 w 629233"/>
                    <a:gd name="connsiteY5" fmla="*/ 1190 h 311398"/>
                    <a:gd name="connsiteX6" fmla="*/ 364801 w 629233"/>
                    <a:gd name="connsiteY6" fmla="*/ 6107 h 311398"/>
                    <a:gd name="connsiteX7" fmla="*/ 391839 w 629233"/>
                    <a:gd name="connsiteY7" fmla="*/ 25771 h 311398"/>
                    <a:gd name="connsiteX8" fmla="*/ 426175 w 629233"/>
                    <a:gd name="connsiteY8" fmla="*/ 67558 h 311398"/>
                    <a:gd name="connsiteX9" fmla="*/ 531489 w 629233"/>
                    <a:gd name="connsiteY9" fmla="*/ 89373 h 311398"/>
                    <a:gd name="connsiteX10" fmla="*/ 613065 w 629233"/>
                    <a:gd name="connsiteY10" fmla="*/ 131468 h 311398"/>
                    <a:gd name="connsiteX11" fmla="*/ 613603 w 629233"/>
                    <a:gd name="connsiteY11" fmla="*/ 192459 h 311398"/>
                    <a:gd name="connsiteX12" fmla="*/ 448375 w 629233"/>
                    <a:gd name="connsiteY12" fmla="*/ 291211 h 311398"/>
                    <a:gd name="connsiteX13" fmla="*/ 216970 w 629233"/>
                    <a:gd name="connsiteY13" fmla="*/ 303156 h 311398"/>
                    <a:gd name="connsiteX14" fmla="*/ 10532 w 629233"/>
                    <a:gd name="connsiteY14" fmla="*/ 192459 h 311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29233" h="311398">
                      <a:moveTo>
                        <a:pt x="10532" y="192459"/>
                      </a:moveTo>
                      <a:cubicBezTo>
                        <a:pt x="-19317" y="161796"/>
                        <a:pt x="22157" y="137126"/>
                        <a:pt x="37878" y="119177"/>
                      </a:cubicBezTo>
                      <a:cubicBezTo>
                        <a:pt x="53599" y="101228"/>
                        <a:pt x="78602" y="94546"/>
                        <a:pt x="104860" y="84765"/>
                      </a:cubicBezTo>
                      <a:cubicBezTo>
                        <a:pt x="131118" y="74984"/>
                        <a:pt x="175452" y="70323"/>
                        <a:pt x="195424" y="60491"/>
                      </a:cubicBezTo>
                      <a:cubicBezTo>
                        <a:pt x="215396" y="50659"/>
                        <a:pt x="216536" y="35654"/>
                        <a:pt x="224691" y="25771"/>
                      </a:cubicBezTo>
                      <a:cubicBezTo>
                        <a:pt x="232846" y="15888"/>
                        <a:pt x="221003" y="4467"/>
                        <a:pt x="244355" y="1190"/>
                      </a:cubicBezTo>
                      <a:cubicBezTo>
                        <a:pt x="267707" y="-2087"/>
                        <a:pt x="340220" y="2010"/>
                        <a:pt x="364801" y="6107"/>
                      </a:cubicBezTo>
                      <a:cubicBezTo>
                        <a:pt x="389382" y="10204"/>
                        <a:pt x="381610" y="15529"/>
                        <a:pt x="391839" y="25771"/>
                      </a:cubicBezTo>
                      <a:cubicBezTo>
                        <a:pt x="402068" y="36013"/>
                        <a:pt x="402900" y="56958"/>
                        <a:pt x="426175" y="67558"/>
                      </a:cubicBezTo>
                      <a:cubicBezTo>
                        <a:pt x="449450" y="78158"/>
                        <a:pt x="500341" y="78721"/>
                        <a:pt x="531489" y="89373"/>
                      </a:cubicBezTo>
                      <a:cubicBezTo>
                        <a:pt x="562637" y="100025"/>
                        <a:pt x="599379" y="114287"/>
                        <a:pt x="613065" y="131468"/>
                      </a:cubicBezTo>
                      <a:cubicBezTo>
                        <a:pt x="626751" y="148649"/>
                        <a:pt x="641051" y="165835"/>
                        <a:pt x="613603" y="192459"/>
                      </a:cubicBezTo>
                      <a:cubicBezTo>
                        <a:pt x="586155" y="219083"/>
                        <a:pt x="516791" y="273185"/>
                        <a:pt x="448375" y="291211"/>
                      </a:cubicBezTo>
                      <a:cubicBezTo>
                        <a:pt x="379959" y="309237"/>
                        <a:pt x="289944" y="319615"/>
                        <a:pt x="216970" y="303156"/>
                      </a:cubicBezTo>
                      <a:cubicBezTo>
                        <a:pt x="143996" y="286697"/>
                        <a:pt x="40381" y="223122"/>
                        <a:pt x="10532" y="19245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412" name="Elipse 411">
                  <a:extLst>
                    <a:ext uri="{FF2B5EF4-FFF2-40B4-BE49-F238E27FC236}">
                      <a16:creationId xmlns:a16="http://schemas.microsoft.com/office/drawing/2014/main" id="{C58C453D-D64F-D394-328F-57203520B0B1}"/>
                    </a:ext>
                  </a:extLst>
                </p:cNvPr>
                <p:cNvSpPr/>
                <p:nvPr/>
              </p:nvSpPr>
              <p:spPr>
                <a:xfrm rot="21062633">
                  <a:off x="4295796" y="127698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3" name="Elipse 412">
                  <a:extLst>
                    <a:ext uri="{FF2B5EF4-FFF2-40B4-BE49-F238E27FC236}">
                      <a16:creationId xmlns:a16="http://schemas.microsoft.com/office/drawing/2014/main" id="{CFBC5EC6-F562-B7D6-A3E9-C0C8863C2B11}"/>
                    </a:ext>
                  </a:extLst>
                </p:cNvPr>
                <p:cNvSpPr/>
                <p:nvPr/>
              </p:nvSpPr>
              <p:spPr>
                <a:xfrm rot="537367" flipH="1">
                  <a:off x="4643502" y="1275260"/>
                  <a:ext cx="67579" cy="119877"/>
                </a:xfrm>
                <a:prstGeom prst="ellipse">
                  <a:avLst/>
                </a:prstGeom>
                <a:solidFill>
                  <a:srgbClr val="3F5085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4" name="Elipse 413">
                  <a:extLst>
                    <a:ext uri="{FF2B5EF4-FFF2-40B4-BE49-F238E27FC236}">
                      <a16:creationId xmlns:a16="http://schemas.microsoft.com/office/drawing/2014/main" id="{E8348A7B-F69E-A5D0-1C0E-F3F1B1CEB166}"/>
                    </a:ext>
                  </a:extLst>
                </p:cNvPr>
                <p:cNvSpPr/>
                <p:nvPr/>
              </p:nvSpPr>
              <p:spPr>
                <a:xfrm>
                  <a:off x="4345917" y="1060057"/>
                  <a:ext cx="321333" cy="47225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rgbClr val="3F508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5" name="Forma libre: forma 414">
                  <a:extLst>
                    <a:ext uri="{FF2B5EF4-FFF2-40B4-BE49-F238E27FC236}">
                      <a16:creationId xmlns:a16="http://schemas.microsoft.com/office/drawing/2014/main" id="{198A8470-CBC4-268B-0ABB-83B3F965B24F}"/>
                    </a:ext>
                  </a:extLst>
                </p:cNvPr>
                <p:cNvSpPr/>
                <p:nvPr/>
              </p:nvSpPr>
              <p:spPr>
                <a:xfrm>
                  <a:off x="4534291" y="1385059"/>
                  <a:ext cx="137675" cy="137323"/>
                </a:xfrm>
                <a:custGeom>
                  <a:avLst/>
                  <a:gdLst>
                    <a:gd name="connsiteX0" fmla="*/ 137675 w 137675"/>
                    <a:gd name="connsiteY0" fmla="*/ 0 h 137323"/>
                    <a:gd name="connsiteX1" fmla="*/ 100129 w 137675"/>
                    <a:gd name="connsiteY1" fmla="*/ 71578 h 137323"/>
                    <a:gd name="connsiteX2" fmla="*/ 6467 w 137675"/>
                    <a:gd name="connsiteY2" fmla="*/ 136485 h 137323"/>
                    <a:gd name="connsiteX3" fmla="*/ 0 w 137675"/>
                    <a:gd name="connsiteY3" fmla="*/ 137323 h 137323"/>
                    <a:gd name="connsiteX4" fmla="*/ 5569 w 137675"/>
                    <a:gd name="connsiteY4" fmla="*/ 136485 h 137323"/>
                    <a:gd name="connsiteX5" fmla="*/ 86230 w 137675"/>
                    <a:gd name="connsiteY5" fmla="*/ 71578 h 137323"/>
                    <a:gd name="connsiteX6" fmla="*/ 117543 w 137675"/>
                    <a:gd name="connsiteY6" fmla="*/ 2259 h 137323"/>
                    <a:gd name="connsiteX7" fmla="*/ 119246 w 137675"/>
                    <a:gd name="connsiteY7" fmla="*/ 3312 h 137323"/>
                    <a:gd name="connsiteX8" fmla="*/ 133803 w 137675"/>
                    <a:gd name="connsiteY8" fmla="*/ 2455 h 137323"/>
                    <a:gd name="connsiteX9" fmla="*/ 137675 w 137675"/>
                    <a:gd name="connsiteY9" fmla="*/ 0 h 13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7675" h="137323">
                      <a:moveTo>
                        <a:pt x="137675" y="0"/>
                      </a:moveTo>
                      <a:lnTo>
                        <a:pt x="100129" y="71578"/>
                      </a:lnTo>
                      <a:cubicBezTo>
                        <a:pt x="74985" y="103897"/>
                        <a:pt x="42647" y="126969"/>
                        <a:pt x="6467" y="136485"/>
                      </a:cubicBezTo>
                      <a:lnTo>
                        <a:pt x="0" y="137323"/>
                      </a:lnTo>
                      <a:lnTo>
                        <a:pt x="5569" y="136485"/>
                      </a:lnTo>
                      <a:cubicBezTo>
                        <a:pt x="36727" y="126969"/>
                        <a:pt x="64576" y="103897"/>
                        <a:pt x="86230" y="71578"/>
                      </a:cubicBezTo>
                      <a:lnTo>
                        <a:pt x="117543" y="2259"/>
                      </a:lnTo>
                      <a:lnTo>
                        <a:pt x="119246" y="3312"/>
                      </a:lnTo>
                      <a:cubicBezTo>
                        <a:pt x="124028" y="4521"/>
                        <a:pt x="128967" y="4154"/>
                        <a:pt x="133803" y="2455"/>
                      </a:cubicBezTo>
                      <a:lnTo>
                        <a:pt x="137675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6" name="Forma libre: forma 415">
                  <a:extLst>
                    <a:ext uri="{FF2B5EF4-FFF2-40B4-BE49-F238E27FC236}">
                      <a16:creationId xmlns:a16="http://schemas.microsoft.com/office/drawing/2014/main" id="{51E135E0-B69A-8BF1-9DBD-314AC863D203}"/>
                    </a:ext>
                  </a:extLst>
                </p:cNvPr>
                <p:cNvSpPr/>
                <p:nvPr/>
              </p:nvSpPr>
              <p:spPr>
                <a:xfrm>
                  <a:off x="4505724" y="1522381"/>
                  <a:ext cx="28567" cy="4000"/>
                </a:xfrm>
                <a:custGeom>
                  <a:avLst/>
                  <a:gdLst>
                    <a:gd name="connsiteX0" fmla="*/ 28567 w 28567"/>
                    <a:gd name="connsiteY0" fmla="*/ 0 h 4000"/>
                    <a:gd name="connsiteX1" fmla="*/ 1983 w 28567"/>
                    <a:gd name="connsiteY1" fmla="*/ 4000 h 4000"/>
                    <a:gd name="connsiteX2" fmla="*/ 0 w 28567"/>
                    <a:gd name="connsiteY2" fmla="*/ 3702 h 4000"/>
                    <a:gd name="connsiteX3" fmla="*/ 28567 w 28567"/>
                    <a:gd name="connsiteY3" fmla="*/ 0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67" h="4000">
                      <a:moveTo>
                        <a:pt x="28567" y="0"/>
                      </a:moveTo>
                      <a:lnTo>
                        <a:pt x="1983" y="4000"/>
                      </a:lnTo>
                      <a:lnTo>
                        <a:pt x="0" y="3702"/>
                      </a:lnTo>
                      <a:lnTo>
                        <a:pt x="28567" y="0"/>
                      </a:lnTo>
                      <a:close/>
                    </a:path>
                  </a:pathLst>
                </a:custGeom>
                <a:solidFill>
                  <a:schemeClr val="tx2">
                    <a:alpha val="56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7" name="Forma libre: forma 416">
                  <a:extLst>
                    <a:ext uri="{FF2B5EF4-FFF2-40B4-BE49-F238E27FC236}">
                      <a16:creationId xmlns:a16="http://schemas.microsoft.com/office/drawing/2014/main" id="{0A266282-67A9-B17E-A43A-8CBCDD9A0FB0}"/>
                    </a:ext>
                  </a:extLst>
                </p:cNvPr>
                <p:cNvSpPr/>
                <p:nvPr/>
              </p:nvSpPr>
              <p:spPr>
                <a:xfrm rot="20535258">
                  <a:off x="4303831" y="1053236"/>
                  <a:ext cx="380960" cy="300976"/>
                </a:xfrm>
                <a:custGeom>
                  <a:avLst/>
                  <a:gdLst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47754 w 380960"/>
                    <a:gd name="connsiteY5" fmla="*/ 131493 h 300976"/>
                    <a:gd name="connsiteX6" fmla="*/ 348164 w 380960"/>
                    <a:gd name="connsiteY6" fmla="*/ 133207 h 300976"/>
                    <a:gd name="connsiteX7" fmla="*/ 348165 w 380960"/>
                    <a:gd name="connsiteY7" fmla="*/ 133207 h 300976"/>
                    <a:gd name="connsiteX8" fmla="*/ 323674 w 380960"/>
                    <a:gd name="connsiteY8" fmla="*/ 109341 h 300976"/>
                    <a:gd name="connsiteX9" fmla="*/ 310498 w 380960"/>
                    <a:gd name="connsiteY9" fmla="*/ 109586 h 300976"/>
                    <a:gd name="connsiteX10" fmla="*/ 310497 w 380960"/>
                    <a:gd name="connsiteY10" fmla="*/ 109587 h 300976"/>
                    <a:gd name="connsiteX11" fmla="*/ 323674 w 380960"/>
                    <a:gd name="connsiteY11" fmla="*/ 109341 h 300976"/>
                    <a:gd name="connsiteX12" fmla="*/ 337759 w 380960"/>
                    <a:gd name="connsiteY12" fmla="*/ 122298 h 300976"/>
                    <a:gd name="connsiteX13" fmla="*/ 337759 w 380960"/>
                    <a:gd name="connsiteY13" fmla="*/ 122297 h 300976"/>
                    <a:gd name="connsiteX14" fmla="*/ 337759 w 380960"/>
                    <a:gd name="connsiteY14" fmla="*/ 122297 h 300976"/>
                    <a:gd name="connsiteX15" fmla="*/ 264303 w 380960"/>
                    <a:gd name="connsiteY15" fmla="*/ 59113 h 300976"/>
                    <a:gd name="connsiteX16" fmla="*/ 166897 w 380960"/>
                    <a:gd name="connsiteY16" fmla="*/ 50491 h 300976"/>
                    <a:gd name="connsiteX17" fmla="*/ 264303 w 380960"/>
                    <a:gd name="connsiteY17" fmla="*/ 59113 h 300976"/>
                    <a:gd name="connsiteX18" fmla="*/ 168862 w 380960"/>
                    <a:gd name="connsiteY18" fmla="*/ 12478 h 300976"/>
                    <a:gd name="connsiteX19" fmla="*/ 121347 w 380960"/>
                    <a:gd name="connsiteY19" fmla="*/ 40326 h 300976"/>
                    <a:gd name="connsiteX20" fmla="*/ 91697 w 380960"/>
                    <a:gd name="connsiteY20" fmla="*/ 73191 h 300976"/>
                    <a:gd name="connsiteX21" fmla="*/ 91695 w 380960"/>
                    <a:gd name="connsiteY21" fmla="*/ 73192 h 300976"/>
                    <a:gd name="connsiteX22" fmla="*/ 65713 w 380960"/>
                    <a:gd name="connsiteY22" fmla="*/ 101993 h 300976"/>
                    <a:gd name="connsiteX23" fmla="*/ 64219 w 380960"/>
                    <a:gd name="connsiteY23" fmla="*/ 105131 h 300976"/>
                    <a:gd name="connsiteX24" fmla="*/ 64220 w 380960"/>
                    <a:gd name="connsiteY24" fmla="*/ 105131 h 300976"/>
                    <a:gd name="connsiteX25" fmla="*/ 65714 w 380960"/>
                    <a:gd name="connsiteY25" fmla="*/ 101993 h 300976"/>
                    <a:gd name="connsiteX26" fmla="*/ 91698 w 380960"/>
                    <a:gd name="connsiteY26" fmla="*/ 73191 h 300976"/>
                    <a:gd name="connsiteX27" fmla="*/ 121348 w 380960"/>
                    <a:gd name="connsiteY27" fmla="*/ 40325 h 300976"/>
                    <a:gd name="connsiteX28" fmla="*/ 250052 w 380960"/>
                    <a:gd name="connsiteY28" fmla="*/ 8283 h 300976"/>
                    <a:gd name="connsiteX29" fmla="*/ 274152 w 380960"/>
                    <a:gd name="connsiteY29" fmla="*/ 20196 h 300976"/>
                    <a:gd name="connsiteX30" fmla="*/ 274195 w 380960"/>
                    <a:gd name="connsiteY30" fmla="*/ 20217 h 300976"/>
                    <a:gd name="connsiteX31" fmla="*/ 280055 w 380960"/>
                    <a:gd name="connsiteY31" fmla="*/ 22966 h 300976"/>
                    <a:gd name="connsiteX32" fmla="*/ 349478 w 380960"/>
                    <a:gd name="connsiteY32" fmla="*/ 113332 h 300976"/>
                    <a:gd name="connsiteX33" fmla="*/ 352745 w 380960"/>
                    <a:gd name="connsiteY33" fmla="*/ 131988 h 300976"/>
                    <a:gd name="connsiteX34" fmla="*/ 353821 w 380960"/>
                    <a:gd name="connsiteY34" fmla="*/ 131701 h 300976"/>
                    <a:gd name="connsiteX35" fmla="*/ 378593 w 380960"/>
                    <a:gd name="connsiteY35" fmla="*/ 222842 h 300976"/>
                    <a:gd name="connsiteX36" fmla="*/ 357674 w 380960"/>
                    <a:gd name="connsiteY36" fmla="*/ 281108 h 300976"/>
                    <a:gd name="connsiteX37" fmla="*/ 351627 w 380960"/>
                    <a:gd name="connsiteY37" fmla="*/ 287595 h 300976"/>
                    <a:gd name="connsiteX38" fmla="*/ 350065 w 380960"/>
                    <a:gd name="connsiteY38" fmla="*/ 289269 h 300976"/>
                    <a:gd name="connsiteX39" fmla="*/ 350712 w 380960"/>
                    <a:gd name="connsiteY39" fmla="*/ 286527 h 300976"/>
                    <a:gd name="connsiteX40" fmla="*/ 350711 w 380960"/>
                    <a:gd name="connsiteY40" fmla="*/ 286526 h 300976"/>
                    <a:gd name="connsiteX41" fmla="*/ 350711 w 380960"/>
                    <a:gd name="connsiteY41" fmla="*/ 286525 h 300976"/>
                    <a:gd name="connsiteX42" fmla="*/ 346401 w 380960"/>
                    <a:gd name="connsiteY42" fmla="*/ 281481 h 300976"/>
                    <a:gd name="connsiteX43" fmla="*/ 344306 w 380960"/>
                    <a:gd name="connsiteY43" fmla="*/ 289869 h 300976"/>
                    <a:gd name="connsiteX44" fmla="*/ 328142 w 380960"/>
                    <a:gd name="connsiteY44" fmla="*/ 300976 h 300976"/>
                    <a:gd name="connsiteX45" fmla="*/ 311978 w 380960"/>
                    <a:gd name="connsiteY45" fmla="*/ 289869 h 300976"/>
                    <a:gd name="connsiteX46" fmla="*/ 310635 w 380960"/>
                    <a:gd name="connsiteY46" fmla="*/ 284492 h 300976"/>
                    <a:gd name="connsiteX47" fmla="*/ 309427 w 380960"/>
                    <a:gd name="connsiteY47" fmla="*/ 285628 h 300976"/>
                    <a:gd name="connsiteX48" fmla="*/ 303320 w 380960"/>
                    <a:gd name="connsiteY48" fmla="*/ 272366 h 300976"/>
                    <a:gd name="connsiteX49" fmla="*/ 301724 w 380960"/>
                    <a:gd name="connsiteY49" fmla="*/ 210480 h 300976"/>
                    <a:gd name="connsiteX50" fmla="*/ 309312 w 380960"/>
                    <a:gd name="connsiteY50" fmla="*/ 180831 h 300976"/>
                    <a:gd name="connsiteX51" fmla="*/ 291560 w 380960"/>
                    <a:gd name="connsiteY51" fmla="*/ 164501 h 300976"/>
                    <a:gd name="connsiteX52" fmla="*/ 286733 w 380960"/>
                    <a:gd name="connsiteY52" fmla="*/ 144347 h 300976"/>
                    <a:gd name="connsiteX53" fmla="*/ 286732 w 380960"/>
                    <a:gd name="connsiteY53" fmla="*/ 144345 h 300976"/>
                    <a:gd name="connsiteX54" fmla="*/ 275606 w 380960"/>
                    <a:gd name="connsiteY54" fmla="*/ 154905 h 300976"/>
                    <a:gd name="connsiteX55" fmla="*/ 182881 w 380960"/>
                    <a:gd name="connsiteY55" fmla="*/ 185961 h 300976"/>
                    <a:gd name="connsiteX56" fmla="*/ 54121 w 380960"/>
                    <a:gd name="connsiteY56" fmla="*/ 159208 h 300976"/>
                    <a:gd name="connsiteX57" fmla="*/ 45778 w 380960"/>
                    <a:gd name="connsiteY57" fmla="*/ 143884 h 300976"/>
                    <a:gd name="connsiteX58" fmla="*/ 45794 w 380960"/>
                    <a:gd name="connsiteY58" fmla="*/ 143852 h 300976"/>
                    <a:gd name="connsiteX59" fmla="*/ 45793 w 380960"/>
                    <a:gd name="connsiteY59" fmla="*/ 143851 h 300976"/>
                    <a:gd name="connsiteX60" fmla="*/ 45777 w 380960"/>
                    <a:gd name="connsiteY60" fmla="*/ 143884 h 300976"/>
                    <a:gd name="connsiteX61" fmla="*/ 45762 w 380960"/>
                    <a:gd name="connsiteY61" fmla="*/ 143857 h 300976"/>
                    <a:gd name="connsiteX62" fmla="*/ 45762 w 380960"/>
                    <a:gd name="connsiteY62" fmla="*/ 143857 h 300976"/>
                    <a:gd name="connsiteX63" fmla="*/ 45777 w 380960"/>
                    <a:gd name="connsiteY63" fmla="*/ 143885 h 300976"/>
                    <a:gd name="connsiteX64" fmla="*/ 25520 w 380960"/>
                    <a:gd name="connsiteY64" fmla="*/ 186451 h 300976"/>
                    <a:gd name="connsiteX65" fmla="*/ 22427 w 380960"/>
                    <a:gd name="connsiteY65" fmla="*/ 203922 h 300976"/>
                    <a:gd name="connsiteX66" fmla="*/ 18797 w 380960"/>
                    <a:gd name="connsiteY66" fmla="*/ 185673 h 300976"/>
                    <a:gd name="connsiteX67" fmla="*/ 8211 w 380960"/>
                    <a:gd name="connsiteY67" fmla="*/ 172998 h 300976"/>
                    <a:gd name="connsiteX68" fmla="*/ 0 w 380960"/>
                    <a:gd name="connsiteY68" fmla="*/ 169828 h 300976"/>
                    <a:gd name="connsiteX69" fmla="*/ 15156 w 380960"/>
                    <a:gd name="connsiteY69" fmla="*/ 132746 h 300976"/>
                    <a:gd name="connsiteX70" fmla="*/ 245968 w 380960"/>
                    <a:gd name="connsiteY70" fmla="*/ 6978 h 300976"/>
                    <a:gd name="connsiteX71" fmla="*/ 248068 w 380960"/>
                    <a:gd name="connsiteY71" fmla="*/ 7963 h 300976"/>
                    <a:gd name="connsiteX72" fmla="*/ 248072 w 380960"/>
                    <a:gd name="connsiteY72" fmla="*/ 7963 h 300976"/>
                    <a:gd name="connsiteX0" fmla="*/ 310064 w 380960"/>
                    <a:gd name="connsiteY0" fmla="*/ 177896 h 300976"/>
                    <a:gd name="connsiteX1" fmla="*/ 309313 w 380960"/>
                    <a:gd name="connsiteY1" fmla="*/ 180831 h 300976"/>
                    <a:gd name="connsiteX2" fmla="*/ 315640 w 380960"/>
                    <a:gd name="connsiteY2" fmla="*/ 186651 h 300976"/>
                    <a:gd name="connsiteX3" fmla="*/ 315641 w 380960"/>
                    <a:gd name="connsiteY3" fmla="*/ 186652 h 300976"/>
                    <a:gd name="connsiteX4" fmla="*/ 309314 w 380960"/>
                    <a:gd name="connsiteY4" fmla="*/ 180830 h 300976"/>
                    <a:gd name="connsiteX5" fmla="*/ 310064 w 380960"/>
                    <a:gd name="connsiteY5" fmla="*/ 177896 h 300976"/>
                    <a:gd name="connsiteX6" fmla="*/ 347754 w 380960"/>
                    <a:gd name="connsiteY6" fmla="*/ 131493 h 300976"/>
                    <a:gd name="connsiteX7" fmla="*/ 348164 w 380960"/>
                    <a:gd name="connsiteY7" fmla="*/ 133207 h 300976"/>
                    <a:gd name="connsiteX8" fmla="*/ 348165 w 380960"/>
                    <a:gd name="connsiteY8" fmla="*/ 133207 h 300976"/>
                    <a:gd name="connsiteX9" fmla="*/ 347754 w 380960"/>
                    <a:gd name="connsiteY9" fmla="*/ 131493 h 300976"/>
                    <a:gd name="connsiteX10" fmla="*/ 323674 w 380960"/>
                    <a:gd name="connsiteY10" fmla="*/ 109341 h 300976"/>
                    <a:gd name="connsiteX11" fmla="*/ 310498 w 380960"/>
                    <a:gd name="connsiteY11" fmla="*/ 109586 h 300976"/>
                    <a:gd name="connsiteX12" fmla="*/ 310497 w 380960"/>
                    <a:gd name="connsiteY12" fmla="*/ 109587 h 300976"/>
                    <a:gd name="connsiteX13" fmla="*/ 323674 w 380960"/>
                    <a:gd name="connsiteY13" fmla="*/ 109341 h 300976"/>
                    <a:gd name="connsiteX14" fmla="*/ 337759 w 380960"/>
                    <a:gd name="connsiteY14" fmla="*/ 122298 h 300976"/>
                    <a:gd name="connsiteX15" fmla="*/ 337759 w 380960"/>
                    <a:gd name="connsiteY15" fmla="*/ 122297 h 300976"/>
                    <a:gd name="connsiteX16" fmla="*/ 337759 w 380960"/>
                    <a:gd name="connsiteY16" fmla="*/ 122297 h 300976"/>
                    <a:gd name="connsiteX17" fmla="*/ 323674 w 380960"/>
                    <a:gd name="connsiteY17" fmla="*/ 109341 h 300976"/>
                    <a:gd name="connsiteX18" fmla="*/ 264303 w 380960"/>
                    <a:gd name="connsiteY18" fmla="*/ 59113 h 300976"/>
                    <a:gd name="connsiteX19" fmla="*/ 166897 w 380960"/>
                    <a:gd name="connsiteY19" fmla="*/ 50491 h 300976"/>
                    <a:gd name="connsiteX20" fmla="*/ 264303 w 380960"/>
                    <a:gd name="connsiteY20" fmla="*/ 59113 h 300976"/>
                    <a:gd name="connsiteX21" fmla="*/ 168862 w 380960"/>
                    <a:gd name="connsiteY21" fmla="*/ 12478 h 300976"/>
                    <a:gd name="connsiteX22" fmla="*/ 121347 w 380960"/>
                    <a:gd name="connsiteY22" fmla="*/ 40326 h 300976"/>
                    <a:gd name="connsiteX23" fmla="*/ 91697 w 380960"/>
                    <a:gd name="connsiteY23" fmla="*/ 73191 h 300976"/>
                    <a:gd name="connsiteX24" fmla="*/ 91695 w 380960"/>
                    <a:gd name="connsiteY24" fmla="*/ 73192 h 300976"/>
                    <a:gd name="connsiteX25" fmla="*/ 65713 w 380960"/>
                    <a:gd name="connsiteY25" fmla="*/ 101993 h 300976"/>
                    <a:gd name="connsiteX26" fmla="*/ 64219 w 380960"/>
                    <a:gd name="connsiteY26" fmla="*/ 105131 h 300976"/>
                    <a:gd name="connsiteX27" fmla="*/ 64220 w 380960"/>
                    <a:gd name="connsiteY27" fmla="*/ 105131 h 300976"/>
                    <a:gd name="connsiteX28" fmla="*/ 65714 w 380960"/>
                    <a:gd name="connsiteY28" fmla="*/ 101993 h 300976"/>
                    <a:gd name="connsiteX29" fmla="*/ 91698 w 380960"/>
                    <a:gd name="connsiteY29" fmla="*/ 73191 h 300976"/>
                    <a:gd name="connsiteX30" fmla="*/ 121348 w 380960"/>
                    <a:gd name="connsiteY30" fmla="*/ 40325 h 300976"/>
                    <a:gd name="connsiteX31" fmla="*/ 168862 w 380960"/>
                    <a:gd name="connsiteY31" fmla="*/ 12478 h 300976"/>
                    <a:gd name="connsiteX32" fmla="*/ 250052 w 380960"/>
                    <a:gd name="connsiteY32" fmla="*/ 8283 h 300976"/>
                    <a:gd name="connsiteX33" fmla="*/ 274152 w 380960"/>
                    <a:gd name="connsiteY33" fmla="*/ 20196 h 300976"/>
                    <a:gd name="connsiteX34" fmla="*/ 274195 w 380960"/>
                    <a:gd name="connsiteY34" fmla="*/ 20217 h 300976"/>
                    <a:gd name="connsiteX35" fmla="*/ 280055 w 380960"/>
                    <a:gd name="connsiteY35" fmla="*/ 22966 h 300976"/>
                    <a:gd name="connsiteX36" fmla="*/ 349478 w 380960"/>
                    <a:gd name="connsiteY36" fmla="*/ 113332 h 300976"/>
                    <a:gd name="connsiteX37" fmla="*/ 352745 w 380960"/>
                    <a:gd name="connsiteY37" fmla="*/ 131988 h 300976"/>
                    <a:gd name="connsiteX38" fmla="*/ 353821 w 380960"/>
                    <a:gd name="connsiteY38" fmla="*/ 131701 h 300976"/>
                    <a:gd name="connsiteX39" fmla="*/ 378593 w 380960"/>
                    <a:gd name="connsiteY39" fmla="*/ 222842 h 300976"/>
                    <a:gd name="connsiteX40" fmla="*/ 357674 w 380960"/>
                    <a:gd name="connsiteY40" fmla="*/ 281108 h 300976"/>
                    <a:gd name="connsiteX41" fmla="*/ 351627 w 380960"/>
                    <a:gd name="connsiteY41" fmla="*/ 287595 h 300976"/>
                    <a:gd name="connsiteX42" fmla="*/ 350065 w 380960"/>
                    <a:gd name="connsiteY42" fmla="*/ 289269 h 300976"/>
                    <a:gd name="connsiteX43" fmla="*/ 350712 w 380960"/>
                    <a:gd name="connsiteY43" fmla="*/ 286527 h 300976"/>
                    <a:gd name="connsiteX44" fmla="*/ 350711 w 380960"/>
                    <a:gd name="connsiteY44" fmla="*/ 286526 h 300976"/>
                    <a:gd name="connsiteX45" fmla="*/ 350711 w 380960"/>
                    <a:gd name="connsiteY45" fmla="*/ 286525 h 300976"/>
                    <a:gd name="connsiteX46" fmla="*/ 346401 w 380960"/>
                    <a:gd name="connsiteY46" fmla="*/ 281481 h 300976"/>
                    <a:gd name="connsiteX47" fmla="*/ 344306 w 380960"/>
                    <a:gd name="connsiteY47" fmla="*/ 289869 h 300976"/>
                    <a:gd name="connsiteX48" fmla="*/ 328142 w 380960"/>
                    <a:gd name="connsiteY48" fmla="*/ 300976 h 300976"/>
                    <a:gd name="connsiteX49" fmla="*/ 311978 w 380960"/>
                    <a:gd name="connsiteY49" fmla="*/ 289869 h 300976"/>
                    <a:gd name="connsiteX50" fmla="*/ 310635 w 380960"/>
                    <a:gd name="connsiteY50" fmla="*/ 284492 h 300976"/>
                    <a:gd name="connsiteX51" fmla="*/ 309427 w 380960"/>
                    <a:gd name="connsiteY51" fmla="*/ 285628 h 300976"/>
                    <a:gd name="connsiteX52" fmla="*/ 303320 w 380960"/>
                    <a:gd name="connsiteY52" fmla="*/ 272366 h 300976"/>
                    <a:gd name="connsiteX53" fmla="*/ 301724 w 380960"/>
                    <a:gd name="connsiteY53" fmla="*/ 210480 h 300976"/>
                    <a:gd name="connsiteX54" fmla="*/ 309312 w 380960"/>
                    <a:gd name="connsiteY54" fmla="*/ 180831 h 300976"/>
                    <a:gd name="connsiteX55" fmla="*/ 286733 w 380960"/>
                    <a:gd name="connsiteY55" fmla="*/ 144347 h 300976"/>
                    <a:gd name="connsiteX56" fmla="*/ 286732 w 380960"/>
                    <a:gd name="connsiteY56" fmla="*/ 144345 h 300976"/>
                    <a:gd name="connsiteX57" fmla="*/ 275606 w 380960"/>
                    <a:gd name="connsiteY57" fmla="*/ 154905 h 300976"/>
                    <a:gd name="connsiteX58" fmla="*/ 182881 w 380960"/>
                    <a:gd name="connsiteY58" fmla="*/ 185961 h 300976"/>
                    <a:gd name="connsiteX59" fmla="*/ 54121 w 380960"/>
                    <a:gd name="connsiteY59" fmla="*/ 159208 h 300976"/>
                    <a:gd name="connsiteX60" fmla="*/ 45778 w 380960"/>
                    <a:gd name="connsiteY60" fmla="*/ 143884 h 300976"/>
                    <a:gd name="connsiteX61" fmla="*/ 45794 w 380960"/>
                    <a:gd name="connsiteY61" fmla="*/ 143852 h 300976"/>
                    <a:gd name="connsiteX62" fmla="*/ 45793 w 380960"/>
                    <a:gd name="connsiteY62" fmla="*/ 143851 h 300976"/>
                    <a:gd name="connsiteX63" fmla="*/ 45777 w 380960"/>
                    <a:gd name="connsiteY63" fmla="*/ 143884 h 300976"/>
                    <a:gd name="connsiteX64" fmla="*/ 45762 w 380960"/>
                    <a:gd name="connsiteY64" fmla="*/ 143857 h 300976"/>
                    <a:gd name="connsiteX65" fmla="*/ 45762 w 380960"/>
                    <a:gd name="connsiteY65" fmla="*/ 143857 h 300976"/>
                    <a:gd name="connsiteX66" fmla="*/ 45777 w 380960"/>
                    <a:gd name="connsiteY66" fmla="*/ 143885 h 300976"/>
                    <a:gd name="connsiteX67" fmla="*/ 25520 w 380960"/>
                    <a:gd name="connsiteY67" fmla="*/ 186451 h 300976"/>
                    <a:gd name="connsiteX68" fmla="*/ 22427 w 380960"/>
                    <a:gd name="connsiteY68" fmla="*/ 203922 h 300976"/>
                    <a:gd name="connsiteX69" fmla="*/ 18797 w 380960"/>
                    <a:gd name="connsiteY69" fmla="*/ 185673 h 300976"/>
                    <a:gd name="connsiteX70" fmla="*/ 8211 w 380960"/>
                    <a:gd name="connsiteY70" fmla="*/ 172998 h 300976"/>
                    <a:gd name="connsiteX71" fmla="*/ 0 w 380960"/>
                    <a:gd name="connsiteY71" fmla="*/ 169828 h 300976"/>
                    <a:gd name="connsiteX72" fmla="*/ 15156 w 380960"/>
                    <a:gd name="connsiteY72" fmla="*/ 132746 h 300976"/>
                    <a:gd name="connsiteX73" fmla="*/ 245968 w 380960"/>
                    <a:gd name="connsiteY73" fmla="*/ 6978 h 300976"/>
                    <a:gd name="connsiteX74" fmla="*/ 248068 w 380960"/>
                    <a:gd name="connsiteY74" fmla="*/ 7963 h 300976"/>
                    <a:gd name="connsiteX75" fmla="*/ 248072 w 380960"/>
                    <a:gd name="connsiteY75" fmla="*/ 7963 h 300976"/>
                    <a:gd name="connsiteX76" fmla="*/ 250052 w 380960"/>
                    <a:gd name="connsiteY76" fmla="*/ 8283 h 30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80960" h="300976">
                      <a:moveTo>
                        <a:pt x="310064" y="177896"/>
                      </a:moveTo>
                      <a:lnTo>
                        <a:pt x="309313" y="180831"/>
                      </a:lnTo>
                      <a:lnTo>
                        <a:pt x="315640" y="186651"/>
                      </a:lnTo>
                      <a:lnTo>
                        <a:pt x="315641" y="186652"/>
                      </a:lnTo>
                      <a:lnTo>
                        <a:pt x="309314" y="180830"/>
                      </a:lnTo>
                      <a:lnTo>
                        <a:pt x="310064" y="177896"/>
                      </a:lnTo>
                      <a:close/>
                      <a:moveTo>
                        <a:pt x="347754" y="131493"/>
                      </a:moveTo>
                      <a:cubicBezTo>
                        <a:pt x="347891" y="132064"/>
                        <a:pt x="348027" y="132636"/>
                        <a:pt x="348164" y="133207"/>
                      </a:cubicBezTo>
                      <a:lnTo>
                        <a:pt x="348165" y="133207"/>
                      </a:lnTo>
                      <a:lnTo>
                        <a:pt x="347754" y="131493"/>
                      </a:lnTo>
                      <a:close/>
                      <a:moveTo>
                        <a:pt x="323674" y="109341"/>
                      </a:moveTo>
                      <a:lnTo>
                        <a:pt x="310498" y="109586"/>
                      </a:lnTo>
                      <a:lnTo>
                        <a:pt x="310497" y="109587"/>
                      </a:lnTo>
                      <a:lnTo>
                        <a:pt x="323674" y="109341"/>
                      </a:lnTo>
                      <a:lnTo>
                        <a:pt x="337759" y="122298"/>
                      </a:lnTo>
                      <a:lnTo>
                        <a:pt x="337759" y="122297"/>
                      </a:lnTo>
                      <a:lnTo>
                        <a:pt x="337759" y="122297"/>
                      </a:lnTo>
                      <a:lnTo>
                        <a:pt x="323674" y="109341"/>
                      </a:lnTo>
                      <a:close/>
                      <a:moveTo>
                        <a:pt x="264303" y="59113"/>
                      </a:moveTo>
                      <a:cubicBezTo>
                        <a:pt x="238527" y="49726"/>
                        <a:pt x="204021" y="46110"/>
                        <a:pt x="166897" y="50491"/>
                      </a:cubicBezTo>
                      <a:cubicBezTo>
                        <a:pt x="204022" y="46111"/>
                        <a:pt x="238527" y="49726"/>
                        <a:pt x="264303" y="59113"/>
                      </a:cubicBezTo>
                      <a:close/>
                      <a:moveTo>
                        <a:pt x="168862" y="12478"/>
                      </a:moveTo>
                      <a:cubicBezTo>
                        <a:pt x="152591" y="18819"/>
                        <a:pt x="136584" y="28236"/>
                        <a:pt x="121347" y="40326"/>
                      </a:cubicBezTo>
                      <a:lnTo>
                        <a:pt x="91697" y="73191"/>
                      </a:lnTo>
                      <a:cubicBezTo>
                        <a:pt x="91696" y="73191"/>
                        <a:pt x="91696" y="73192"/>
                        <a:pt x="91695" y="73192"/>
                      </a:cubicBezTo>
                      <a:lnTo>
                        <a:pt x="65713" y="101993"/>
                      </a:lnTo>
                      <a:lnTo>
                        <a:pt x="64219" y="105131"/>
                      </a:lnTo>
                      <a:lnTo>
                        <a:pt x="64220" y="105131"/>
                      </a:lnTo>
                      <a:lnTo>
                        <a:pt x="65714" y="101993"/>
                      </a:lnTo>
                      <a:lnTo>
                        <a:pt x="91698" y="73191"/>
                      </a:lnTo>
                      <a:lnTo>
                        <a:pt x="121348" y="40325"/>
                      </a:lnTo>
                      <a:lnTo>
                        <a:pt x="168862" y="12478"/>
                      </a:lnTo>
                      <a:close/>
                      <a:moveTo>
                        <a:pt x="250052" y="8283"/>
                      </a:moveTo>
                      <a:lnTo>
                        <a:pt x="274152" y="20196"/>
                      </a:lnTo>
                      <a:cubicBezTo>
                        <a:pt x="274166" y="20203"/>
                        <a:pt x="274181" y="20210"/>
                        <a:pt x="274195" y="20217"/>
                      </a:cubicBezTo>
                      <a:lnTo>
                        <a:pt x="280055" y="22966"/>
                      </a:lnTo>
                      <a:cubicBezTo>
                        <a:pt x="311613" y="43057"/>
                        <a:pt x="335381" y="74887"/>
                        <a:pt x="349478" y="113332"/>
                      </a:cubicBezTo>
                      <a:lnTo>
                        <a:pt x="352745" y="131988"/>
                      </a:lnTo>
                      <a:lnTo>
                        <a:pt x="353821" y="131701"/>
                      </a:lnTo>
                      <a:cubicBezTo>
                        <a:pt x="375048" y="135114"/>
                        <a:pt x="386139" y="175920"/>
                        <a:pt x="378593" y="222842"/>
                      </a:cubicBezTo>
                      <a:cubicBezTo>
                        <a:pt x="374820" y="246303"/>
                        <a:pt x="367102" y="266851"/>
                        <a:pt x="357674" y="281108"/>
                      </a:cubicBezTo>
                      <a:lnTo>
                        <a:pt x="351627" y="287595"/>
                      </a:lnTo>
                      <a:lnTo>
                        <a:pt x="350065" y="289269"/>
                      </a:lnTo>
                      <a:lnTo>
                        <a:pt x="350712" y="286527"/>
                      </a:lnTo>
                      <a:lnTo>
                        <a:pt x="350711" y="286526"/>
                      </a:lnTo>
                      <a:lnTo>
                        <a:pt x="350711" y="286525"/>
                      </a:lnTo>
                      <a:lnTo>
                        <a:pt x="346401" y="281481"/>
                      </a:lnTo>
                      <a:lnTo>
                        <a:pt x="344306" y="289869"/>
                      </a:lnTo>
                      <a:cubicBezTo>
                        <a:pt x="340169" y="296731"/>
                        <a:pt x="334455" y="300976"/>
                        <a:pt x="328142" y="300976"/>
                      </a:cubicBezTo>
                      <a:cubicBezTo>
                        <a:pt x="321829" y="300976"/>
                        <a:pt x="316115" y="296732"/>
                        <a:pt x="311978" y="289869"/>
                      </a:cubicBezTo>
                      <a:lnTo>
                        <a:pt x="310635" y="284492"/>
                      </a:lnTo>
                      <a:lnTo>
                        <a:pt x="309427" y="285628"/>
                      </a:lnTo>
                      <a:lnTo>
                        <a:pt x="303320" y="272366"/>
                      </a:lnTo>
                      <a:cubicBezTo>
                        <a:pt x="298838" y="255873"/>
                        <a:pt x="297951" y="233941"/>
                        <a:pt x="301724" y="210480"/>
                      </a:cubicBezTo>
                      <a:lnTo>
                        <a:pt x="309312" y="180831"/>
                      </a:lnTo>
                      <a:lnTo>
                        <a:pt x="286733" y="144347"/>
                      </a:lnTo>
                      <a:cubicBezTo>
                        <a:pt x="286733" y="144346"/>
                        <a:pt x="286732" y="144346"/>
                        <a:pt x="286732" y="144345"/>
                      </a:cubicBezTo>
                      <a:lnTo>
                        <a:pt x="275606" y="154905"/>
                      </a:lnTo>
                      <a:cubicBezTo>
                        <a:pt x="252723" y="170033"/>
                        <a:pt x="220006" y="181581"/>
                        <a:pt x="182881" y="185961"/>
                      </a:cubicBezTo>
                      <a:cubicBezTo>
                        <a:pt x="127192" y="192532"/>
                        <a:pt x="77400" y="181112"/>
                        <a:pt x="54121" y="159208"/>
                      </a:cubicBezTo>
                      <a:lnTo>
                        <a:pt x="45778" y="143884"/>
                      </a:lnTo>
                      <a:cubicBezTo>
                        <a:pt x="45783" y="143873"/>
                        <a:pt x="45789" y="143863"/>
                        <a:pt x="45794" y="143852"/>
                      </a:cubicBezTo>
                      <a:lnTo>
                        <a:pt x="45793" y="143851"/>
                      </a:lnTo>
                      <a:cubicBezTo>
                        <a:pt x="45788" y="143862"/>
                        <a:pt x="45782" y="143873"/>
                        <a:pt x="45777" y="143884"/>
                      </a:cubicBezTo>
                      <a:lnTo>
                        <a:pt x="45762" y="143857"/>
                      </a:lnTo>
                      <a:lnTo>
                        <a:pt x="45762" y="143857"/>
                      </a:lnTo>
                      <a:cubicBezTo>
                        <a:pt x="45767" y="143866"/>
                        <a:pt x="45772" y="143876"/>
                        <a:pt x="45777" y="143885"/>
                      </a:cubicBezTo>
                      <a:lnTo>
                        <a:pt x="25520" y="186451"/>
                      </a:lnTo>
                      <a:lnTo>
                        <a:pt x="22427" y="203922"/>
                      </a:lnTo>
                      <a:lnTo>
                        <a:pt x="18797" y="185673"/>
                      </a:lnTo>
                      <a:cubicBezTo>
                        <a:pt x="15886" y="180419"/>
                        <a:pt x="12300" y="176090"/>
                        <a:pt x="8211" y="172998"/>
                      </a:cubicBezTo>
                      <a:lnTo>
                        <a:pt x="0" y="169828"/>
                      </a:lnTo>
                      <a:lnTo>
                        <a:pt x="15156" y="132746"/>
                      </a:lnTo>
                      <a:cubicBezTo>
                        <a:pt x="64682" y="34665"/>
                        <a:pt x="160701" y="-20309"/>
                        <a:pt x="245968" y="6978"/>
                      </a:cubicBezTo>
                      <a:lnTo>
                        <a:pt x="248068" y="7963"/>
                      </a:lnTo>
                      <a:lnTo>
                        <a:pt x="248072" y="7963"/>
                      </a:lnTo>
                      <a:lnTo>
                        <a:pt x="250052" y="8283"/>
                      </a:lnTo>
                      <a:close/>
                    </a:path>
                  </a:pathLst>
                </a:custGeom>
                <a:solidFill>
                  <a:srgbClr val="3F50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</p:grpSp>
        </p:grpSp>
        <p:sp>
          <p:nvSpPr>
            <p:cNvPr id="418" name="Rectángulo: esquinas superiores redondeadas 417">
              <a:extLst>
                <a:ext uri="{FF2B5EF4-FFF2-40B4-BE49-F238E27FC236}">
                  <a16:creationId xmlns:a16="http://schemas.microsoft.com/office/drawing/2014/main" id="{FB6DEFED-B939-4052-4742-1F419CE53D59}"/>
                </a:ext>
              </a:extLst>
            </p:cNvPr>
            <p:cNvSpPr/>
            <p:nvPr/>
          </p:nvSpPr>
          <p:spPr>
            <a:xfrm>
              <a:off x="1444093" y="2234536"/>
              <a:ext cx="6060890" cy="266802"/>
            </a:xfrm>
            <a:custGeom>
              <a:avLst/>
              <a:gdLst>
                <a:gd name="connsiteX0" fmla="*/ 133401 w 6117222"/>
                <a:gd name="connsiteY0" fmla="*/ 0 h 266802"/>
                <a:gd name="connsiteX1" fmla="*/ 5983821 w 6117222"/>
                <a:gd name="connsiteY1" fmla="*/ 0 h 266802"/>
                <a:gd name="connsiteX2" fmla="*/ 6117222 w 6117222"/>
                <a:gd name="connsiteY2" fmla="*/ 133401 h 266802"/>
                <a:gd name="connsiteX3" fmla="*/ 6117222 w 6117222"/>
                <a:gd name="connsiteY3" fmla="*/ 266802 h 266802"/>
                <a:gd name="connsiteX4" fmla="*/ 6117222 w 6117222"/>
                <a:gd name="connsiteY4" fmla="*/ 266802 h 266802"/>
                <a:gd name="connsiteX5" fmla="*/ 0 w 6117222"/>
                <a:gd name="connsiteY5" fmla="*/ 266802 h 266802"/>
                <a:gd name="connsiteX6" fmla="*/ 0 w 6117222"/>
                <a:gd name="connsiteY6" fmla="*/ 266802 h 266802"/>
                <a:gd name="connsiteX7" fmla="*/ 0 w 6117222"/>
                <a:gd name="connsiteY7" fmla="*/ 133401 h 266802"/>
                <a:gd name="connsiteX8" fmla="*/ 133401 w 6117222"/>
                <a:gd name="connsiteY8" fmla="*/ 0 h 266802"/>
                <a:gd name="connsiteX0" fmla="*/ 0 w 6208662"/>
                <a:gd name="connsiteY0" fmla="*/ 266802 h 358242"/>
                <a:gd name="connsiteX1" fmla="*/ 0 w 6208662"/>
                <a:gd name="connsiteY1" fmla="*/ 266802 h 358242"/>
                <a:gd name="connsiteX2" fmla="*/ 0 w 6208662"/>
                <a:gd name="connsiteY2" fmla="*/ 133401 h 358242"/>
                <a:gd name="connsiteX3" fmla="*/ 133401 w 6208662"/>
                <a:gd name="connsiteY3" fmla="*/ 0 h 358242"/>
                <a:gd name="connsiteX4" fmla="*/ 5983821 w 6208662"/>
                <a:gd name="connsiteY4" fmla="*/ 0 h 358242"/>
                <a:gd name="connsiteX5" fmla="*/ 6117222 w 6208662"/>
                <a:gd name="connsiteY5" fmla="*/ 133401 h 358242"/>
                <a:gd name="connsiteX6" fmla="*/ 6117222 w 6208662"/>
                <a:gd name="connsiteY6" fmla="*/ 266802 h 358242"/>
                <a:gd name="connsiteX7" fmla="*/ 6208662 w 6208662"/>
                <a:gd name="connsiteY7" fmla="*/ 358242 h 358242"/>
                <a:gd name="connsiteX0" fmla="*/ 0 w 6117222"/>
                <a:gd name="connsiteY0" fmla="*/ 266802 h 266802"/>
                <a:gd name="connsiteX1" fmla="*/ 0 w 6117222"/>
                <a:gd name="connsiteY1" fmla="*/ 266802 h 266802"/>
                <a:gd name="connsiteX2" fmla="*/ 0 w 6117222"/>
                <a:gd name="connsiteY2" fmla="*/ 133401 h 266802"/>
                <a:gd name="connsiteX3" fmla="*/ 133401 w 6117222"/>
                <a:gd name="connsiteY3" fmla="*/ 0 h 266802"/>
                <a:gd name="connsiteX4" fmla="*/ 5983821 w 6117222"/>
                <a:gd name="connsiteY4" fmla="*/ 0 h 266802"/>
                <a:gd name="connsiteX5" fmla="*/ 6117222 w 6117222"/>
                <a:gd name="connsiteY5" fmla="*/ 133401 h 266802"/>
                <a:gd name="connsiteX6" fmla="*/ 6117222 w 6117222"/>
                <a:gd name="connsiteY6" fmla="*/ 266802 h 26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7222" h="266802">
                  <a:moveTo>
                    <a:pt x="0" y="266802"/>
                  </a:moveTo>
                  <a:lnTo>
                    <a:pt x="0" y="266802"/>
                  </a:lnTo>
                  <a:lnTo>
                    <a:pt x="0" y="133401"/>
                  </a:lnTo>
                  <a:cubicBezTo>
                    <a:pt x="0" y="59726"/>
                    <a:pt x="59726" y="0"/>
                    <a:pt x="133401" y="0"/>
                  </a:cubicBezTo>
                  <a:lnTo>
                    <a:pt x="5983821" y="0"/>
                  </a:lnTo>
                  <a:cubicBezTo>
                    <a:pt x="6057496" y="0"/>
                    <a:pt x="6117222" y="59726"/>
                    <a:pt x="6117222" y="133401"/>
                  </a:cubicBezTo>
                  <a:lnTo>
                    <a:pt x="6117222" y="266802"/>
                  </a:lnTo>
                </a:path>
              </a:pathLst>
            </a:custGeom>
            <a:noFill/>
            <a:ln w="19050">
              <a:solidFill>
                <a:srgbClr val="7FE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80</Words>
  <Application>Microsoft Office PowerPoint</Application>
  <PresentationFormat>Personalizado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Light</vt:lpstr>
      <vt:lpstr>Arial</vt:lpstr>
      <vt:lpstr>Quicksand</vt:lpstr>
      <vt:lpstr>Calibri</vt:lpstr>
      <vt:lpstr>LEMON MILK Bold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38</cp:revision>
  <dcterms:created xsi:type="dcterms:W3CDTF">2020-11-09T05:08:51Z</dcterms:created>
  <dcterms:modified xsi:type="dcterms:W3CDTF">2022-09-16T00:44:11Z</dcterms:modified>
</cp:coreProperties>
</file>