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171"/>
    <a:srgbClr val="FFD03E"/>
    <a:srgbClr val="33CDE1"/>
    <a:srgbClr val="817DE7"/>
    <a:srgbClr val="F42B2F"/>
    <a:srgbClr val="FF8565"/>
    <a:srgbClr val="8B8B8B"/>
    <a:srgbClr val="9E528F"/>
    <a:srgbClr val="906ECF"/>
    <a:srgbClr val="D77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0" autoAdjust="0"/>
    <p:restoredTop sz="94660"/>
  </p:normalViewPr>
  <p:slideViewPr>
    <p:cSldViewPr snapToGrid="0">
      <p:cViewPr>
        <p:scale>
          <a:sx n="62" d="100"/>
          <a:sy n="62" d="100"/>
        </p:scale>
        <p:origin x="83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68655B9-B739-EE16-2275-4D1E00D11898}"/>
              </a:ext>
            </a:extLst>
          </p:cNvPr>
          <p:cNvGrpSpPr/>
          <p:nvPr/>
        </p:nvGrpSpPr>
        <p:grpSpPr>
          <a:xfrm>
            <a:off x="610222" y="256324"/>
            <a:ext cx="7891805" cy="5561125"/>
            <a:chOff x="682451" y="199382"/>
            <a:chExt cx="7891805" cy="55611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06CAE74-89F6-C647-7A70-2F820B145CBD}"/>
                </a:ext>
              </a:extLst>
            </p:cNvPr>
            <p:cNvSpPr/>
            <p:nvPr/>
          </p:nvSpPr>
          <p:spPr>
            <a:xfrm>
              <a:off x="736451" y="2279983"/>
              <a:ext cx="1656000" cy="1656348"/>
            </a:xfrm>
            <a:prstGeom prst="ellipse">
              <a:avLst/>
            </a:prstGeom>
            <a:solidFill>
              <a:srgbClr val="F42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ABE6FDC-02A7-0D91-7F6B-DBCD254D58C2}"/>
                </a:ext>
              </a:extLst>
            </p:cNvPr>
            <p:cNvSpPr/>
            <p:nvPr/>
          </p:nvSpPr>
          <p:spPr>
            <a:xfrm>
              <a:off x="934451" y="2478505"/>
              <a:ext cx="1260000" cy="125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227073-1A0D-128B-7BAD-88B4034DCAF5}"/>
                </a:ext>
              </a:extLst>
            </p:cNvPr>
            <p:cNvGrpSpPr/>
            <p:nvPr/>
          </p:nvGrpSpPr>
          <p:grpSpPr>
            <a:xfrm>
              <a:off x="682451" y="2226157"/>
              <a:ext cx="1764000" cy="1764000"/>
              <a:chOff x="682451" y="2226157"/>
              <a:chExt cx="1764000" cy="1764000"/>
            </a:xfrm>
          </p:grpSpPr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id="{2DAEE738-C25C-E560-2342-0972CC7AC72E}"/>
                  </a:ext>
                </a:extLst>
              </p:cNvPr>
              <p:cNvSpPr/>
              <p:nvPr/>
            </p:nvSpPr>
            <p:spPr>
              <a:xfrm>
                <a:off x="682451" y="2226157"/>
                <a:ext cx="1764000" cy="1764000"/>
              </a:xfrm>
              <a:prstGeom prst="arc">
                <a:avLst>
                  <a:gd name="adj1" fmla="val 11158038"/>
                  <a:gd name="adj2" fmla="val 15854309"/>
                </a:avLst>
              </a:prstGeom>
              <a:ln w="12700">
                <a:solidFill>
                  <a:srgbClr val="8B8B8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7630C6CF-BBE8-51F7-5666-E0559F373DCE}"/>
                  </a:ext>
                </a:extLst>
              </p:cNvPr>
              <p:cNvSpPr/>
              <p:nvPr/>
            </p:nvSpPr>
            <p:spPr>
              <a:xfrm>
                <a:off x="682451" y="2226157"/>
                <a:ext cx="1764000" cy="1764000"/>
              </a:xfrm>
              <a:prstGeom prst="arc">
                <a:avLst>
                  <a:gd name="adj1" fmla="val 16050700"/>
                  <a:gd name="adj2" fmla="val 11005464"/>
                </a:avLst>
              </a:prstGeom>
              <a:ln w="12700">
                <a:solidFill>
                  <a:srgbClr val="8B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800EA4E-B702-6AA3-0B6E-3E4E62094A11}"/>
                </a:ext>
              </a:extLst>
            </p:cNvPr>
            <p:cNvGrpSpPr/>
            <p:nvPr/>
          </p:nvGrpSpPr>
          <p:grpSpPr>
            <a:xfrm>
              <a:off x="1823892" y="1925945"/>
              <a:ext cx="1677993" cy="562141"/>
              <a:chOff x="1823892" y="1925945"/>
              <a:chExt cx="1677993" cy="56214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B49C461-C441-74D3-3F22-B2528C404D99}"/>
                  </a:ext>
                </a:extLst>
              </p:cNvPr>
              <p:cNvSpPr/>
              <p:nvPr/>
            </p:nvSpPr>
            <p:spPr>
              <a:xfrm rot="10800000">
                <a:off x="1989886" y="1985148"/>
                <a:ext cx="1369232" cy="304978"/>
              </a:xfrm>
              <a:custGeom>
                <a:avLst/>
                <a:gdLst>
                  <a:gd name="connsiteX0" fmla="*/ 1369232 w 1369232"/>
                  <a:gd name="connsiteY0" fmla="*/ 184474 h 304978"/>
                  <a:gd name="connsiteX1" fmla="*/ 1369232 w 1369232"/>
                  <a:gd name="connsiteY1" fmla="*/ 184474 h 304978"/>
                  <a:gd name="connsiteX2" fmla="*/ 1369232 w 1369232"/>
                  <a:gd name="connsiteY2" fmla="*/ 184473 h 304978"/>
                  <a:gd name="connsiteX3" fmla="*/ 1248727 w 1369232"/>
                  <a:gd name="connsiteY3" fmla="*/ 304978 h 304978"/>
                  <a:gd name="connsiteX4" fmla="*/ 120505 w 1369232"/>
                  <a:gd name="connsiteY4" fmla="*/ 304978 h 304978"/>
                  <a:gd name="connsiteX5" fmla="*/ 0 w 1369232"/>
                  <a:gd name="connsiteY5" fmla="*/ 184473 h 304978"/>
                  <a:gd name="connsiteX6" fmla="*/ 1 w 1369232"/>
                  <a:gd name="connsiteY6" fmla="*/ 184473 h 304978"/>
                  <a:gd name="connsiteX7" fmla="*/ 120506 w 1369232"/>
                  <a:gd name="connsiteY7" fmla="*/ 63968 h 304978"/>
                  <a:gd name="connsiteX8" fmla="*/ 1148389 w 1369232"/>
                  <a:gd name="connsiteY8" fmla="*/ 63969 h 304978"/>
                  <a:gd name="connsiteX9" fmla="*/ 1204286 w 1369232"/>
                  <a:gd name="connsiteY9" fmla="*/ 0 h 304978"/>
                  <a:gd name="connsiteX10" fmla="*/ 1260184 w 1369232"/>
                  <a:gd name="connsiteY10" fmla="*/ 63970 h 304978"/>
                  <a:gd name="connsiteX11" fmla="*/ 1248732 w 1369232"/>
                  <a:gd name="connsiteY11" fmla="*/ 63970 h 304978"/>
                  <a:gd name="connsiteX12" fmla="*/ 1295633 w 1369232"/>
                  <a:gd name="connsiteY12" fmla="*/ 73439 h 304978"/>
                  <a:gd name="connsiteX13" fmla="*/ 1359762 w 1369232"/>
                  <a:gd name="connsiteY13" fmla="*/ 137568 h 304978"/>
                  <a:gd name="connsiteX14" fmla="*/ 1369232 w 1369232"/>
                  <a:gd name="connsiteY14" fmla="*/ 184474 h 304978"/>
                  <a:gd name="connsiteX15" fmla="*/ 1359762 w 1369232"/>
                  <a:gd name="connsiteY15" fmla="*/ 231379 h 304978"/>
                  <a:gd name="connsiteX16" fmla="*/ 1248727 w 1369232"/>
                  <a:gd name="connsiteY16" fmla="*/ 304978 h 3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9232" h="304978">
                    <a:moveTo>
                      <a:pt x="1369232" y="184474"/>
                    </a:moveTo>
                    <a:lnTo>
                      <a:pt x="1369232" y="184474"/>
                    </a:lnTo>
                    <a:lnTo>
                      <a:pt x="1369232" y="184473"/>
                    </a:lnTo>
                    <a:close/>
                    <a:moveTo>
                      <a:pt x="1248727" y="304978"/>
                    </a:moveTo>
                    <a:lnTo>
                      <a:pt x="120505" y="304978"/>
                    </a:lnTo>
                    <a:cubicBezTo>
                      <a:pt x="53952" y="304978"/>
                      <a:pt x="0" y="251026"/>
                      <a:pt x="0" y="184473"/>
                    </a:cubicBezTo>
                    <a:lnTo>
                      <a:pt x="1" y="184473"/>
                    </a:lnTo>
                    <a:cubicBezTo>
                      <a:pt x="1" y="117920"/>
                      <a:pt x="53953" y="63968"/>
                      <a:pt x="120506" y="63968"/>
                    </a:cubicBezTo>
                    <a:lnTo>
                      <a:pt x="1148389" y="63969"/>
                    </a:lnTo>
                    <a:lnTo>
                      <a:pt x="1204286" y="0"/>
                    </a:lnTo>
                    <a:lnTo>
                      <a:pt x="1260184" y="63970"/>
                    </a:lnTo>
                    <a:lnTo>
                      <a:pt x="1248732" y="63970"/>
                    </a:lnTo>
                    <a:lnTo>
                      <a:pt x="1295633" y="73439"/>
                    </a:lnTo>
                    <a:cubicBezTo>
                      <a:pt x="1324467" y="85635"/>
                      <a:pt x="1347566" y="108734"/>
                      <a:pt x="1359762" y="137568"/>
                    </a:cubicBezTo>
                    <a:lnTo>
                      <a:pt x="1369232" y="184474"/>
                    </a:lnTo>
                    <a:lnTo>
                      <a:pt x="1359762" y="231379"/>
                    </a:lnTo>
                    <a:cubicBezTo>
                      <a:pt x="1341468" y="274630"/>
                      <a:pt x="1298642" y="304978"/>
                      <a:pt x="1248727" y="304978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3FFA3B0-C9AE-312F-DDCA-D317D8DA9B17}"/>
                  </a:ext>
                </a:extLst>
              </p:cNvPr>
              <p:cNvSpPr/>
              <p:nvPr/>
            </p:nvSpPr>
            <p:spPr>
              <a:xfrm>
                <a:off x="3024258" y="1969472"/>
                <a:ext cx="280800" cy="279782"/>
              </a:xfrm>
              <a:prstGeom prst="ellipse">
                <a:avLst/>
              </a:prstGeom>
              <a:solidFill>
                <a:srgbClr val="F42B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CuadroTexto 191">
                <a:extLst>
                  <a:ext uri="{FF2B5EF4-FFF2-40B4-BE49-F238E27FC236}">
                    <a16:creationId xmlns:a16="http://schemas.microsoft.com/office/drawing/2014/main" id="{1E28991E-9F31-4BE0-BAC0-68E1DA3E6944}"/>
                  </a:ext>
                </a:extLst>
              </p:cNvPr>
              <p:cNvSpPr txBox="1"/>
              <p:nvPr/>
            </p:nvSpPr>
            <p:spPr>
              <a:xfrm>
                <a:off x="1823892" y="1925945"/>
                <a:ext cx="1146306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9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52" name="CuadroTexto 192">
                <a:extLst>
                  <a:ext uri="{FF2B5EF4-FFF2-40B4-BE49-F238E27FC236}">
                    <a16:creationId xmlns:a16="http://schemas.microsoft.com/office/drawing/2014/main" id="{68E9550A-23EE-565A-A62E-7E4B462E39DA}"/>
                  </a:ext>
                </a:extLst>
              </p:cNvPr>
              <p:cNvSpPr txBox="1"/>
              <p:nvPr/>
            </p:nvSpPr>
            <p:spPr>
              <a:xfrm>
                <a:off x="2148801" y="2216217"/>
                <a:ext cx="135308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6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6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181539-0DE8-6FA4-CB0D-52DDF6864EB4}"/>
                </a:ext>
              </a:extLst>
            </p:cNvPr>
            <p:cNvGrpSpPr/>
            <p:nvPr/>
          </p:nvGrpSpPr>
          <p:grpSpPr>
            <a:xfrm>
              <a:off x="3345333" y="2393591"/>
              <a:ext cx="1422946" cy="1422945"/>
              <a:chOff x="3345333" y="2393591"/>
              <a:chExt cx="1422946" cy="142294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2021280-B862-2FC9-B4C4-FEFDC2A3BDB9}"/>
                  </a:ext>
                </a:extLst>
              </p:cNvPr>
              <p:cNvSpPr/>
              <p:nvPr/>
            </p:nvSpPr>
            <p:spPr>
              <a:xfrm>
                <a:off x="3388893" y="2437010"/>
                <a:ext cx="1335827" cy="1336107"/>
              </a:xfrm>
              <a:prstGeom prst="ellipse">
                <a:avLst/>
              </a:prstGeom>
              <a:solidFill>
                <a:srgbClr val="FF8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501815-27DF-FE3E-48A9-B78A3AA9DE98}"/>
                  </a:ext>
                </a:extLst>
              </p:cNvPr>
              <p:cNvSpPr/>
              <p:nvPr/>
            </p:nvSpPr>
            <p:spPr>
              <a:xfrm>
                <a:off x="3548611" y="2597149"/>
                <a:ext cx="1016390" cy="1015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709AA73-2A0D-2FC3-03D7-C05B7EA44B3D}"/>
                  </a:ext>
                </a:extLst>
              </p:cNvPr>
              <p:cNvGrpSpPr/>
              <p:nvPr/>
            </p:nvGrpSpPr>
            <p:grpSpPr>
              <a:xfrm>
                <a:off x="3345333" y="2393591"/>
                <a:ext cx="1422946" cy="1422945"/>
                <a:chOff x="682451" y="2226157"/>
                <a:chExt cx="1764000" cy="1764000"/>
              </a:xfrm>
            </p:grpSpPr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4C80A48E-6394-4560-B06C-0C61765F6B1B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1158038"/>
                    <a:gd name="adj2" fmla="val 15854309"/>
                  </a:avLst>
                </a:prstGeom>
                <a:ln w="12700">
                  <a:solidFill>
                    <a:srgbClr val="8B8B8B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F775B835-4600-56D1-3C24-DBAAD0F75E26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6050700"/>
                    <a:gd name="adj2" fmla="val 11005464"/>
                  </a:avLst>
                </a:prstGeom>
                <a:ln w="12700">
                  <a:solidFill>
                    <a:srgbClr val="8B8B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65" name="CuadroTexto 201">
              <a:extLst>
                <a:ext uri="{FF2B5EF4-FFF2-40B4-BE49-F238E27FC236}">
                  <a16:creationId xmlns:a16="http://schemas.microsoft.com/office/drawing/2014/main" id="{E5E1300F-5F02-5B34-904D-E88639B4B4DD}"/>
                </a:ext>
              </a:extLst>
            </p:cNvPr>
            <p:cNvSpPr txBox="1"/>
            <p:nvPr/>
          </p:nvSpPr>
          <p:spPr>
            <a:xfrm>
              <a:off x="718431" y="2857738"/>
              <a:ext cx="1692040" cy="54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ES" sz="1400" dirty="0">
                  <a:solidFill>
                    <a:srgbClr val="8B8B8B"/>
                  </a:solidFill>
                  <a:latin typeface="LEMON MILK Light" panose="00000400000000000000" pitchFamily="50" charset="0"/>
                </a:rPr>
                <a:t>SUBTÍTULO</a:t>
              </a:r>
            </a:p>
            <a:p>
              <a:pPr algn="ctr">
                <a:lnSpc>
                  <a:spcPts val="1800"/>
                </a:lnSpc>
              </a:pPr>
              <a:r>
                <a:rPr lang="es-ES" sz="1400" dirty="0">
                  <a:solidFill>
                    <a:srgbClr val="8B8B8B"/>
                  </a:solidFill>
                  <a:latin typeface="LEMON MILK Bold" panose="00000800000000000000" pitchFamily="50" charset="0"/>
                </a:rPr>
                <a:t>TÍTULO</a:t>
              </a:r>
              <a:endParaRPr lang="es-CO" sz="1400" dirty="0">
                <a:solidFill>
                  <a:srgbClr val="8B8B8B"/>
                </a:solidFill>
                <a:latin typeface="LEMON MILK Bold" panose="00000800000000000000" pitchFamily="50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2EB9EFB-3118-9BB1-2AA6-CC218C6996C9}"/>
                </a:ext>
              </a:extLst>
            </p:cNvPr>
            <p:cNvGrpSpPr/>
            <p:nvPr/>
          </p:nvGrpSpPr>
          <p:grpSpPr>
            <a:xfrm>
              <a:off x="4565001" y="2421920"/>
              <a:ext cx="1677993" cy="562141"/>
              <a:chOff x="1823892" y="1925945"/>
              <a:chExt cx="1677993" cy="562141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A07FA37-CDAD-D6C6-C181-5805A6FE4ADD}"/>
                  </a:ext>
                </a:extLst>
              </p:cNvPr>
              <p:cNvSpPr/>
              <p:nvPr/>
            </p:nvSpPr>
            <p:spPr>
              <a:xfrm rot="10800000">
                <a:off x="1989886" y="1985148"/>
                <a:ext cx="1369232" cy="304978"/>
              </a:xfrm>
              <a:custGeom>
                <a:avLst/>
                <a:gdLst>
                  <a:gd name="connsiteX0" fmla="*/ 1369232 w 1369232"/>
                  <a:gd name="connsiteY0" fmla="*/ 184474 h 304978"/>
                  <a:gd name="connsiteX1" fmla="*/ 1369232 w 1369232"/>
                  <a:gd name="connsiteY1" fmla="*/ 184474 h 304978"/>
                  <a:gd name="connsiteX2" fmla="*/ 1369232 w 1369232"/>
                  <a:gd name="connsiteY2" fmla="*/ 184473 h 304978"/>
                  <a:gd name="connsiteX3" fmla="*/ 1248727 w 1369232"/>
                  <a:gd name="connsiteY3" fmla="*/ 304978 h 304978"/>
                  <a:gd name="connsiteX4" fmla="*/ 120505 w 1369232"/>
                  <a:gd name="connsiteY4" fmla="*/ 304978 h 304978"/>
                  <a:gd name="connsiteX5" fmla="*/ 0 w 1369232"/>
                  <a:gd name="connsiteY5" fmla="*/ 184473 h 304978"/>
                  <a:gd name="connsiteX6" fmla="*/ 1 w 1369232"/>
                  <a:gd name="connsiteY6" fmla="*/ 184473 h 304978"/>
                  <a:gd name="connsiteX7" fmla="*/ 120506 w 1369232"/>
                  <a:gd name="connsiteY7" fmla="*/ 63968 h 304978"/>
                  <a:gd name="connsiteX8" fmla="*/ 1148389 w 1369232"/>
                  <a:gd name="connsiteY8" fmla="*/ 63969 h 304978"/>
                  <a:gd name="connsiteX9" fmla="*/ 1204286 w 1369232"/>
                  <a:gd name="connsiteY9" fmla="*/ 0 h 304978"/>
                  <a:gd name="connsiteX10" fmla="*/ 1260184 w 1369232"/>
                  <a:gd name="connsiteY10" fmla="*/ 63970 h 304978"/>
                  <a:gd name="connsiteX11" fmla="*/ 1248732 w 1369232"/>
                  <a:gd name="connsiteY11" fmla="*/ 63970 h 304978"/>
                  <a:gd name="connsiteX12" fmla="*/ 1295633 w 1369232"/>
                  <a:gd name="connsiteY12" fmla="*/ 73439 h 304978"/>
                  <a:gd name="connsiteX13" fmla="*/ 1359762 w 1369232"/>
                  <a:gd name="connsiteY13" fmla="*/ 137568 h 304978"/>
                  <a:gd name="connsiteX14" fmla="*/ 1369232 w 1369232"/>
                  <a:gd name="connsiteY14" fmla="*/ 184474 h 304978"/>
                  <a:gd name="connsiteX15" fmla="*/ 1359762 w 1369232"/>
                  <a:gd name="connsiteY15" fmla="*/ 231379 h 304978"/>
                  <a:gd name="connsiteX16" fmla="*/ 1248727 w 1369232"/>
                  <a:gd name="connsiteY16" fmla="*/ 304978 h 3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9232" h="304978">
                    <a:moveTo>
                      <a:pt x="1369232" y="184474"/>
                    </a:moveTo>
                    <a:lnTo>
                      <a:pt x="1369232" y="184474"/>
                    </a:lnTo>
                    <a:lnTo>
                      <a:pt x="1369232" y="184473"/>
                    </a:lnTo>
                    <a:close/>
                    <a:moveTo>
                      <a:pt x="1248727" y="304978"/>
                    </a:moveTo>
                    <a:lnTo>
                      <a:pt x="120505" y="304978"/>
                    </a:lnTo>
                    <a:cubicBezTo>
                      <a:pt x="53952" y="304978"/>
                      <a:pt x="0" y="251026"/>
                      <a:pt x="0" y="184473"/>
                    </a:cubicBezTo>
                    <a:lnTo>
                      <a:pt x="1" y="184473"/>
                    </a:lnTo>
                    <a:cubicBezTo>
                      <a:pt x="1" y="117920"/>
                      <a:pt x="53953" y="63968"/>
                      <a:pt x="120506" y="63968"/>
                    </a:cubicBezTo>
                    <a:lnTo>
                      <a:pt x="1148389" y="63969"/>
                    </a:lnTo>
                    <a:lnTo>
                      <a:pt x="1204286" y="0"/>
                    </a:lnTo>
                    <a:lnTo>
                      <a:pt x="1260184" y="63970"/>
                    </a:lnTo>
                    <a:lnTo>
                      <a:pt x="1248732" y="63970"/>
                    </a:lnTo>
                    <a:lnTo>
                      <a:pt x="1295633" y="73439"/>
                    </a:lnTo>
                    <a:cubicBezTo>
                      <a:pt x="1324467" y="85635"/>
                      <a:pt x="1347566" y="108734"/>
                      <a:pt x="1359762" y="137568"/>
                    </a:cubicBezTo>
                    <a:lnTo>
                      <a:pt x="1369232" y="184474"/>
                    </a:lnTo>
                    <a:lnTo>
                      <a:pt x="1359762" y="231379"/>
                    </a:lnTo>
                    <a:cubicBezTo>
                      <a:pt x="1341468" y="274630"/>
                      <a:pt x="1298642" y="304978"/>
                      <a:pt x="1248727" y="304978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CB53099-C31C-7CBD-D4B3-68B329CF5882}"/>
                  </a:ext>
                </a:extLst>
              </p:cNvPr>
              <p:cNvSpPr/>
              <p:nvPr/>
            </p:nvSpPr>
            <p:spPr>
              <a:xfrm>
                <a:off x="3024258" y="1969472"/>
                <a:ext cx="280800" cy="279782"/>
              </a:xfrm>
              <a:prstGeom prst="ellipse">
                <a:avLst/>
              </a:prstGeom>
              <a:solidFill>
                <a:srgbClr val="FF8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CuadroTexto 191">
                <a:extLst>
                  <a:ext uri="{FF2B5EF4-FFF2-40B4-BE49-F238E27FC236}">
                    <a16:creationId xmlns:a16="http://schemas.microsoft.com/office/drawing/2014/main" id="{05178D57-3788-0F15-FF85-0031BBBA8CCB}"/>
                  </a:ext>
                </a:extLst>
              </p:cNvPr>
              <p:cNvSpPr txBox="1"/>
              <p:nvPr/>
            </p:nvSpPr>
            <p:spPr>
              <a:xfrm>
                <a:off x="1823892" y="1925945"/>
                <a:ext cx="1146306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9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29" name="CuadroTexto 192">
                <a:extLst>
                  <a:ext uri="{FF2B5EF4-FFF2-40B4-BE49-F238E27FC236}">
                    <a16:creationId xmlns:a16="http://schemas.microsoft.com/office/drawing/2014/main" id="{A7F8334F-5D3A-D6AA-FD1B-94B19AEF8EEB}"/>
                  </a:ext>
                </a:extLst>
              </p:cNvPr>
              <p:cNvSpPr txBox="1"/>
              <p:nvPr/>
            </p:nvSpPr>
            <p:spPr>
              <a:xfrm>
                <a:off x="2148801" y="2216217"/>
                <a:ext cx="135308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6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6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5FDAED-2EE0-37AC-F973-FB09AE2FBD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15043" y="1003941"/>
              <a:ext cx="1034821" cy="1034820"/>
              <a:chOff x="3345333" y="2393591"/>
              <a:chExt cx="1422946" cy="142294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5804D02-2404-6CD9-8D00-E9EEA4ADBEBF}"/>
                  </a:ext>
                </a:extLst>
              </p:cNvPr>
              <p:cNvSpPr/>
              <p:nvPr/>
            </p:nvSpPr>
            <p:spPr>
              <a:xfrm>
                <a:off x="3388893" y="2437010"/>
                <a:ext cx="1335827" cy="1336107"/>
              </a:xfrm>
              <a:prstGeom prst="ellipse">
                <a:avLst/>
              </a:prstGeom>
              <a:solidFill>
                <a:srgbClr val="817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D2AE84-10A8-9CF5-2B2D-D029C832936C}"/>
                  </a:ext>
                </a:extLst>
              </p:cNvPr>
              <p:cNvSpPr/>
              <p:nvPr/>
            </p:nvSpPr>
            <p:spPr>
              <a:xfrm>
                <a:off x="3548610" y="2597149"/>
                <a:ext cx="1016390" cy="1015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E78B519-C065-9857-AA88-7B2164CAF14A}"/>
                  </a:ext>
                </a:extLst>
              </p:cNvPr>
              <p:cNvGrpSpPr/>
              <p:nvPr/>
            </p:nvGrpSpPr>
            <p:grpSpPr>
              <a:xfrm>
                <a:off x="3345333" y="2393591"/>
                <a:ext cx="1422946" cy="1422945"/>
                <a:chOff x="682451" y="2226157"/>
                <a:chExt cx="1764000" cy="1764000"/>
              </a:xfrm>
            </p:grpSpPr>
            <p:sp>
              <p:nvSpPr>
                <p:cNvPr id="35" name="Arc 34">
                  <a:extLst>
                    <a:ext uri="{FF2B5EF4-FFF2-40B4-BE49-F238E27FC236}">
                      <a16:creationId xmlns:a16="http://schemas.microsoft.com/office/drawing/2014/main" id="{C1BC28B2-B7AC-6FD0-F7CA-99B4FD66628E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1158038"/>
                    <a:gd name="adj2" fmla="val 15854309"/>
                  </a:avLst>
                </a:prstGeom>
                <a:ln w="15875">
                  <a:solidFill>
                    <a:srgbClr val="8B8B8B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Arc 35">
                  <a:extLst>
                    <a:ext uri="{FF2B5EF4-FFF2-40B4-BE49-F238E27FC236}">
                      <a16:creationId xmlns:a16="http://schemas.microsoft.com/office/drawing/2014/main" id="{1CD0EE1B-285F-A5EC-282F-3062863E5B31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6050700"/>
                    <a:gd name="adj2" fmla="val 11005464"/>
                  </a:avLst>
                </a:prstGeom>
                <a:ln w="12700">
                  <a:solidFill>
                    <a:srgbClr val="8B8B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FE3D370-395C-3644-565B-C24FFF6527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14879" y="713506"/>
              <a:ext cx="1374834" cy="502530"/>
              <a:chOff x="1790815" y="1825636"/>
              <a:chExt cx="1953726" cy="714130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E5C5B20-5B4F-507D-2762-511FA819F74A}"/>
                  </a:ext>
                </a:extLst>
              </p:cNvPr>
              <p:cNvSpPr/>
              <p:nvPr/>
            </p:nvSpPr>
            <p:spPr>
              <a:xfrm rot="10800000">
                <a:off x="1989886" y="1985148"/>
                <a:ext cx="1369232" cy="304978"/>
              </a:xfrm>
              <a:custGeom>
                <a:avLst/>
                <a:gdLst>
                  <a:gd name="connsiteX0" fmla="*/ 1369232 w 1369232"/>
                  <a:gd name="connsiteY0" fmla="*/ 184474 h 304978"/>
                  <a:gd name="connsiteX1" fmla="*/ 1369232 w 1369232"/>
                  <a:gd name="connsiteY1" fmla="*/ 184474 h 304978"/>
                  <a:gd name="connsiteX2" fmla="*/ 1369232 w 1369232"/>
                  <a:gd name="connsiteY2" fmla="*/ 184473 h 304978"/>
                  <a:gd name="connsiteX3" fmla="*/ 1248727 w 1369232"/>
                  <a:gd name="connsiteY3" fmla="*/ 304978 h 304978"/>
                  <a:gd name="connsiteX4" fmla="*/ 120505 w 1369232"/>
                  <a:gd name="connsiteY4" fmla="*/ 304978 h 304978"/>
                  <a:gd name="connsiteX5" fmla="*/ 0 w 1369232"/>
                  <a:gd name="connsiteY5" fmla="*/ 184473 h 304978"/>
                  <a:gd name="connsiteX6" fmla="*/ 1 w 1369232"/>
                  <a:gd name="connsiteY6" fmla="*/ 184473 h 304978"/>
                  <a:gd name="connsiteX7" fmla="*/ 120506 w 1369232"/>
                  <a:gd name="connsiteY7" fmla="*/ 63968 h 304978"/>
                  <a:gd name="connsiteX8" fmla="*/ 1148389 w 1369232"/>
                  <a:gd name="connsiteY8" fmla="*/ 63969 h 304978"/>
                  <a:gd name="connsiteX9" fmla="*/ 1204286 w 1369232"/>
                  <a:gd name="connsiteY9" fmla="*/ 0 h 304978"/>
                  <a:gd name="connsiteX10" fmla="*/ 1260184 w 1369232"/>
                  <a:gd name="connsiteY10" fmla="*/ 63970 h 304978"/>
                  <a:gd name="connsiteX11" fmla="*/ 1248732 w 1369232"/>
                  <a:gd name="connsiteY11" fmla="*/ 63970 h 304978"/>
                  <a:gd name="connsiteX12" fmla="*/ 1295633 w 1369232"/>
                  <a:gd name="connsiteY12" fmla="*/ 73439 h 304978"/>
                  <a:gd name="connsiteX13" fmla="*/ 1359762 w 1369232"/>
                  <a:gd name="connsiteY13" fmla="*/ 137568 h 304978"/>
                  <a:gd name="connsiteX14" fmla="*/ 1369232 w 1369232"/>
                  <a:gd name="connsiteY14" fmla="*/ 184474 h 304978"/>
                  <a:gd name="connsiteX15" fmla="*/ 1359762 w 1369232"/>
                  <a:gd name="connsiteY15" fmla="*/ 231379 h 304978"/>
                  <a:gd name="connsiteX16" fmla="*/ 1248727 w 1369232"/>
                  <a:gd name="connsiteY16" fmla="*/ 304978 h 3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9232" h="304978">
                    <a:moveTo>
                      <a:pt x="1369232" y="184474"/>
                    </a:moveTo>
                    <a:lnTo>
                      <a:pt x="1369232" y="184474"/>
                    </a:lnTo>
                    <a:lnTo>
                      <a:pt x="1369232" y="184473"/>
                    </a:lnTo>
                    <a:close/>
                    <a:moveTo>
                      <a:pt x="1248727" y="304978"/>
                    </a:moveTo>
                    <a:lnTo>
                      <a:pt x="120505" y="304978"/>
                    </a:lnTo>
                    <a:cubicBezTo>
                      <a:pt x="53952" y="304978"/>
                      <a:pt x="0" y="251026"/>
                      <a:pt x="0" y="184473"/>
                    </a:cubicBezTo>
                    <a:lnTo>
                      <a:pt x="1" y="184473"/>
                    </a:lnTo>
                    <a:cubicBezTo>
                      <a:pt x="1" y="117920"/>
                      <a:pt x="53953" y="63968"/>
                      <a:pt x="120506" y="63968"/>
                    </a:cubicBezTo>
                    <a:lnTo>
                      <a:pt x="1148389" y="63969"/>
                    </a:lnTo>
                    <a:lnTo>
                      <a:pt x="1204286" y="0"/>
                    </a:lnTo>
                    <a:lnTo>
                      <a:pt x="1260184" y="63970"/>
                    </a:lnTo>
                    <a:lnTo>
                      <a:pt x="1248732" y="63970"/>
                    </a:lnTo>
                    <a:lnTo>
                      <a:pt x="1295633" y="73439"/>
                    </a:lnTo>
                    <a:cubicBezTo>
                      <a:pt x="1324467" y="85635"/>
                      <a:pt x="1347566" y="108734"/>
                      <a:pt x="1359762" y="137568"/>
                    </a:cubicBezTo>
                    <a:lnTo>
                      <a:pt x="1369232" y="184474"/>
                    </a:lnTo>
                    <a:lnTo>
                      <a:pt x="1359762" y="231379"/>
                    </a:lnTo>
                    <a:cubicBezTo>
                      <a:pt x="1341468" y="274630"/>
                      <a:pt x="1298642" y="304978"/>
                      <a:pt x="1248727" y="304978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841C8F3-596D-93BF-7CF3-35C3336995CF}"/>
                  </a:ext>
                </a:extLst>
              </p:cNvPr>
              <p:cNvSpPr/>
              <p:nvPr/>
            </p:nvSpPr>
            <p:spPr>
              <a:xfrm>
                <a:off x="3024258" y="1969472"/>
                <a:ext cx="280800" cy="279782"/>
              </a:xfrm>
              <a:prstGeom prst="ellipse">
                <a:avLst/>
              </a:prstGeom>
              <a:solidFill>
                <a:srgbClr val="817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CuadroTexto 191">
                <a:extLst>
                  <a:ext uri="{FF2B5EF4-FFF2-40B4-BE49-F238E27FC236}">
                    <a16:creationId xmlns:a16="http://schemas.microsoft.com/office/drawing/2014/main" id="{BBA95B30-F374-812B-C40A-E53F7ECF1075}"/>
                  </a:ext>
                </a:extLst>
              </p:cNvPr>
              <p:cNvSpPr txBox="1"/>
              <p:nvPr/>
            </p:nvSpPr>
            <p:spPr>
              <a:xfrm>
                <a:off x="1790815" y="1825636"/>
                <a:ext cx="1290346" cy="449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7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41" name="CuadroTexto 192">
                <a:extLst>
                  <a:ext uri="{FF2B5EF4-FFF2-40B4-BE49-F238E27FC236}">
                    <a16:creationId xmlns:a16="http://schemas.microsoft.com/office/drawing/2014/main" id="{3134366D-B096-EC79-BE68-D2FFE2E8E13B}"/>
                  </a:ext>
                </a:extLst>
              </p:cNvPr>
              <p:cNvSpPr txBox="1"/>
              <p:nvPr/>
            </p:nvSpPr>
            <p:spPr>
              <a:xfrm>
                <a:off x="2115567" y="2189869"/>
                <a:ext cx="1628974" cy="349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5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F717750-2D9E-3C4E-6D0A-C21CC690FC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15043" y="4199695"/>
              <a:ext cx="1034821" cy="1034820"/>
              <a:chOff x="3345333" y="2393591"/>
              <a:chExt cx="1422946" cy="1422945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82E2F2F-68A0-F44A-542B-1EF9D850CE98}"/>
                  </a:ext>
                </a:extLst>
              </p:cNvPr>
              <p:cNvSpPr/>
              <p:nvPr/>
            </p:nvSpPr>
            <p:spPr>
              <a:xfrm>
                <a:off x="3388893" y="2437010"/>
                <a:ext cx="1335827" cy="1336107"/>
              </a:xfrm>
              <a:prstGeom prst="ellipse">
                <a:avLst/>
              </a:prstGeom>
              <a:solidFill>
                <a:srgbClr val="33CD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4933C27-904C-BF96-E923-BEEBDB00BE5B}"/>
                  </a:ext>
                </a:extLst>
              </p:cNvPr>
              <p:cNvSpPr/>
              <p:nvPr/>
            </p:nvSpPr>
            <p:spPr>
              <a:xfrm>
                <a:off x="3548610" y="2597149"/>
                <a:ext cx="1016390" cy="1015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D2629C2-B00F-8424-C0CF-881DF7E4711A}"/>
                  </a:ext>
                </a:extLst>
              </p:cNvPr>
              <p:cNvGrpSpPr/>
              <p:nvPr/>
            </p:nvGrpSpPr>
            <p:grpSpPr>
              <a:xfrm>
                <a:off x="3345333" y="2393591"/>
                <a:ext cx="1422946" cy="1422945"/>
                <a:chOff x="682451" y="2226157"/>
                <a:chExt cx="1764000" cy="1764000"/>
              </a:xfrm>
            </p:grpSpPr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092D509E-B5BB-E810-418D-5C34729BCD15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1158038"/>
                    <a:gd name="adj2" fmla="val 15854309"/>
                  </a:avLst>
                </a:prstGeom>
                <a:ln w="15875">
                  <a:solidFill>
                    <a:srgbClr val="8B8B8B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Arc 52">
                  <a:extLst>
                    <a:ext uri="{FF2B5EF4-FFF2-40B4-BE49-F238E27FC236}">
                      <a16:creationId xmlns:a16="http://schemas.microsoft.com/office/drawing/2014/main" id="{DC4518B5-1395-E5FE-685F-AFD1EA2E4CD1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6050700"/>
                    <a:gd name="adj2" fmla="val 11005464"/>
                  </a:avLst>
                </a:prstGeom>
                <a:ln w="12700">
                  <a:solidFill>
                    <a:srgbClr val="8B8B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A3C5DB6-EEF8-1F46-2F2D-79015A5630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14879" y="3909260"/>
              <a:ext cx="1374834" cy="502530"/>
              <a:chOff x="1790815" y="1825636"/>
              <a:chExt cx="1953726" cy="714130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9D29CFC-DAFB-43EB-F000-1587046A961B}"/>
                  </a:ext>
                </a:extLst>
              </p:cNvPr>
              <p:cNvSpPr/>
              <p:nvPr/>
            </p:nvSpPr>
            <p:spPr>
              <a:xfrm rot="10800000">
                <a:off x="1989886" y="1985148"/>
                <a:ext cx="1369232" cy="304978"/>
              </a:xfrm>
              <a:custGeom>
                <a:avLst/>
                <a:gdLst>
                  <a:gd name="connsiteX0" fmla="*/ 1369232 w 1369232"/>
                  <a:gd name="connsiteY0" fmla="*/ 184474 h 304978"/>
                  <a:gd name="connsiteX1" fmla="*/ 1369232 w 1369232"/>
                  <a:gd name="connsiteY1" fmla="*/ 184474 h 304978"/>
                  <a:gd name="connsiteX2" fmla="*/ 1369232 w 1369232"/>
                  <a:gd name="connsiteY2" fmla="*/ 184473 h 304978"/>
                  <a:gd name="connsiteX3" fmla="*/ 1248727 w 1369232"/>
                  <a:gd name="connsiteY3" fmla="*/ 304978 h 304978"/>
                  <a:gd name="connsiteX4" fmla="*/ 120505 w 1369232"/>
                  <a:gd name="connsiteY4" fmla="*/ 304978 h 304978"/>
                  <a:gd name="connsiteX5" fmla="*/ 0 w 1369232"/>
                  <a:gd name="connsiteY5" fmla="*/ 184473 h 304978"/>
                  <a:gd name="connsiteX6" fmla="*/ 1 w 1369232"/>
                  <a:gd name="connsiteY6" fmla="*/ 184473 h 304978"/>
                  <a:gd name="connsiteX7" fmla="*/ 120506 w 1369232"/>
                  <a:gd name="connsiteY7" fmla="*/ 63968 h 304978"/>
                  <a:gd name="connsiteX8" fmla="*/ 1148389 w 1369232"/>
                  <a:gd name="connsiteY8" fmla="*/ 63969 h 304978"/>
                  <a:gd name="connsiteX9" fmla="*/ 1204286 w 1369232"/>
                  <a:gd name="connsiteY9" fmla="*/ 0 h 304978"/>
                  <a:gd name="connsiteX10" fmla="*/ 1260184 w 1369232"/>
                  <a:gd name="connsiteY10" fmla="*/ 63970 h 304978"/>
                  <a:gd name="connsiteX11" fmla="*/ 1248732 w 1369232"/>
                  <a:gd name="connsiteY11" fmla="*/ 63970 h 304978"/>
                  <a:gd name="connsiteX12" fmla="*/ 1295633 w 1369232"/>
                  <a:gd name="connsiteY12" fmla="*/ 73439 h 304978"/>
                  <a:gd name="connsiteX13" fmla="*/ 1359762 w 1369232"/>
                  <a:gd name="connsiteY13" fmla="*/ 137568 h 304978"/>
                  <a:gd name="connsiteX14" fmla="*/ 1369232 w 1369232"/>
                  <a:gd name="connsiteY14" fmla="*/ 184474 h 304978"/>
                  <a:gd name="connsiteX15" fmla="*/ 1359762 w 1369232"/>
                  <a:gd name="connsiteY15" fmla="*/ 231379 h 304978"/>
                  <a:gd name="connsiteX16" fmla="*/ 1248727 w 1369232"/>
                  <a:gd name="connsiteY16" fmla="*/ 304978 h 3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9232" h="304978">
                    <a:moveTo>
                      <a:pt x="1369232" y="184474"/>
                    </a:moveTo>
                    <a:lnTo>
                      <a:pt x="1369232" y="184474"/>
                    </a:lnTo>
                    <a:lnTo>
                      <a:pt x="1369232" y="184473"/>
                    </a:lnTo>
                    <a:close/>
                    <a:moveTo>
                      <a:pt x="1248727" y="304978"/>
                    </a:moveTo>
                    <a:lnTo>
                      <a:pt x="120505" y="304978"/>
                    </a:lnTo>
                    <a:cubicBezTo>
                      <a:pt x="53952" y="304978"/>
                      <a:pt x="0" y="251026"/>
                      <a:pt x="0" y="184473"/>
                    </a:cubicBezTo>
                    <a:lnTo>
                      <a:pt x="1" y="184473"/>
                    </a:lnTo>
                    <a:cubicBezTo>
                      <a:pt x="1" y="117920"/>
                      <a:pt x="53953" y="63968"/>
                      <a:pt x="120506" y="63968"/>
                    </a:cubicBezTo>
                    <a:lnTo>
                      <a:pt x="1148389" y="63969"/>
                    </a:lnTo>
                    <a:lnTo>
                      <a:pt x="1204286" y="0"/>
                    </a:lnTo>
                    <a:lnTo>
                      <a:pt x="1260184" y="63970"/>
                    </a:lnTo>
                    <a:lnTo>
                      <a:pt x="1248732" y="63970"/>
                    </a:lnTo>
                    <a:lnTo>
                      <a:pt x="1295633" y="73439"/>
                    </a:lnTo>
                    <a:cubicBezTo>
                      <a:pt x="1324467" y="85635"/>
                      <a:pt x="1347566" y="108734"/>
                      <a:pt x="1359762" y="137568"/>
                    </a:cubicBezTo>
                    <a:lnTo>
                      <a:pt x="1369232" y="184474"/>
                    </a:lnTo>
                    <a:lnTo>
                      <a:pt x="1359762" y="231379"/>
                    </a:lnTo>
                    <a:cubicBezTo>
                      <a:pt x="1341468" y="274630"/>
                      <a:pt x="1298642" y="304978"/>
                      <a:pt x="1248727" y="304978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0106245-B850-BF5C-83F1-37E8BE858ED9}"/>
                  </a:ext>
                </a:extLst>
              </p:cNvPr>
              <p:cNvSpPr/>
              <p:nvPr/>
            </p:nvSpPr>
            <p:spPr>
              <a:xfrm>
                <a:off x="3024258" y="1969472"/>
                <a:ext cx="280800" cy="279782"/>
              </a:xfrm>
              <a:prstGeom prst="ellipse">
                <a:avLst/>
              </a:prstGeom>
              <a:solidFill>
                <a:srgbClr val="33CD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CuadroTexto 191">
                <a:extLst>
                  <a:ext uri="{FF2B5EF4-FFF2-40B4-BE49-F238E27FC236}">
                    <a16:creationId xmlns:a16="http://schemas.microsoft.com/office/drawing/2014/main" id="{A08AFD0B-43F6-4234-A2DB-BA85FFC5D5AD}"/>
                  </a:ext>
                </a:extLst>
              </p:cNvPr>
              <p:cNvSpPr txBox="1"/>
              <p:nvPr/>
            </p:nvSpPr>
            <p:spPr>
              <a:xfrm>
                <a:off x="1790815" y="1825636"/>
                <a:ext cx="1290346" cy="449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7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58" name="CuadroTexto 192">
                <a:extLst>
                  <a:ext uri="{FF2B5EF4-FFF2-40B4-BE49-F238E27FC236}">
                    <a16:creationId xmlns:a16="http://schemas.microsoft.com/office/drawing/2014/main" id="{2E29AB68-4055-BB43-14C2-CEA7F4511D51}"/>
                  </a:ext>
                </a:extLst>
              </p:cNvPr>
              <p:cNvSpPr txBox="1"/>
              <p:nvPr/>
            </p:nvSpPr>
            <p:spPr>
              <a:xfrm>
                <a:off x="2115567" y="2189869"/>
                <a:ext cx="1628974" cy="349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5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C126D8C-1841-8A83-3660-3C567E74A7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90628" y="486192"/>
              <a:ext cx="853942" cy="853941"/>
              <a:chOff x="3345333" y="2393591"/>
              <a:chExt cx="1422946" cy="142294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1BA891E-785C-40CF-D1EA-9F34C8A17442}"/>
                  </a:ext>
                </a:extLst>
              </p:cNvPr>
              <p:cNvSpPr/>
              <p:nvPr/>
            </p:nvSpPr>
            <p:spPr>
              <a:xfrm>
                <a:off x="3388893" y="2437010"/>
                <a:ext cx="1335827" cy="1336107"/>
              </a:xfrm>
              <a:prstGeom prst="ellipse">
                <a:avLst/>
              </a:prstGeom>
              <a:solidFill>
                <a:srgbClr val="F95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51F9699-57FB-A296-F31A-DDEDBB887499}"/>
                  </a:ext>
                </a:extLst>
              </p:cNvPr>
              <p:cNvSpPr/>
              <p:nvPr/>
            </p:nvSpPr>
            <p:spPr>
              <a:xfrm>
                <a:off x="3548610" y="2597149"/>
                <a:ext cx="1016390" cy="1015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BE18702-1733-E28C-51BE-A65580AB50D6}"/>
                  </a:ext>
                </a:extLst>
              </p:cNvPr>
              <p:cNvGrpSpPr/>
              <p:nvPr/>
            </p:nvGrpSpPr>
            <p:grpSpPr>
              <a:xfrm>
                <a:off x="3345333" y="2393591"/>
                <a:ext cx="1422946" cy="1422945"/>
                <a:chOff x="682451" y="2226157"/>
                <a:chExt cx="1764000" cy="1764000"/>
              </a:xfrm>
            </p:grpSpPr>
            <p:sp>
              <p:nvSpPr>
                <p:cNvPr id="128" name="Arc 127">
                  <a:extLst>
                    <a:ext uri="{FF2B5EF4-FFF2-40B4-BE49-F238E27FC236}">
                      <a16:creationId xmlns:a16="http://schemas.microsoft.com/office/drawing/2014/main" id="{C3F2FB32-F96A-05C7-4F0D-AB2AD6D24CDA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1158038"/>
                    <a:gd name="adj2" fmla="val 15854309"/>
                  </a:avLst>
                </a:prstGeom>
                <a:ln w="15875">
                  <a:solidFill>
                    <a:srgbClr val="8B8B8B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Arc 128">
                  <a:extLst>
                    <a:ext uri="{FF2B5EF4-FFF2-40B4-BE49-F238E27FC236}">
                      <a16:creationId xmlns:a16="http://schemas.microsoft.com/office/drawing/2014/main" id="{F55EEAEB-9404-798B-0503-01472FBF8579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6050700"/>
                    <a:gd name="adj2" fmla="val 11005464"/>
                  </a:avLst>
                </a:prstGeom>
                <a:ln w="12700">
                  <a:solidFill>
                    <a:srgbClr val="8B8B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025C7E8-1BC0-E4BF-8D81-412AF64B66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79219" y="199382"/>
              <a:ext cx="1295037" cy="460450"/>
              <a:chOff x="1807978" y="1778263"/>
              <a:chExt cx="2110786" cy="750493"/>
            </a:xfrm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27BCEB8-D7DA-B0D1-D048-125C7FA15B52}"/>
                  </a:ext>
                </a:extLst>
              </p:cNvPr>
              <p:cNvSpPr/>
              <p:nvPr/>
            </p:nvSpPr>
            <p:spPr>
              <a:xfrm rot="10800000">
                <a:off x="1989886" y="1985148"/>
                <a:ext cx="1369232" cy="304978"/>
              </a:xfrm>
              <a:custGeom>
                <a:avLst/>
                <a:gdLst>
                  <a:gd name="connsiteX0" fmla="*/ 1369232 w 1369232"/>
                  <a:gd name="connsiteY0" fmla="*/ 184474 h 304978"/>
                  <a:gd name="connsiteX1" fmla="*/ 1369232 w 1369232"/>
                  <a:gd name="connsiteY1" fmla="*/ 184474 h 304978"/>
                  <a:gd name="connsiteX2" fmla="*/ 1369232 w 1369232"/>
                  <a:gd name="connsiteY2" fmla="*/ 184473 h 304978"/>
                  <a:gd name="connsiteX3" fmla="*/ 1248727 w 1369232"/>
                  <a:gd name="connsiteY3" fmla="*/ 304978 h 304978"/>
                  <a:gd name="connsiteX4" fmla="*/ 120505 w 1369232"/>
                  <a:gd name="connsiteY4" fmla="*/ 304978 h 304978"/>
                  <a:gd name="connsiteX5" fmla="*/ 0 w 1369232"/>
                  <a:gd name="connsiteY5" fmla="*/ 184473 h 304978"/>
                  <a:gd name="connsiteX6" fmla="*/ 1 w 1369232"/>
                  <a:gd name="connsiteY6" fmla="*/ 184473 h 304978"/>
                  <a:gd name="connsiteX7" fmla="*/ 120506 w 1369232"/>
                  <a:gd name="connsiteY7" fmla="*/ 63968 h 304978"/>
                  <a:gd name="connsiteX8" fmla="*/ 1148389 w 1369232"/>
                  <a:gd name="connsiteY8" fmla="*/ 63969 h 304978"/>
                  <a:gd name="connsiteX9" fmla="*/ 1204286 w 1369232"/>
                  <a:gd name="connsiteY9" fmla="*/ 0 h 304978"/>
                  <a:gd name="connsiteX10" fmla="*/ 1260184 w 1369232"/>
                  <a:gd name="connsiteY10" fmla="*/ 63970 h 304978"/>
                  <a:gd name="connsiteX11" fmla="*/ 1248732 w 1369232"/>
                  <a:gd name="connsiteY11" fmla="*/ 63970 h 304978"/>
                  <a:gd name="connsiteX12" fmla="*/ 1295633 w 1369232"/>
                  <a:gd name="connsiteY12" fmla="*/ 73439 h 304978"/>
                  <a:gd name="connsiteX13" fmla="*/ 1359762 w 1369232"/>
                  <a:gd name="connsiteY13" fmla="*/ 137568 h 304978"/>
                  <a:gd name="connsiteX14" fmla="*/ 1369232 w 1369232"/>
                  <a:gd name="connsiteY14" fmla="*/ 184474 h 304978"/>
                  <a:gd name="connsiteX15" fmla="*/ 1359762 w 1369232"/>
                  <a:gd name="connsiteY15" fmla="*/ 231379 h 304978"/>
                  <a:gd name="connsiteX16" fmla="*/ 1248727 w 1369232"/>
                  <a:gd name="connsiteY16" fmla="*/ 304978 h 3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9232" h="304978">
                    <a:moveTo>
                      <a:pt x="1369232" y="184474"/>
                    </a:moveTo>
                    <a:lnTo>
                      <a:pt x="1369232" y="184474"/>
                    </a:lnTo>
                    <a:lnTo>
                      <a:pt x="1369232" y="184473"/>
                    </a:lnTo>
                    <a:close/>
                    <a:moveTo>
                      <a:pt x="1248727" y="304978"/>
                    </a:moveTo>
                    <a:lnTo>
                      <a:pt x="120505" y="304978"/>
                    </a:lnTo>
                    <a:cubicBezTo>
                      <a:pt x="53952" y="304978"/>
                      <a:pt x="0" y="251026"/>
                      <a:pt x="0" y="184473"/>
                    </a:cubicBezTo>
                    <a:lnTo>
                      <a:pt x="1" y="184473"/>
                    </a:lnTo>
                    <a:cubicBezTo>
                      <a:pt x="1" y="117920"/>
                      <a:pt x="53953" y="63968"/>
                      <a:pt x="120506" y="63968"/>
                    </a:cubicBezTo>
                    <a:lnTo>
                      <a:pt x="1148389" y="63969"/>
                    </a:lnTo>
                    <a:lnTo>
                      <a:pt x="1204286" y="0"/>
                    </a:lnTo>
                    <a:lnTo>
                      <a:pt x="1260184" y="63970"/>
                    </a:lnTo>
                    <a:lnTo>
                      <a:pt x="1248732" y="63970"/>
                    </a:lnTo>
                    <a:lnTo>
                      <a:pt x="1295633" y="73439"/>
                    </a:lnTo>
                    <a:cubicBezTo>
                      <a:pt x="1324467" y="85635"/>
                      <a:pt x="1347566" y="108734"/>
                      <a:pt x="1359762" y="137568"/>
                    </a:cubicBezTo>
                    <a:lnTo>
                      <a:pt x="1369232" y="184474"/>
                    </a:lnTo>
                    <a:lnTo>
                      <a:pt x="1359762" y="231379"/>
                    </a:lnTo>
                    <a:cubicBezTo>
                      <a:pt x="1341468" y="274630"/>
                      <a:pt x="1298642" y="304978"/>
                      <a:pt x="1248727" y="304978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3A653C1-5670-DADD-559F-9C0DD02E2F39}"/>
                  </a:ext>
                </a:extLst>
              </p:cNvPr>
              <p:cNvSpPr/>
              <p:nvPr/>
            </p:nvSpPr>
            <p:spPr>
              <a:xfrm>
                <a:off x="3024258" y="1969472"/>
                <a:ext cx="280800" cy="279782"/>
              </a:xfrm>
              <a:prstGeom prst="ellipse">
                <a:avLst/>
              </a:prstGeom>
              <a:solidFill>
                <a:srgbClr val="F95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CuadroTexto 191">
                <a:extLst>
                  <a:ext uri="{FF2B5EF4-FFF2-40B4-BE49-F238E27FC236}">
                    <a16:creationId xmlns:a16="http://schemas.microsoft.com/office/drawing/2014/main" id="{7650A9D2-E471-7648-9BE8-29F38DF9DAC0}"/>
                  </a:ext>
                </a:extLst>
              </p:cNvPr>
              <p:cNvSpPr txBox="1"/>
              <p:nvPr/>
            </p:nvSpPr>
            <p:spPr>
              <a:xfrm>
                <a:off x="1807978" y="1778263"/>
                <a:ext cx="1290346" cy="498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6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6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34" name="CuadroTexto 192">
                <a:extLst>
                  <a:ext uri="{FF2B5EF4-FFF2-40B4-BE49-F238E27FC236}">
                    <a16:creationId xmlns:a16="http://schemas.microsoft.com/office/drawing/2014/main" id="{147E8576-EB40-1B20-E70B-73F602364F48}"/>
                  </a:ext>
                </a:extLst>
              </p:cNvPr>
              <p:cNvSpPr txBox="1"/>
              <p:nvPr/>
            </p:nvSpPr>
            <p:spPr>
              <a:xfrm>
                <a:off x="2107750" y="2176765"/>
                <a:ext cx="1811014" cy="351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4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84E4566-D512-A077-CDE7-C97CA93920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90628" y="1695813"/>
              <a:ext cx="853942" cy="853941"/>
              <a:chOff x="3345333" y="2393591"/>
              <a:chExt cx="1422946" cy="1422945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DD74C50-ABF8-B42D-BA5C-55B8FF1ACF39}"/>
                  </a:ext>
                </a:extLst>
              </p:cNvPr>
              <p:cNvSpPr/>
              <p:nvPr/>
            </p:nvSpPr>
            <p:spPr>
              <a:xfrm>
                <a:off x="3388893" y="2437010"/>
                <a:ext cx="1335827" cy="1336107"/>
              </a:xfrm>
              <a:prstGeom prst="ellipse">
                <a:avLst/>
              </a:prstGeom>
              <a:solidFill>
                <a:srgbClr val="F95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8239A904-8BD6-8B80-22B5-D279E348A9A9}"/>
                  </a:ext>
                </a:extLst>
              </p:cNvPr>
              <p:cNvSpPr/>
              <p:nvPr/>
            </p:nvSpPr>
            <p:spPr>
              <a:xfrm>
                <a:off x="3548610" y="2597149"/>
                <a:ext cx="1016390" cy="1015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F1ED07-39D9-3110-FA95-5ADDD048983E}"/>
                  </a:ext>
                </a:extLst>
              </p:cNvPr>
              <p:cNvGrpSpPr/>
              <p:nvPr/>
            </p:nvGrpSpPr>
            <p:grpSpPr>
              <a:xfrm>
                <a:off x="3345333" y="2393591"/>
                <a:ext cx="1422946" cy="1422945"/>
                <a:chOff x="682451" y="2226157"/>
                <a:chExt cx="1764000" cy="1764000"/>
              </a:xfrm>
            </p:grpSpPr>
            <p:sp>
              <p:nvSpPr>
                <p:cNvPr id="139" name="Arc 138">
                  <a:extLst>
                    <a:ext uri="{FF2B5EF4-FFF2-40B4-BE49-F238E27FC236}">
                      <a16:creationId xmlns:a16="http://schemas.microsoft.com/office/drawing/2014/main" id="{7333C41F-C791-2ADF-2D8B-CBEC7C6E8C77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1158038"/>
                    <a:gd name="adj2" fmla="val 15854309"/>
                  </a:avLst>
                </a:prstGeom>
                <a:ln w="15875">
                  <a:solidFill>
                    <a:srgbClr val="8B8B8B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Arc 139">
                  <a:extLst>
                    <a:ext uri="{FF2B5EF4-FFF2-40B4-BE49-F238E27FC236}">
                      <a16:creationId xmlns:a16="http://schemas.microsoft.com/office/drawing/2014/main" id="{1E13AC2E-F49B-E752-6EF7-D92D4B0476DF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6050700"/>
                    <a:gd name="adj2" fmla="val 11005464"/>
                  </a:avLst>
                </a:prstGeom>
                <a:ln w="12700">
                  <a:solidFill>
                    <a:srgbClr val="8B8B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C32F806F-D820-EE98-D273-1FB15573D4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79219" y="1409003"/>
              <a:ext cx="1295037" cy="460450"/>
              <a:chOff x="1807978" y="1778263"/>
              <a:chExt cx="2110786" cy="750493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C936854-EA71-F471-8C42-849BDB5435C4}"/>
                  </a:ext>
                </a:extLst>
              </p:cNvPr>
              <p:cNvSpPr/>
              <p:nvPr/>
            </p:nvSpPr>
            <p:spPr>
              <a:xfrm rot="10800000">
                <a:off x="1989886" y="1985148"/>
                <a:ext cx="1369232" cy="304978"/>
              </a:xfrm>
              <a:custGeom>
                <a:avLst/>
                <a:gdLst>
                  <a:gd name="connsiteX0" fmla="*/ 1369232 w 1369232"/>
                  <a:gd name="connsiteY0" fmla="*/ 184474 h 304978"/>
                  <a:gd name="connsiteX1" fmla="*/ 1369232 w 1369232"/>
                  <a:gd name="connsiteY1" fmla="*/ 184474 h 304978"/>
                  <a:gd name="connsiteX2" fmla="*/ 1369232 w 1369232"/>
                  <a:gd name="connsiteY2" fmla="*/ 184473 h 304978"/>
                  <a:gd name="connsiteX3" fmla="*/ 1248727 w 1369232"/>
                  <a:gd name="connsiteY3" fmla="*/ 304978 h 304978"/>
                  <a:gd name="connsiteX4" fmla="*/ 120505 w 1369232"/>
                  <a:gd name="connsiteY4" fmla="*/ 304978 h 304978"/>
                  <a:gd name="connsiteX5" fmla="*/ 0 w 1369232"/>
                  <a:gd name="connsiteY5" fmla="*/ 184473 h 304978"/>
                  <a:gd name="connsiteX6" fmla="*/ 1 w 1369232"/>
                  <a:gd name="connsiteY6" fmla="*/ 184473 h 304978"/>
                  <a:gd name="connsiteX7" fmla="*/ 120506 w 1369232"/>
                  <a:gd name="connsiteY7" fmla="*/ 63968 h 304978"/>
                  <a:gd name="connsiteX8" fmla="*/ 1148389 w 1369232"/>
                  <a:gd name="connsiteY8" fmla="*/ 63969 h 304978"/>
                  <a:gd name="connsiteX9" fmla="*/ 1204286 w 1369232"/>
                  <a:gd name="connsiteY9" fmla="*/ 0 h 304978"/>
                  <a:gd name="connsiteX10" fmla="*/ 1260184 w 1369232"/>
                  <a:gd name="connsiteY10" fmla="*/ 63970 h 304978"/>
                  <a:gd name="connsiteX11" fmla="*/ 1248732 w 1369232"/>
                  <a:gd name="connsiteY11" fmla="*/ 63970 h 304978"/>
                  <a:gd name="connsiteX12" fmla="*/ 1295633 w 1369232"/>
                  <a:gd name="connsiteY12" fmla="*/ 73439 h 304978"/>
                  <a:gd name="connsiteX13" fmla="*/ 1359762 w 1369232"/>
                  <a:gd name="connsiteY13" fmla="*/ 137568 h 304978"/>
                  <a:gd name="connsiteX14" fmla="*/ 1369232 w 1369232"/>
                  <a:gd name="connsiteY14" fmla="*/ 184474 h 304978"/>
                  <a:gd name="connsiteX15" fmla="*/ 1359762 w 1369232"/>
                  <a:gd name="connsiteY15" fmla="*/ 231379 h 304978"/>
                  <a:gd name="connsiteX16" fmla="*/ 1248727 w 1369232"/>
                  <a:gd name="connsiteY16" fmla="*/ 304978 h 3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9232" h="304978">
                    <a:moveTo>
                      <a:pt x="1369232" y="184474"/>
                    </a:moveTo>
                    <a:lnTo>
                      <a:pt x="1369232" y="184474"/>
                    </a:lnTo>
                    <a:lnTo>
                      <a:pt x="1369232" y="184473"/>
                    </a:lnTo>
                    <a:close/>
                    <a:moveTo>
                      <a:pt x="1248727" y="304978"/>
                    </a:moveTo>
                    <a:lnTo>
                      <a:pt x="120505" y="304978"/>
                    </a:lnTo>
                    <a:cubicBezTo>
                      <a:pt x="53952" y="304978"/>
                      <a:pt x="0" y="251026"/>
                      <a:pt x="0" y="184473"/>
                    </a:cubicBezTo>
                    <a:lnTo>
                      <a:pt x="1" y="184473"/>
                    </a:lnTo>
                    <a:cubicBezTo>
                      <a:pt x="1" y="117920"/>
                      <a:pt x="53953" y="63968"/>
                      <a:pt x="120506" y="63968"/>
                    </a:cubicBezTo>
                    <a:lnTo>
                      <a:pt x="1148389" y="63969"/>
                    </a:lnTo>
                    <a:lnTo>
                      <a:pt x="1204286" y="0"/>
                    </a:lnTo>
                    <a:lnTo>
                      <a:pt x="1260184" y="63970"/>
                    </a:lnTo>
                    <a:lnTo>
                      <a:pt x="1248732" y="63970"/>
                    </a:lnTo>
                    <a:lnTo>
                      <a:pt x="1295633" y="73439"/>
                    </a:lnTo>
                    <a:cubicBezTo>
                      <a:pt x="1324467" y="85635"/>
                      <a:pt x="1347566" y="108734"/>
                      <a:pt x="1359762" y="137568"/>
                    </a:cubicBezTo>
                    <a:lnTo>
                      <a:pt x="1369232" y="184474"/>
                    </a:lnTo>
                    <a:lnTo>
                      <a:pt x="1359762" y="231379"/>
                    </a:lnTo>
                    <a:cubicBezTo>
                      <a:pt x="1341468" y="274630"/>
                      <a:pt x="1298642" y="304978"/>
                      <a:pt x="1248727" y="304978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72FC67DF-8734-9B6C-425A-E3DCD53A65EE}"/>
                  </a:ext>
                </a:extLst>
              </p:cNvPr>
              <p:cNvSpPr/>
              <p:nvPr/>
            </p:nvSpPr>
            <p:spPr>
              <a:xfrm>
                <a:off x="3024258" y="1969472"/>
                <a:ext cx="280800" cy="279782"/>
              </a:xfrm>
              <a:prstGeom prst="ellipse">
                <a:avLst/>
              </a:prstGeom>
              <a:solidFill>
                <a:srgbClr val="F95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CuadroTexto 191">
                <a:extLst>
                  <a:ext uri="{FF2B5EF4-FFF2-40B4-BE49-F238E27FC236}">
                    <a16:creationId xmlns:a16="http://schemas.microsoft.com/office/drawing/2014/main" id="{79CE0AD2-A416-88E4-3F8F-FCA835934E79}"/>
                  </a:ext>
                </a:extLst>
              </p:cNvPr>
              <p:cNvSpPr txBox="1"/>
              <p:nvPr/>
            </p:nvSpPr>
            <p:spPr>
              <a:xfrm>
                <a:off x="1807978" y="1778263"/>
                <a:ext cx="1290346" cy="498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6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6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45" name="CuadroTexto 192">
                <a:extLst>
                  <a:ext uri="{FF2B5EF4-FFF2-40B4-BE49-F238E27FC236}">
                    <a16:creationId xmlns:a16="http://schemas.microsoft.com/office/drawing/2014/main" id="{FFC7017F-4F39-2561-67F2-02F68E82B79F}"/>
                  </a:ext>
                </a:extLst>
              </p:cNvPr>
              <p:cNvSpPr txBox="1"/>
              <p:nvPr/>
            </p:nvSpPr>
            <p:spPr>
              <a:xfrm>
                <a:off x="2107750" y="2176765"/>
                <a:ext cx="1811014" cy="351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4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21C4950-5A64-2DCB-6309-530C905640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73556" y="3696945"/>
              <a:ext cx="853942" cy="853941"/>
              <a:chOff x="3345333" y="2393591"/>
              <a:chExt cx="1422946" cy="142294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C8AC39A-BF85-1F00-DEDD-1217C43ECDC4}"/>
                  </a:ext>
                </a:extLst>
              </p:cNvPr>
              <p:cNvSpPr/>
              <p:nvPr/>
            </p:nvSpPr>
            <p:spPr>
              <a:xfrm>
                <a:off x="3388893" y="2437010"/>
                <a:ext cx="1335827" cy="1336107"/>
              </a:xfrm>
              <a:prstGeom prst="ellipse">
                <a:avLst/>
              </a:prstGeom>
              <a:solidFill>
                <a:srgbClr val="FFD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4FD4D2D3-61EC-1B91-9AE0-73329FE8307A}"/>
                  </a:ext>
                </a:extLst>
              </p:cNvPr>
              <p:cNvSpPr/>
              <p:nvPr/>
            </p:nvSpPr>
            <p:spPr>
              <a:xfrm>
                <a:off x="3548610" y="2597149"/>
                <a:ext cx="1016390" cy="1015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94EEBAE5-31AC-7E39-97FD-0DD7A197213C}"/>
                  </a:ext>
                </a:extLst>
              </p:cNvPr>
              <p:cNvGrpSpPr/>
              <p:nvPr/>
            </p:nvGrpSpPr>
            <p:grpSpPr>
              <a:xfrm>
                <a:off x="3345333" y="2393591"/>
                <a:ext cx="1422946" cy="1422945"/>
                <a:chOff x="682451" y="2226157"/>
                <a:chExt cx="1764000" cy="1764000"/>
              </a:xfrm>
            </p:grpSpPr>
            <p:sp>
              <p:nvSpPr>
                <p:cNvPr id="150" name="Arc 149">
                  <a:extLst>
                    <a:ext uri="{FF2B5EF4-FFF2-40B4-BE49-F238E27FC236}">
                      <a16:creationId xmlns:a16="http://schemas.microsoft.com/office/drawing/2014/main" id="{127C068C-61D1-6C1A-AD3C-631EA3AB7EC4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1158038"/>
                    <a:gd name="adj2" fmla="val 15854309"/>
                  </a:avLst>
                </a:prstGeom>
                <a:ln w="15875">
                  <a:solidFill>
                    <a:srgbClr val="8B8B8B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Arc 150">
                  <a:extLst>
                    <a:ext uri="{FF2B5EF4-FFF2-40B4-BE49-F238E27FC236}">
                      <a16:creationId xmlns:a16="http://schemas.microsoft.com/office/drawing/2014/main" id="{16A58BAC-D166-25F4-504F-BABD0F551A37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6050700"/>
                    <a:gd name="adj2" fmla="val 11005464"/>
                  </a:avLst>
                </a:prstGeom>
                <a:ln w="12700">
                  <a:solidFill>
                    <a:srgbClr val="8B8B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E55922-3303-4FEB-654D-8CEF69A4EB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62147" y="3410135"/>
              <a:ext cx="1295037" cy="460450"/>
              <a:chOff x="1807978" y="1778263"/>
              <a:chExt cx="2110786" cy="750493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E34E55E-0CF0-4CE1-DEC2-DC9EC938F8CF}"/>
                  </a:ext>
                </a:extLst>
              </p:cNvPr>
              <p:cNvSpPr/>
              <p:nvPr/>
            </p:nvSpPr>
            <p:spPr>
              <a:xfrm rot="10800000">
                <a:off x="1989886" y="1985148"/>
                <a:ext cx="1369232" cy="304978"/>
              </a:xfrm>
              <a:custGeom>
                <a:avLst/>
                <a:gdLst>
                  <a:gd name="connsiteX0" fmla="*/ 1369232 w 1369232"/>
                  <a:gd name="connsiteY0" fmla="*/ 184474 h 304978"/>
                  <a:gd name="connsiteX1" fmla="*/ 1369232 w 1369232"/>
                  <a:gd name="connsiteY1" fmla="*/ 184474 h 304978"/>
                  <a:gd name="connsiteX2" fmla="*/ 1369232 w 1369232"/>
                  <a:gd name="connsiteY2" fmla="*/ 184473 h 304978"/>
                  <a:gd name="connsiteX3" fmla="*/ 1248727 w 1369232"/>
                  <a:gd name="connsiteY3" fmla="*/ 304978 h 304978"/>
                  <a:gd name="connsiteX4" fmla="*/ 120505 w 1369232"/>
                  <a:gd name="connsiteY4" fmla="*/ 304978 h 304978"/>
                  <a:gd name="connsiteX5" fmla="*/ 0 w 1369232"/>
                  <a:gd name="connsiteY5" fmla="*/ 184473 h 304978"/>
                  <a:gd name="connsiteX6" fmla="*/ 1 w 1369232"/>
                  <a:gd name="connsiteY6" fmla="*/ 184473 h 304978"/>
                  <a:gd name="connsiteX7" fmla="*/ 120506 w 1369232"/>
                  <a:gd name="connsiteY7" fmla="*/ 63968 h 304978"/>
                  <a:gd name="connsiteX8" fmla="*/ 1148389 w 1369232"/>
                  <a:gd name="connsiteY8" fmla="*/ 63969 h 304978"/>
                  <a:gd name="connsiteX9" fmla="*/ 1204286 w 1369232"/>
                  <a:gd name="connsiteY9" fmla="*/ 0 h 304978"/>
                  <a:gd name="connsiteX10" fmla="*/ 1260184 w 1369232"/>
                  <a:gd name="connsiteY10" fmla="*/ 63970 h 304978"/>
                  <a:gd name="connsiteX11" fmla="*/ 1248732 w 1369232"/>
                  <a:gd name="connsiteY11" fmla="*/ 63970 h 304978"/>
                  <a:gd name="connsiteX12" fmla="*/ 1295633 w 1369232"/>
                  <a:gd name="connsiteY12" fmla="*/ 73439 h 304978"/>
                  <a:gd name="connsiteX13" fmla="*/ 1359762 w 1369232"/>
                  <a:gd name="connsiteY13" fmla="*/ 137568 h 304978"/>
                  <a:gd name="connsiteX14" fmla="*/ 1369232 w 1369232"/>
                  <a:gd name="connsiteY14" fmla="*/ 184474 h 304978"/>
                  <a:gd name="connsiteX15" fmla="*/ 1359762 w 1369232"/>
                  <a:gd name="connsiteY15" fmla="*/ 231379 h 304978"/>
                  <a:gd name="connsiteX16" fmla="*/ 1248727 w 1369232"/>
                  <a:gd name="connsiteY16" fmla="*/ 304978 h 3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9232" h="304978">
                    <a:moveTo>
                      <a:pt x="1369232" y="184474"/>
                    </a:moveTo>
                    <a:lnTo>
                      <a:pt x="1369232" y="184474"/>
                    </a:lnTo>
                    <a:lnTo>
                      <a:pt x="1369232" y="184473"/>
                    </a:lnTo>
                    <a:close/>
                    <a:moveTo>
                      <a:pt x="1248727" y="304978"/>
                    </a:moveTo>
                    <a:lnTo>
                      <a:pt x="120505" y="304978"/>
                    </a:lnTo>
                    <a:cubicBezTo>
                      <a:pt x="53952" y="304978"/>
                      <a:pt x="0" y="251026"/>
                      <a:pt x="0" y="184473"/>
                    </a:cubicBezTo>
                    <a:lnTo>
                      <a:pt x="1" y="184473"/>
                    </a:lnTo>
                    <a:cubicBezTo>
                      <a:pt x="1" y="117920"/>
                      <a:pt x="53953" y="63968"/>
                      <a:pt x="120506" y="63968"/>
                    </a:cubicBezTo>
                    <a:lnTo>
                      <a:pt x="1148389" y="63969"/>
                    </a:lnTo>
                    <a:lnTo>
                      <a:pt x="1204286" y="0"/>
                    </a:lnTo>
                    <a:lnTo>
                      <a:pt x="1260184" y="63970"/>
                    </a:lnTo>
                    <a:lnTo>
                      <a:pt x="1248732" y="63970"/>
                    </a:lnTo>
                    <a:lnTo>
                      <a:pt x="1295633" y="73439"/>
                    </a:lnTo>
                    <a:cubicBezTo>
                      <a:pt x="1324467" y="85635"/>
                      <a:pt x="1347566" y="108734"/>
                      <a:pt x="1359762" y="137568"/>
                    </a:cubicBezTo>
                    <a:lnTo>
                      <a:pt x="1369232" y="184474"/>
                    </a:lnTo>
                    <a:lnTo>
                      <a:pt x="1359762" y="231379"/>
                    </a:lnTo>
                    <a:cubicBezTo>
                      <a:pt x="1341468" y="274630"/>
                      <a:pt x="1298642" y="304978"/>
                      <a:pt x="1248727" y="304978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31AF799E-8E3D-C442-232C-F539A9C59C1A}"/>
                  </a:ext>
                </a:extLst>
              </p:cNvPr>
              <p:cNvSpPr/>
              <p:nvPr/>
            </p:nvSpPr>
            <p:spPr>
              <a:xfrm>
                <a:off x="3024258" y="1969472"/>
                <a:ext cx="280800" cy="279782"/>
              </a:xfrm>
              <a:prstGeom prst="ellipse">
                <a:avLst/>
              </a:prstGeom>
              <a:solidFill>
                <a:srgbClr val="FFD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CuadroTexto 191">
                <a:extLst>
                  <a:ext uri="{FF2B5EF4-FFF2-40B4-BE49-F238E27FC236}">
                    <a16:creationId xmlns:a16="http://schemas.microsoft.com/office/drawing/2014/main" id="{BCCA032D-63CB-3EDD-8276-71EB5FDE2022}"/>
                  </a:ext>
                </a:extLst>
              </p:cNvPr>
              <p:cNvSpPr txBox="1"/>
              <p:nvPr/>
            </p:nvSpPr>
            <p:spPr>
              <a:xfrm>
                <a:off x="1807978" y="1778263"/>
                <a:ext cx="1290346" cy="498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6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6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56" name="CuadroTexto 192">
                <a:extLst>
                  <a:ext uri="{FF2B5EF4-FFF2-40B4-BE49-F238E27FC236}">
                    <a16:creationId xmlns:a16="http://schemas.microsoft.com/office/drawing/2014/main" id="{F6FDDE9C-7D97-9D2C-5D48-41D950C02192}"/>
                  </a:ext>
                </a:extLst>
              </p:cNvPr>
              <p:cNvSpPr txBox="1"/>
              <p:nvPr/>
            </p:nvSpPr>
            <p:spPr>
              <a:xfrm>
                <a:off x="2107750" y="2176765"/>
                <a:ext cx="1811014" cy="351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4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B8C6A237-9585-725C-13C5-49D704F866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73556" y="4906566"/>
              <a:ext cx="853942" cy="853941"/>
              <a:chOff x="3345333" y="2393591"/>
              <a:chExt cx="1422946" cy="1422945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19C2FDC-C18D-B87C-5226-3CBD785DCBA2}"/>
                  </a:ext>
                </a:extLst>
              </p:cNvPr>
              <p:cNvSpPr/>
              <p:nvPr/>
            </p:nvSpPr>
            <p:spPr>
              <a:xfrm>
                <a:off x="3388893" y="2437010"/>
                <a:ext cx="1335827" cy="1336107"/>
              </a:xfrm>
              <a:prstGeom prst="ellipse">
                <a:avLst/>
              </a:prstGeom>
              <a:solidFill>
                <a:srgbClr val="FFD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FC3B414-399C-FA7A-04D6-2E408C216BB0}"/>
                  </a:ext>
                </a:extLst>
              </p:cNvPr>
              <p:cNvSpPr/>
              <p:nvPr/>
            </p:nvSpPr>
            <p:spPr>
              <a:xfrm>
                <a:off x="3548610" y="2597149"/>
                <a:ext cx="1016390" cy="1015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08ABC090-5DB7-4037-36B6-DE9B34EFDD7B}"/>
                  </a:ext>
                </a:extLst>
              </p:cNvPr>
              <p:cNvGrpSpPr/>
              <p:nvPr/>
            </p:nvGrpSpPr>
            <p:grpSpPr>
              <a:xfrm>
                <a:off x="3345333" y="2393591"/>
                <a:ext cx="1422946" cy="1422945"/>
                <a:chOff x="682451" y="2226157"/>
                <a:chExt cx="1764000" cy="1764000"/>
              </a:xfrm>
            </p:grpSpPr>
            <p:sp>
              <p:nvSpPr>
                <p:cNvPr id="161" name="Arc 160">
                  <a:extLst>
                    <a:ext uri="{FF2B5EF4-FFF2-40B4-BE49-F238E27FC236}">
                      <a16:creationId xmlns:a16="http://schemas.microsoft.com/office/drawing/2014/main" id="{1A9D2D38-1224-7D4C-7124-F01590728EAD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1158038"/>
                    <a:gd name="adj2" fmla="val 15854309"/>
                  </a:avLst>
                </a:prstGeom>
                <a:ln w="15875">
                  <a:solidFill>
                    <a:srgbClr val="8B8B8B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Arc 161">
                  <a:extLst>
                    <a:ext uri="{FF2B5EF4-FFF2-40B4-BE49-F238E27FC236}">
                      <a16:creationId xmlns:a16="http://schemas.microsoft.com/office/drawing/2014/main" id="{406B7BBA-DE3F-4B4C-26AE-234B5B6C2CD1}"/>
                    </a:ext>
                  </a:extLst>
                </p:cNvPr>
                <p:cNvSpPr/>
                <p:nvPr/>
              </p:nvSpPr>
              <p:spPr>
                <a:xfrm>
                  <a:off x="682451" y="2226157"/>
                  <a:ext cx="1764000" cy="1764000"/>
                </a:xfrm>
                <a:prstGeom prst="arc">
                  <a:avLst>
                    <a:gd name="adj1" fmla="val 16050700"/>
                    <a:gd name="adj2" fmla="val 11005464"/>
                  </a:avLst>
                </a:prstGeom>
                <a:ln w="12700">
                  <a:solidFill>
                    <a:srgbClr val="8B8B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7F77832-8363-6597-2BD3-864DB82DEB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62147" y="4619756"/>
              <a:ext cx="1295037" cy="460450"/>
              <a:chOff x="1807978" y="1778263"/>
              <a:chExt cx="2110786" cy="750493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0E437E8-A1D7-9238-FA02-C3086FC102FF}"/>
                  </a:ext>
                </a:extLst>
              </p:cNvPr>
              <p:cNvSpPr/>
              <p:nvPr/>
            </p:nvSpPr>
            <p:spPr>
              <a:xfrm rot="10800000">
                <a:off x="1989886" y="1985148"/>
                <a:ext cx="1369232" cy="304978"/>
              </a:xfrm>
              <a:custGeom>
                <a:avLst/>
                <a:gdLst>
                  <a:gd name="connsiteX0" fmla="*/ 1369232 w 1369232"/>
                  <a:gd name="connsiteY0" fmla="*/ 184474 h 304978"/>
                  <a:gd name="connsiteX1" fmla="*/ 1369232 w 1369232"/>
                  <a:gd name="connsiteY1" fmla="*/ 184474 h 304978"/>
                  <a:gd name="connsiteX2" fmla="*/ 1369232 w 1369232"/>
                  <a:gd name="connsiteY2" fmla="*/ 184473 h 304978"/>
                  <a:gd name="connsiteX3" fmla="*/ 1248727 w 1369232"/>
                  <a:gd name="connsiteY3" fmla="*/ 304978 h 304978"/>
                  <a:gd name="connsiteX4" fmla="*/ 120505 w 1369232"/>
                  <a:gd name="connsiteY4" fmla="*/ 304978 h 304978"/>
                  <a:gd name="connsiteX5" fmla="*/ 0 w 1369232"/>
                  <a:gd name="connsiteY5" fmla="*/ 184473 h 304978"/>
                  <a:gd name="connsiteX6" fmla="*/ 1 w 1369232"/>
                  <a:gd name="connsiteY6" fmla="*/ 184473 h 304978"/>
                  <a:gd name="connsiteX7" fmla="*/ 120506 w 1369232"/>
                  <a:gd name="connsiteY7" fmla="*/ 63968 h 304978"/>
                  <a:gd name="connsiteX8" fmla="*/ 1148389 w 1369232"/>
                  <a:gd name="connsiteY8" fmla="*/ 63969 h 304978"/>
                  <a:gd name="connsiteX9" fmla="*/ 1204286 w 1369232"/>
                  <a:gd name="connsiteY9" fmla="*/ 0 h 304978"/>
                  <a:gd name="connsiteX10" fmla="*/ 1260184 w 1369232"/>
                  <a:gd name="connsiteY10" fmla="*/ 63970 h 304978"/>
                  <a:gd name="connsiteX11" fmla="*/ 1248732 w 1369232"/>
                  <a:gd name="connsiteY11" fmla="*/ 63970 h 304978"/>
                  <a:gd name="connsiteX12" fmla="*/ 1295633 w 1369232"/>
                  <a:gd name="connsiteY12" fmla="*/ 73439 h 304978"/>
                  <a:gd name="connsiteX13" fmla="*/ 1359762 w 1369232"/>
                  <a:gd name="connsiteY13" fmla="*/ 137568 h 304978"/>
                  <a:gd name="connsiteX14" fmla="*/ 1369232 w 1369232"/>
                  <a:gd name="connsiteY14" fmla="*/ 184474 h 304978"/>
                  <a:gd name="connsiteX15" fmla="*/ 1359762 w 1369232"/>
                  <a:gd name="connsiteY15" fmla="*/ 231379 h 304978"/>
                  <a:gd name="connsiteX16" fmla="*/ 1248727 w 1369232"/>
                  <a:gd name="connsiteY16" fmla="*/ 304978 h 3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9232" h="304978">
                    <a:moveTo>
                      <a:pt x="1369232" y="184474"/>
                    </a:moveTo>
                    <a:lnTo>
                      <a:pt x="1369232" y="184474"/>
                    </a:lnTo>
                    <a:lnTo>
                      <a:pt x="1369232" y="184473"/>
                    </a:lnTo>
                    <a:close/>
                    <a:moveTo>
                      <a:pt x="1248727" y="304978"/>
                    </a:moveTo>
                    <a:lnTo>
                      <a:pt x="120505" y="304978"/>
                    </a:lnTo>
                    <a:cubicBezTo>
                      <a:pt x="53952" y="304978"/>
                      <a:pt x="0" y="251026"/>
                      <a:pt x="0" y="184473"/>
                    </a:cubicBezTo>
                    <a:lnTo>
                      <a:pt x="1" y="184473"/>
                    </a:lnTo>
                    <a:cubicBezTo>
                      <a:pt x="1" y="117920"/>
                      <a:pt x="53953" y="63968"/>
                      <a:pt x="120506" y="63968"/>
                    </a:cubicBezTo>
                    <a:lnTo>
                      <a:pt x="1148389" y="63969"/>
                    </a:lnTo>
                    <a:lnTo>
                      <a:pt x="1204286" y="0"/>
                    </a:lnTo>
                    <a:lnTo>
                      <a:pt x="1260184" y="63970"/>
                    </a:lnTo>
                    <a:lnTo>
                      <a:pt x="1248732" y="63970"/>
                    </a:lnTo>
                    <a:lnTo>
                      <a:pt x="1295633" y="73439"/>
                    </a:lnTo>
                    <a:cubicBezTo>
                      <a:pt x="1324467" y="85635"/>
                      <a:pt x="1347566" y="108734"/>
                      <a:pt x="1359762" y="137568"/>
                    </a:cubicBezTo>
                    <a:lnTo>
                      <a:pt x="1369232" y="184474"/>
                    </a:lnTo>
                    <a:lnTo>
                      <a:pt x="1359762" y="231379"/>
                    </a:lnTo>
                    <a:cubicBezTo>
                      <a:pt x="1341468" y="274630"/>
                      <a:pt x="1298642" y="304978"/>
                      <a:pt x="1248727" y="304978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C781457-CAA4-DABE-8686-315510516224}"/>
                  </a:ext>
                </a:extLst>
              </p:cNvPr>
              <p:cNvSpPr/>
              <p:nvPr/>
            </p:nvSpPr>
            <p:spPr>
              <a:xfrm>
                <a:off x="3024258" y="1969472"/>
                <a:ext cx="280800" cy="279782"/>
              </a:xfrm>
              <a:prstGeom prst="ellipse">
                <a:avLst/>
              </a:prstGeom>
              <a:solidFill>
                <a:srgbClr val="FFD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CuadroTexto 191">
                <a:extLst>
                  <a:ext uri="{FF2B5EF4-FFF2-40B4-BE49-F238E27FC236}">
                    <a16:creationId xmlns:a16="http://schemas.microsoft.com/office/drawing/2014/main" id="{2C0FDB79-876C-FC88-7E4C-76A5644E65E9}"/>
                  </a:ext>
                </a:extLst>
              </p:cNvPr>
              <p:cNvSpPr txBox="1"/>
              <p:nvPr/>
            </p:nvSpPr>
            <p:spPr>
              <a:xfrm>
                <a:off x="1807978" y="1778263"/>
                <a:ext cx="1290346" cy="498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6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6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68" name="CuadroTexto 192">
                <a:extLst>
                  <a:ext uri="{FF2B5EF4-FFF2-40B4-BE49-F238E27FC236}">
                    <a16:creationId xmlns:a16="http://schemas.microsoft.com/office/drawing/2014/main" id="{45A57729-6C2A-A4A6-77D1-E3668A9B6881}"/>
                  </a:ext>
                </a:extLst>
              </p:cNvPr>
              <p:cNvSpPr txBox="1"/>
              <p:nvPr/>
            </p:nvSpPr>
            <p:spPr>
              <a:xfrm>
                <a:off x="2107750" y="2176765"/>
                <a:ext cx="1811014" cy="351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4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</p:grp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6AD838F-D3D3-25FA-D19C-5522414F6EEC}"/>
                </a:ext>
              </a:extLst>
            </p:cNvPr>
            <p:cNvCxnSpPr/>
            <p:nvPr/>
          </p:nvCxnSpPr>
          <p:spPr>
            <a:xfrm>
              <a:off x="2446451" y="3105063"/>
              <a:ext cx="228050" cy="0"/>
            </a:xfrm>
            <a:prstGeom prst="line">
              <a:avLst/>
            </a:prstGeom>
            <a:ln w="12700">
              <a:solidFill>
                <a:srgbClr val="8B8B8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BF27CAF-F1A3-569A-2A03-097052EB7052}"/>
                </a:ext>
              </a:extLst>
            </p:cNvPr>
            <p:cNvCxnSpPr>
              <a:cxnSpLocks/>
            </p:cNvCxnSpPr>
            <p:nvPr/>
          </p:nvCxnSpPr>
          <p:spPr>
            <a:xfrm>
              <a:off x="2856173" y="3099603"/>
              <a:ext cx="489160" cy="0"/>
            </a:xfrm>
            <a:prstGeom prst="line">
              <a:avLst/>
            </a:prstGeom>
            <a:ln w="12700">
              <a:solidFill>
                <a:srgbClr val="8B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508E9DF9-CABA-C41E-59B1-3AE8E0DD934A}"/>
                </a:ext>
              </a:extLst>
            </p:cNvPr>
            <p:cNvSpPr/>
            <p:nvPr/>
          </p:nvSpPr>
          <p:spPr>
            <a:xfrm>
              <a:off x="2674501" y="3004402"/>
              <a:ext cx="198000" cy="198000"/>
            </a:xfrm>
            <a:prstGeom prst="ellipse">
              <a:avLst/>
            </a:prstGeom>
            <a:solidFill>
              <a:srgbClr val="F42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593173E-12F4-E06A-D1CA-4835907EBCB5}"/>
                </a:ext>
              </a:extLst>
            </p:cNvPr>
            <p:cNvSpPr/>
            <p:nvPr/>
          </p:nvSpPr>
          <p:spPr>
            <a:xfrm>
              <a:off x="2934449" y="3051063"/>
              <a:ext cx="108000" cy="108000"/>
            </a:xfrm>
            <a:prstGeom prst="ellipse">
              <a:avLst/>
            </a:prstGeom>
            <a:solidFill>
              <a:srgbClr val="FF8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341FE1F-7925-F6CC-472E-57616935776D}"/>
                </a:ext>
              </a:extLst>
            </p:cNvPr>
            <p:cNvSpPr/>
            <p:nvPr/>
          </p:nvSpPr>
          <p:spPr>
            <a:xfrm>
              <a:off x="3918489" y="1380951"/>
              <a:ext cx="280800" cy="280800"/>
            </a:xfrm>
            <a:prstGeom prst="ellipse">
              <a:avLst/>
            </a:prstGeom>
            <a:solidFill>
              <a:srgbClr val="817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D9EB720-2B41-0DBA-D8D7-0E828B439725}"/>
                </a:ext>
              </a:extLst>
            </p:cNvPr>
            <p:cNvSpPr/>
            <p:nvPr/>
          </p:nvSpPr>
          <p:spPr>
            <a:xfrm>
              <a:off x="3840806" y="1305351"/>
              <a:ext cx="432000" cy="432000"/>
            </a:xfrm>
            <a:prstGeom prst="ellipse">
              <a:avLst/>
            </a:prstGeom>
            <a:noFill/>
            <a:ln>
              <a:solidFill>
                <a:srgbClr val="8B8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C57EEC3-22C2-A2A0-6232-7D0D8E25F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9885" y="1662245"/>
              <a:ext cx="0" cy="207208"/>
            </a:xfrm>
            <a:prstGeom prst="line">
              <a:avLst/>
            </a:prstGeom>
            <a:ln w="12700">
              <a:solidFill>
                <a:srgbClr val="8B8B8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82F39F0-F442-195B-2587-A4DE57B89F53}"/>
                </a:ext>
              </a:extLst>
            </p:cNvPr>
            <p:cNvCxnSpPr>
              <a:cxnSpLocks/>
              <a:stCxn id="175" idx="6"/>
            </p:cNvCxnSpPr>
            <p:nvPr/>
          </p:nvCxnSpPr>
          <p:spPr>
            <a:xfrm>
              <a:off x="4199289" y="1521351"/>
              <a:ext cx="310805" cy="0"/>
            </a:xfrm>
            <a:prstGeom prst="line">
              <a:avLst/>
            </a:prstGeom>
            <a:ln w="12700">
              <a:solidFill>
                <a:srgbClr val="8B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3F2C9D4-9464-471A-9770-8E4BF264B8B7}"/>
                </a:ext>
              </a:extLst>
            </p:cNvPr>
            <p:cNvCxnSpPr>
              <a:cxnSpLocks/>
            </p:cNvCxnSpPr>
            <p:nvPr/>
          </p:nvCxnSpPr>
          <p:spPr>
            <a:xfrm>
              <a:off x="4059885" y="1890726"/>
              <a:ext cx="0" cy="497408"/>
            </a:xfrm>
            <a:prstGeom prst="line">
              <a:avLst/>
            </a:prstGeom>
            <a:ln w="12700">
              <a:solidFill>
                <a:srgbClr val="8B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F80B4708-3D3B-F11C-23D7-5C219EE592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58800" y="4577220"/>
              <a:ext cx="202170" cy="202170"/>
              <a:chOff x="3812541" y="4422989"/>
              <a:chExt cx="432000" cy="432000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0EA672F-5108-FB1D-C16C-C3F6F9169D52}"/>
                  </a:ext>
                </a:extLst>
              </p:cNvPr>
              <p:cNvSpPr/>
              <p:nvPr/>
            </p:nvSpPr>
            <p:spPr>
              <a:xfrm>
                <a:off x="3890224" y="4498589"/>
                <a:ext cx="280800" cy="280800"/>
              </a:xfrm>
              <a:prstGeom prst="ellipse">
                <a:avLst/>
              </a:prstGeom>
              <a:solidFill>
                <a:srgbClr val="33CD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14C3AC20-BC35-5E7E-835A-F07BE55C6EAE}"/>
                  </a:ext>
                </a:extLst>
              </p:cNvPr>
              <p:cNvSpPr/>
              <p:nvPr/>
            </p:nvSpPr>
            <p:spPr>
              <a:xfrm>
                <a:off x="3812541" y="4422989"/>
                <a:ext cx="432000" cy="432000"/>
              </a:xfrm>
              <a:prstGeom prst="ellipse">
                <a:avLst/>
              </a:prstGeom>
              <a:noFill/>
              <a:ln>
                <a:solidFill>
                  <a:srgbClr val="8B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83FD262-43C7-B43C-AF12-1C876C300A17}"/>
                </a:ext>
              </a:extLst>
            </p:cNvPr>
            <p:cNvCxnSpPr>
              <a:cxnSpLocks/>
            </p:cNvCxnSpPr>
            <p:nvPr/>
          </p:nvCxnSpPr>
          <p:spPr>
            <a:xfrm>
              <a:off x="4159869" y="4683702"/>
              <a:ext cx="350225" cy="0"/>
            </a:xfrm>
            <a:prstGeom prst="line">
              <a:avLst/>
            </a:prstGeom>
            <a:ln w="12700">
              <a:solidFill>
                <a:srgbClr val="8B8B8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B0E161D-DBCC-DABB-519A-3D4FD3D29204}"/>
                </a:ext>
              </a:extLst>
            </p:cNvPr>
            <p:cNvCxnSpPr>
              <a:cxnSpLocks/>
              <a:stCxn id="189" idx="0"/>
            </p:cNvCxnSpPr>
            <p:nvPr/>
          </p:nvCxnSpPr>
          <p:spPr>
            <a:xfrm flipH="1" flipV="1">
              <a:off x="4060443" y="3816536"/>
              <a:ext cx="418" cy="796064"/>
            </a:xfrm>
            <a:prstGeom prst="line">
              <a:avLst/>
            </a:prstGeom>
            <a:ln w="12700">
              <a:solidFill>
                <a:srgbClr val="8B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BC3950D6-A018-423F-AACD-9A9EEE0C9CF5}"/>
                </a:ext>
              </a:extLst>
            </p:cNvPr>
            <p:cNvGrpSpPr/>
            <p:nvPr/>
          </p:nvGrpSpPr>
          <p:grpSpPr>
            <a:xfrm>
              <a:off x="5555454" y="907500"/>
              <a:ext cx="1229676" cy="1220945"/>
              <a:chOff x="5555454" y="907500"/>
              <a:chExt cx="1229676" cy="1220945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8DEB2579-C303-03FE-09FA-FEEAE2D924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6928" y="913162"/>
                <a:ext cx="0" cy="288000"/>
              </a:xfrm>
              <a:prstGeom prst="line">
                <a:avLst/>
              </a:prstGeom>
              <a:ln w="12700">
                <a:solidFill>
                  <a:srgbClr val="8B8B8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49AE6CD8-716D-34F8-081C-784980358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6928" y="1223907"/>
                <a:ext cx="0" cy="898876"/>
              </a:xfrm>
              <a:prstGeom prst="line">
                <a:avLst/>
              </a:prstGeom>
              <a:ln w="12700">
                <a:solidFill>
                  <a:srgbClr val="8B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4787B0-EBD4-8502-7802-A0E1E3ECEF4B}"/>
                  </a:ext>
                </a:extLst>
              </p:cNvPr>
              <p:cNvSpPr/>
              <p:nvPr/>
            </p:nvSpPr>
            <p:spPr>
              <a:xfrm>
                <a:off x="6380528" y="1437289"/>
                <a:ext cx="172800" cy="172852"/>
              </a:xfrm>
              <a:prstGeom prst="ellipse">
                <a:avLst/>
              </a:prstGeom>
              <a:solidFill>
                <a:srgbClr val="F95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Arc 201">
                <a:extLst>
                  <a:ext uri="{FF2B5EF4-FFF2-40B4-BE49-F238E27FC236}">
                    <a16:creationId xmlns:a16="http://schemas.microsoft.com/office/drawing/2014/main" id="{3F7D3B4D-2773-0C66-7897-BCA2C8C3C978}"/>
                  </a:ext>
                </a:extLst>
              </p:cNvPr>
              <p:cNvSpPr/>
              <p:nvPr/>
            </p:nvSpPr>
            <p:spPr>
              <a:xfrm>
                <a:off x="6337328" y="1391941"/>
                <a:ext cx="259200" cy="258819"/>
              </a:xfrm>
              <a:prstGeom prst="arc">
                <a:avLst>
                  <a:gd name="adj1" fmla="val 6249907"/>
                  <a:gd name="adj2" fmla="val 14821190"/>
                </a:avLst>
              </a:prstGeom>
              <a:ln w="12700">
                <a:solidFill>
                  <a:srgbClr val="8B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453D3241-BF25-7880-58DB-2D5A0E71D7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61130" y="907500"/>
                <a:ext cx="324000" cy="5662"/>
              </a:xfrm>
              <a:prstGeom prst="line">
                <a:avLst/>
              </a:prstGeom>
              <a:ln w="12700">
                <a:solidFill>
                  <a:srgbClr val="8B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1A876F7-0C73-5DA7-8CDA-48E542C7DB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60425" y="2122783"/>
                <a:ext cx="324000" cy="5662"/>
              </a:xfrm>
              <a:prstGeom prst="line">
                <a:avLst/>
              </a:prstGeom>
              <a:ln w="12700">
                <a:solidFill>
                  <a:srgbClr val="8B8B8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C5835AF6-8EE9-5F72-571B-137B50411F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5454" y="1510389"/>
                <a:ext cx="361105" cy="0"/>
              </a:xfrm>
              <a:prstGeom prst="line">
                <a:avLst/>
              </a:prstGeom>
              <a:ln w="12700">
                <a:solidFill>
                  <a:srgbClr val="8B8B8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5842AA27-713C-4CF8-A541-0FFACDB6F8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38956" y="1510389"/>
                <a:ext cx="441572" cy="3709"/>
              </a:xfrm>
              <a:prstGeom prst="line">
                <a:avLst/>
              </a:prstGeom>
              <a:ln w="12700">
                <a:solidFill>
                  <a:srgbClr val="8B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A005B80B-8DCC-6489-1CC1-1E9391E46360}"/>
                </a:ext>
              </a:extLst>
            </p:cNvPr>
            <p:cNvGrpSpPr/>
            <p:nvPr/>
          </p:nvGrpSpPr>
          <p:grpSpPr>
            <a:xfrm>
              <a:off x="5547891" y="4110643"/>
              <a:ext cx="1229676" cy="1215283"/>
              <a:chOff x="5555454" y="907500"/>
              <a:chExt cx="1229676" cy="1215283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3E4AFEE4-4767-D6A4-5AA0-5C4E4581DF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6928" y="913162"/>
                <a:ext cx="0" cy="288000"/>
              </a:xfrm>
              <a:prstGeom prst="line">
                <a:avLst/>
              </a:prstGeom>
              <a:ln w="12700">
                <a:solidFill>
                  <a:srgbClr val="8B8B8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F055EE0-E503-CD89-9855-B8EC958FF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6928" y="1223907"/>
                <a:ext cx="0" cy="601676"/>
              </a:xfrm>
              <a:prstGeom prst="line">
                <a:avLst/>
              </a:prstGeom>
              <a:ln w="12700">
                <a:solidFill>
                  <a:srgbClr val="8B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002C6B8C-A891-3371-94CB-EFB222F0D034}"/>
                  </a:ext>
                </a:extLst>
              </p:cNvPr>
              <p:cNvSpPr/>
              <p:nvPr/>
            </p:nvSpPr>
            <p:spPr>
              <a:xfrm>
                <a:off x="6380528" y="1437289"/>
                <a:ext cx="172800" cy="172852"/>
              </a:xfrm>
              <a:prstGeom prst="ellipse">
                <a:avLst/>
              </a:prstGeom>
              <a:solidFill>
                <a:srgbClr val="FFD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id="{956F7292-2E9C-8A19-97F0-8B5D67466BA5}"/>
                  </a:ext>
                </a:extLst>
              </p:cNvPr>
              <p:cNvSpPr/>
              <p:nvPr/>
            </p:nvSpPr>
            <p:spPr>
              <a:xfrm>
                <a:off x="6337328" y="1391941"/>
                <a:ext cx="259200" cy="258819"/>
              </a:xfrm>
              <a:prstGeom prst="arc">
                <a:avLst>
                  <a:gd name="adj1" fmla="val 6249907"/>
                  <a:gd name="adj2" fmla="val 14821190"/>
                </a:avLst>
              </a:prstGeom>
              <a:ln w="12700">
                <a:solidFill>
                  <a:srgbClr val="8B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C264FC1D-B727-5ADB-9C04-2592B7FA68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61130" y="907500"/>
                <a:ext cx="324000" cy="5662"/>
              </a:xfrm>
              <a:prstGeom prst="line">
                <a:avLst/>
              </a:prstGeom>
              <a:ln w="12700">
                <a:solidFill>
                  <a:srgbClr val="8B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A7D5EA9A-BA14-A1F9-AD11-E9D14C460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5665" y="1851323"/>
                <a:ext cx="1263" cy="271460"/>
              </a:xfrm>
              <a:prstGeom prst="line">
                <a:avLst/>
              </a:prstGeom>
              <a:ln w="12700">
                <a:solidFill>
                  <a:srgbClr val="8B8B8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A728143F-CB37-CAE1-95A9-C33447747B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5454" y="1510389"/>
                <a:ext cx="361105" cy="0"/>
              </a:xfrm>
              <a:prstGeom prst="line">
                <a:avLst/>
              </a:prstGeom>
              <a:ln w="12700">
                <a:solidFill>
                  <a:srgbClr val="8B8B8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DCE2EF68-BCD1-C2B5-5D89-DBDC376ACB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38956" y="1510389"/>
                <a:ext cx="441572" cy="3709"/>
              </a:xfrm>
              <a:prstGeom prst="line">
                <a:avLst/>
              </a:prstGeom>
              <a:ln w="12700">
                <a:solidFill>
                  <a:srgbClr val="8B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FDABDBD-2AC9-910E-7E3E-273C999960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9304" y="5325926"/>
              <a:ext cx="320694" cy="0"/>
            </a:xfrm>
            <a:prstGeom prst="line">
              <a:avLst/>
            </a:prstGeom>
            <a:ln w="12700">
              <a:solidFill>
                <a:srgbClr val="8B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106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LEMON MILK Bold</vt:lpstr>
      <vt:lpstr>Arial</vt:lpstr>
      <vt:lpstr>LEMON MILK Light</vt:lpstr>
      <vt:lpstr>Calibri Light</vt:lpstr>
      <vt:lpstr>Calibri</vt:lpstr>
      <vt:lpstr>Quicksand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2022-08-29T19:56:21Z</dcterms:modified>
</cp:coreProperties>
</file>