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41FD"/>
    <a:srgbClr val="7340F9"/>
    <a:srgbClr val="EE70D1"/>
    <a:srgbClr val="CA37C4"/>
    <a:srgbClr val="51E8EA"/>
    <a:srgbClr val="03C4D5"/>
    <a:srgbClr val="348DF1"/>
    <a:srgbClr val="0167F4"/>
    <a:srgbClr val="B332A6"/>
    <a:srgbClr val="F9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0" autoAdjust="0"/>
    <p:restoredTop sz="94660"/>
  </p:normalViewPr>
  <p:slideViewPr>
    <p:cSldViewPr snapToGrid="0">
      <p:cViewPr>
        <p:scale>
          <a:sx n="62" d="100"/>
          <a:sy n="62" d="100"/>
        </p:scale>
        <p:origin x="83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82">
            <a:extLst>
              <a:ext uri="{FF2B5EF4-FFF2-40B4-BE49-F238E27FC236}">
                <a16:creationId xmlns:a16="http://schemas.microsoft.com/office/drawing/2014/main" id="{108C88D2-E730-130D-B5D1-CFDF60C54DB5}"/>
              </a:ext>
            </a:extLst>
          </p:cNvPr>
          <p:cNvGrpSpPr/>
          <p:nvPr/>
        </p:nvGrpSpPr>
        <p:grpSpPr>
          <a:xfrm>
            <a:off x="459151" y="959290"/>
            <a:ext cx="8193947" cy="4155193"/>
            <a:chOff x="409935" y="951281"/>
            <a:chExt cx="8193947" cy="4155193"/>
          </a:xfrm>
          <a:effectLst>
            <a:outerShdw blurRad="63500" dist="38100" dir="2700000" algn="tl" rotWithShape="0">
              <a:prstClr val="black">
                <a:alpha val="74000"/>
              </a:prstClr>
            </a:outerShdw>
          </a:effectLst>
        </p:grpSpPr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C766F192-CC7E-48B2-9BC3-6D85BA157179}"/>
                </a:ext>
              </a:extLst>
            </p:cNvPr>
            <p:cNvGrpSpPr/>
            <p:nvPr/>
          </p:nvGrpSpPr>
          <p:grpSpPr>
            <a:xfrm flipV="1">
              <a:off x="7080672" y="4656502"/>
              <a:ext cx="1509070" cy="449972"/>
              <a:chOff x="1513993" y="1573429"/>
              <a:chExt cx="3027939" cy="902865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26B1DB4D-6B2E-6ADF-1F7F-F6D937DA2B48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0167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CuadroTexto 192">
                <a:extLst>
                  <a:ext uri="{FF2B5EF4-FFF2-40B4-BE49-F238E27FC236}">
                    <a16:creationId xmlns:a16="http://schemas.microsoft.com/office/drawing/2014/main" id="{20211C37-A8C5-D597-008F-38D772F42876}"/>
                  </a:ext>
                </a:extLst>
              </p:cNvPr>
              <p:cNvSpPr txBox="1"/>
              <p:nvPr/>
            </p:nvSpPr>
            <p:spPr>
              <a:xfrm flipV="1">
                <a:off x="3012015" y="157342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75" name="CuadroTexto 201">
                <a:extLst>
                  <a:ext uri="{FF2B5EF4-FFF2-40B4-BE49-F238E27FC236}">
                    <a16:creationId xmlns:a16="http://schemas.microsoft.com/office/drawing/2014/main" id="{DABEC8F5-9333-00C2-2195-7E94BBA9436D}"/>
                  </a:ext>
                </a:extLst>
              </p:cNvPr>
              <p:cNvSpPr txBox="1"/>
              <p:nvPr/>
            </p:nvSpPr>
            <p:spPr>
              <a:xfrm flipV="1">
                <a:off x="3006555" y="1880992"/>
                <a:ext cx="1050516" cy="4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D0DD4D90-5A7F-7E72-F501-8F69E4D7A9B8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" name="Connector: Curved 176">
                <a:extLst>
                  <a:ext uri="{FF2B5EF4-FFF2-40B4-BE49-F238E27FC236}">
                    <a16:creationId xmlns:a16="http://schemas.microsoft.com/office/drawing/2014/main" id="{2DA86A04-B20C-C41F-A04B-A39F2D23BC5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513993" y="1991931"/>
                <a:ext cx="1580210" cy="484363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0167F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6D184F13-D276-951B-6304-6B2069C7CF65}"/>
                </a:ext>
              </a:extLst>
            </p:cNvPr>
            <p:cNvGrpSpPr/>
            <p:nvPr/>
          </p:nvGrpSpPr>
          <p:grpSpPr>
            <a:xfrm>
              <a:off x="7080672" y="4189221"/>
              <a:ext cx="1509299" cy="467279"/>
              <a:chOff x="1513532" y="1582906"/>
              <a:chExt cx="3028398" cy="937591"/>
            </a:xfrm>
          </p:grpSpPr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1B6F94D8-BC1B-7A50-46DC-CB9B2B084EDB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348D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CuadroTexto 192">
                <a:extLst>
                  <a:ext uri="{FF2B5EF4-FFF2-40B4-BE49-F238E27FC236}">
                    <a16:creationId xmlns:a16="http://schemas.microsoft.com/office/drawing/2014/main" id="{A4A2A12D-C47D-142E-B0F5-65A80B12B533}"/>
                  </a:ext>
                </a:extLst>
              </p:cNvPr>
              <p:cNvSpPr txBox="1"/>
              <p:nvPr/>
            </p:nvSpPr>
            <p:spPr>
              <a:xfrm>
                <a:off x="3012013" y="197957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80" name="CuadroTexto 201">
                <a:extLst>
                  <a:ext uri="{FF2B5EF4-FFF2-40B4-BE49-F238E27FC236}">
                    <a16:creationId xmlns:a16="http://schemas.microsoft.com/office/drawing/2014/main" id="{C512C187-945D-25CA-0A64-32321440D177}"/>
                  </a:ext>
                </a:extLst>
              </p:cNvPr>
              <p:cNvSpPr txBox="1"/>
              <p:nvPr/>
            </p:nvSpPr>
            <p:spPr>
              <a:xfrm>
                <a:off x="3008239" y="1582906"/>
                <a:ext cx="973992" cy="445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B11B1286-017D-C29A-02A3-C8B7EF5F478F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2" name="Connector: Curved 181">
                <a:extLst>
                  <a:ext uri="{FF2B5EF4-FFF2-40B4-BE49-F238E27FC236}">
                    <a16:creationId xmlns:a16="http://schemas.microsoft.com/office/drawing/2014/main" id="{FDC154D6-350D-3377-F2FE-FB770796CD4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513532" y="1991921"/>
                <a:ext cx="1580675" cy="528576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348DF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E4D8B8FA-3DCD-AAE9-5AFF-DF2D00F5B9F1}"/>
                </a:ext>
              </a:extLst>
            </p:cNvPr>
            <p:cNvGrpSpPr/>
            <p:nvPr/>
          </p:nvGrpSpPr>
          <p:grpSpPr>
            <a:xfrm flipV="1">
              <a:off x="7089862" y="3570540"/>
              <a:ext cx="1514020" cy="449972"/>
              <a:chOff x="1513993" y="1573429"/>
              <a:chExt cx="3037871" cy="902865"/>
            </a:xfrm>
          </p:grpSpPr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386788B-76EA-FE15-26D0-F5C5760B9D55}"/>
                  </a:ext>
                </a:extLst>
              </p:cNvPr>
              <p:cNvSpPr/>
              <p:nvPr/>
            </p:nvSpPr>
            <p:spPr>
              <a:xfrm>
                <a:off x="3094203" y="1632817"/>
                <a:ext cx="1457661" cy="740813"/>
              </a:xfrm>
              <a:prstGeom prst="roundRect">
                <a:avLst>
                  <a:gd name="adj" fmla="val 8882"/>
                </a:avLst>
              </a:prstGeom>
              <a:solidFill>
                <a:srgbClr val="03C4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CuadroTexto 192">
                <a:extLst>
                  <a:ext uri="{FF2B5EF4-FFF2-40B4-BE49-F238E27FC236}">
                    <a16:creationId xmlns:a16="http://schemas.microsoft.com/office/drawing/2014/main" id="{104E5E08-56FD-67D7-6515-CFA84CCB7465}"/>
                  </a:ext>
                </a:extLst>
              </p:cNvPr>
              <p:cNvSpPr txBox="1"/>
              <p:nvPr/>
            </p:nvSpPr>
            <p:spPr>
              <a:xfrm flipV="1">
                <a:off x="3012015" y="157342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61" name="CuadroTexto 201">
                <a:extLst>
                  <a:ext uri="{FF2B5EF4-FFF2-40B4-BE49-F238E27FC236}">
                    <a16:creationId xmlns:a16="http://schemas.microsoft.com/office/drawing/2014/main" id="{5535D7A6-3054-6862-48F9-3F715BD0BF23}"/>
                  </a:ext>
                </a:extLst>
              </p:cNvPr>
              <p:cNvSpPr txBox="1"/>
              <p:nvPr/>
            </p:nvSpPr>
            <p:spPr>
              <a:xfrm flipV="1">
                <a:off x="3006555" y="1880992"/>
                <a:ext cx="976135" cy="4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D746A28-FC90-C607-A944-9DC80633D760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3" name="Connector: Curved 162">
                <a:extLst>
                  <a:ext uri="{FF2B5EF4-FFF2-40B4-BE49-F238E27FC236}">
                    <a16:creationId xmlns:a16="http://schemas.microsoft.com/office/drawing/2014/main" id="{97FC0D91-C0F8-54ED-C8BB-BAB78A31B10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513993" y="1991931"/>
                <a:ext cx="1580210" cy="484363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03C4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5D8D65F-EC34-6247-4066-4897937698E8}"/>
                </a:ext>
              </a:extLst>
            </p:cNvPr>
            <p:cNvGrpSpPr/>
            <p:nvPr/>
          </p:nvGrpSpPr>
          <p:grpSpPr>
            <a:xfrm>
              <a:off x="7089862" y="3103259"/>
              <a:ext cx="1509299" cy="467279"/>
              <a:chOff x="1513532" y="1582906"/>
              <a:chExt cx="3028398" cy="937591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F231B027-A5D9-CC9E-D422-0BEF0B55C22C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51E8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CuadroTexto 192">
                <a:extLst>
                  <a:ext uri="{FF2B5EF4-FFF2-40B4-BE49-F238E27FC236}">
                    <a16:creationId xmlns:a16="http://schemas.microsoft.com/office/drawing/2014/main" id="{E1A8309C-EF4F-9A4C-0718-B64FAA88CAF0}"/>
                  </a:ext>
                </a:extLst>
              </p:cNvPr>
              <p:cNvSpPr txBox="1"/>
              <p:nvPr/>
            </p:nvSpPr>
            <p:spPr>
              <a:xfrm>
                <a:off x="3012013" y="197957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67" name="CuadroTexto 201">
                <a:extLst>
                  <a:ext uri="{FF2B5EF4-FFF2-40B4-BE49-F238E27FC236}">
                    <a16:creationId xmlns:a16="http://schemas.microsoft.com/office/drawing/2014/main" id="{8AEE9A3E-F96A-466B-8EDA-BF25B6D0BAFB}"/>
                  </a:ext>
                </a:extLst>
              </p:cNvPr>
              <p:cNvSpPr txBox="1"/>
              <p:nvPr/>
            </p:nvSpPr>
            <p:spPr>
              <a:xfrm>
                <a:off x="3008239" y="1582906"/>
                <a:ext cx="973990" cy="445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C839854-07E6-E4E4-EC26-061F155A1E40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Connector: Curved 168">
                <a:extLst>
                  <a:ext uri="{FF2B5EF4-FFF2-40B4-BE49-F238E27FC236}">
                    <a16:creationId xmlns:a16="http://schemas.microsoft.com/office/drawing/2014/main" id="{ACA12A32-5EA0-94B7-A97C-DE3AFE0601D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513532" y="1991921"/>
                <a:ext cx="1580675" cy="528576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51E8E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61E9EFD-89E4-F87F-C58F-34965DD520A3}"/>
                </a:ext>
              </a:extLst>
            </p:cNvPr>
            <p:cNvGrpSpPr/>
            <p:nvPr/>
          </p:nvGrpSpPr>
          <p:grpSpPr>
            <a:xfrm flipV="1">
              <a:off x="7094444" y="2504524"/>
              <a:ext cx="1509070" cy="449972"/>
              <a:chOff x="1513993" y="1573429"/>
              <a:chExt cx="3027939" cy="902865"/>
            </a:xfrm>
          </p:grpSpPr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91CB98D2-9A9F-F12E-3152-563C39370E55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CA37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CuadroTexto 192">
                <a:extLst>
                  <a:ext uri="{FF2B5EF4-FFF2-40B4-BE49-F238E27FC236}">
                    <a16:creationId xmlns:a16="http://schemas.microsoft.com/office/drawing/2014/main" id="{BCF6B239-7657-20A3-C600-C945669790A5}"/>
                  </a:ext>
                </a:extLst>
              </p:cNvPr>
              <p:cNvSpPr txBox="1"/>
              <p:nvPr/>
            </p:nvSpPr>
            <p:spPr>
              <a:xfrm flipV="1">
                <a:off x="3012015" y="157342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48" name="CuadroTexto 201">
                <a:extLst>
                  <a:ext uri="{FF2B5EF4-FFF2-40B4-BE49-F238E27FC236}">
                    <a16:creationId xmlns:a16="http://schemas.microsoft.com/office/drawing/2014/main" id="{4F00F1B6-476E-3727-B687-1C2106BCB9DA}"/>
                  </a:ext>
                </a:extLst>
              </p:cNvPr>
              <p:cNvSpPr txBox="1"/>
              <p:nvPr/>
            </p:nvSpPr>
            <p:spPr>
              <a:xfrm flipV="1">
                <a:off x="3006555" y="1880992"/>
                <a:ext cx="966941" cy="4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AF501F41-7865-9726-8B59-AC307B0D7008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onnector: Curved 149">
                <a:extLst>
                  <a:ext uri="{FF2B5EF4-FFF2-40B4-BE49-F238E27FC236}">
                    <a16:creationId xmlns:a16="http://schemas.microsoft.com/office/drawing/2014/main" id="{4807514E-6374-9E52-CA68-F5374FD33C9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513993" y="1991931"/>
                <a:ext cx="1580210" cy="484363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CA37C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F628A2CB-8301-E17F-646B-E63ACFA79F20}"/>
                </a:ext>
              </a:extLst>
            </p:cNvPr>
            <p:cNvGrpSpPr/>
            <p:nvPr/>
          </p:nvGrpSpPr>
          <p:grpSpPr>
            <a:xfrm>
              <a:off x="7094444" y="2037243"/>
              <a:ext cx="1509299" cy="467279"/>
              <a:chOff x="1513532" y="1582906"/>
              <a:chExt cx="3028398" cy="937591"/>
            </a:xfrm>
          </p:grpSpPr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0B88D710-0B07-86D8-AC8C-03B0D96E769F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EE70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CuadroTexto 192">
                <a:extLst>
                  <a:ext uri="{FF2B5EF4-FFF2-40B4-BE49-F238E27FC236}">
                    <a16:creationId xmlns:a16="http://schemas.microsoft.com/office/drawing/2014/main" id="{BFFF077C-2E54-1123-4B48-7250DBC36FA2}"/>
                  </a:ext>
                </a:extLst>
              </p:cNvPr>
              <p:cNvSpPr txBox="1"/>
              <p:nvPr/>
            </p:nvSpPr>
            <p:spPr>
              <a:xfrm>
                <a:off x="3012013" y="197957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53" name="CuadroTexto 201">
                <a:extLst>
                  <a:ext uri="{FF2B5EF4-FFF2-40B4-BE49-F238E27FC236}">
                    <a16:creationId xmlns:a16="http://schemas.microsoft.com/office/drawing/2014/main" id="{5BBABE6B-00F0-9CF6-F92A-E0A03B8F402E}"/>
                  </a:ext>
                </a:extLst>
              </p:cNvPr>
              <p:cNvSpPr txBox="1"/>
              <p:nvPr/>
            </p:nvSpPr>
            <p:spPr>
              <a:xfrm>
                <a:off x="3008239" y="1582906"/>
                <a:ext cx="964796" cy="445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C0C4BAE0-4B88-7561-B159-6EFF4492B5C7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" name="Connector: Curved 154">
                <a:extLst>
                  <a:ext uri="{FF2B5EF4-FFF2-40B4-BE49-F238E27FC236}">
                    <a16:creationId xmlns:a16="http://schemas.microsoft.com/office/drawing/2014/main" id="{9E85501D-A192-387E-2A0A-9DE1A6AB812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513532" y="1991921"/>
                <a:ext cx="1580675" cy="528576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EE70D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D469C59-965E-B964-6AA4-82A2641B0E16}"/>
                </a:ext>
              </a:extLst>
            </p:cNvPr>
            <p:cNvGrpSpPr/>
            <p:nvPr/>
          </p:nvGrpSpPr>
          <p:grpSpPr>
            <a:xfrm flipV="1">
              <a:off x="7094444" y="1418562"/>
              <a:ext cx="1509070" cy="449972"/>
              <a:chOff x="1513993" y="1573429"/>
              <a:chExt cx="3027939" cy="902865"/>
            </a:xfrm>
          </p:grpSpPr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id="{B232B01A-08A9-A8CE-C7B4-DB0413751D2D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7340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CuadroTexto 192">
                <a:extLst>
                  <a:ext uri="{FF2B5EF4-FFF2-40B4-BE49-F238E27FC236}">
                    <a16:creationId xmlns:a16="http://schemas.microsoft.com/office/drawing/2014/main" id="{532445F4-38CE-B041-972F-60D03C25493D}"/>
                  </a:ext>
                </a:extLst>
              </p:cNvPr>
              <p:cNvSpPr txBox="1"/>
              <p:nvPr/>
            </p:nvSpPr>
            <p:spPr>
              <a:xfrm flipV="1">
                <a:off x="3012015" y="157342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30" name="CuadroTexto 201">
                <a:extLst>
                  <a:ext uri="{FF2B5EF4-FFF2-40B4-BE49-F238E27FC236}">
                    <a16:creationId xmlns:a16="http://schemas.microsoft.com/office/drawing/2014/main" id="{97669E00-2278-52D8-8545-91B4F5176043}"/>
                  </a:ext>
                </a:extLst>
              </p:cNvPr>
              <p:cNvSpPr txBox="1"/>
              <p:nvPr/>
            </p:nvSpPr>
            <p:spPr>
              <a:xfrm flipV="1">
                <a:off x="3006555" y="1880992"/>
                <a:ext cx="1041322" cy="438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79986BC0-D38B-E66F-6198-ECC63CD3AD1B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Connector: Curved 131">
                <a:extLst>
                  <a:ext uri="{FF2B5EF4-FFF2-40B4-BE49-F238E27FC236}">
                    <a16:creationId xmlns:a16="http://schemas.microsoft.com/office/drawing/2014/main" id="{278AF6E5-DC47-2D5A-5EFF-704A028EEDDB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rot="10800000" flipV="1">
                <a:off x="1513993" y="1991931"/>
                <a:ext cx="1580210" cy="484363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7340F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8BB0689-4F4D-E5C4-AD9C-638382C7667A}"/>
                </a:ext>
              </a:extLst>
            </p:cNvPr>
            <p:cNvGrpSpPr/>
            <p:nvPr/>
          </p:nvGrpSpPr>
          <p:grpSpPr>
            <a:xfrm flipV="1">
              <a:off x="4529087" y="4106107"/>
              <a:ext cx="2554599" cy="921217"/>
              <a:chOff x="1974977" y="1586752"/>
              <a:chExt cx="2554599" cy="921217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762D6AD-E1EA-E7A4-427B-0D39F7832FE9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B33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uadroTexto 192">
                <a:extLst>
                  <a:ext uri="{FF2B5EF4-FFF2-40B4-BE49-F238E27FC236}">
                    <a16:creationId xmlns:a16="http://schemas.microsoft.com/office/drawing/2014/main" id="{978D3A62-4005-3692-CB93-F55A5A38F976}"/>
                  </a:ext>
                </a:extLst>
              </p:cNvPr>
              <p:cNvSpPr txBox="1"/>
              <p:nvPr/>
            </p:nvSpPr>
            <p:spPr>
              <a:xfrm flipV="1">
                <a:off x="3098502" y="1628857"/>
                <a:ext cx="1404488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53" name="CuadroTexto 201">
                <a:extLst>
                  <a:ext uri="{FF2B5EF4-FFF2-40B4-BE49-F238E27FC236}">
                    <a16:creationId xmlns:a16="http://schemas.microsoft.com/office/drawing/2014/main" id="{7D24EF34-64B1-C368-1894-8284AB58C6BC}"/>
                  </a:ext>
                </a:extLst>
              </p:cNvPr>
              <p:cNvSpPr txBox="1"/>
              <p:nvPr/>
            </p:nvSpPr>
            <p:spPr>
              <a:xfrm flipV="1">
                <a:off x="3094201" y="1949798"/>
                <a:ext cx="1088702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8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133B9C0-A4B0-F945-ABA7-90542CDB7E43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Connector: Curved 54">
                <a:extLst>
                  <a:ext uri="{FF2B5EF4-FFF2-40B4-BE49-F238E27FC236}">
                    <a16:creationId xmlns:a16="http://schemas.microsoft.com/office/drawing/2014/main" id="{DCDC04D3-1249-F5D0-3FAA-1F383B5FB9A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974977" y="1991933"/>
                <a:ext cx="1119227" cy="516036"/>
              </a:xfrm>
              <a:prstGeom prst="curvedConnector3">
                <a:avLst>
                  <a:gd name="adj1" fmla="val 50000"/>
                </a:avLst>
              </a:prstGeom>
              <a:ln w="177800">
                <a:solidFill>
                  <a:srgbClr val="B332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9428ECE-AE1D-1775-6616-A731F4E96BB4}"/>
                </a:ext>
              </a:extLst>
            </p:cNvPr>
            <p:cNvGrpSpPr/>
            <p:nvPr/>
          </p:nvGrpSpPr>
          <p:grpSpPr>
            <a:xfrm>
              <a:off x="4521020" y="3204034"/>
              <a:ext cx="2573885" cy="907051"/>
              <a:chOff x="1955691" y="1586752"/>
              <a:chExt cx="2573885" cy="907051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B116D1FC-8AF4-1F38-6A76-4BCC07F5B669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F956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uadroTexto 192">
                <a:extLst>
                  <a:ext uri="{FF2B5EF4-FFF2-40B4-BE49-F238E27FC236}">
                    <a16:creationId xmlns:a16="http://schemas.microsoft.com/office/drawing/2014/main" id="{A1EDF113-68A6-4005-89C0-868119A3446C}"/>
                  </a:ext>
                </a:extLst>
              </p:cNvPr>
              <p:cNvSpPr txBox="1"/>
              <p:nvPr/>
            </p:nvSpPr>
            <p:spPr>
              <a:xfrm>
                <a:off x="3098502" y="1991935"/>
                <a:ext cx="1404488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58" name="CuadroTexto 201">
                <a:extLst>
                  <a:ext uri="{FF2B5EF4-FFF2-40B4-BE49-F238E27FC236}">
                    <a16:creationId xmlns:a16="http://schemas.microsoft.com/office/drawing/2014/main" id="{56E0A237-941C-2D04-75A2-B0BFB951BA5B}"/>
                  </a:ext>
                </a:extLst>
              </p:cNvPr>
              <p:cNvSpPr txBox="1"/>
              <p:nvPr/>
            </p:nvSpPr>
            <p:spPr>
              <a:xfrm>
                <a:off x="3094201" y="1640516"/>
                <a:ext cx="113851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8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6FE92D81-AA04-8D1A-815E-7F631E7BBC71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Connector: Curved 59">
                <a:extLst>
                  <a:ext uri="{FF2B5EF4-FFF2-40B4-BE49-F238E27FC236}">
                    <a16:creationId xmlns:a16="http://schemas.microsoft.com/office/drawing/2014/main" id="{1037B66C-2A6C-2DD5-7DDF-A667F33BD94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955691" y="1991930"/>
                <a:ext cx="1138515" cy="501873"/>
              </a:xfrm>
              <a:prstGeom prst="curvedConnector3">
                <a:avLst>
                  <a:gd name="adj1" fmla="val 50000"/>
                </a:avLst>
              </a:prstGeom>
              <a:ln w="177800">
                <a:solidFill>
                  <a:srgbClr val="F9568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91A23B-5466-3957-4D26-6AC6BC04CF32}"/>
                </a:ext>
              </a:extLst>
            </p:cNvPr>
            <p:cNvGrpSpPr/>
            <p:nvPr/>
          </p:nvGrpSpPr>
          <p:grpSpPr>
            <a:xfrm flipV="1">
              <a:off x="1946217" y="3053060"/>
              <a:ext cx="2584275" cy="1439461"/>
              <a:chOff x="1945301" y="1586752"/>
              <a:chExt cx="2584275" cy="1439461"/>
            </a:xfrm>
          </p:grpSpPr>
          <p:cxnSp>
            <p:nvCxnSpPr>
              <p:cNvPr id="26" name="Connector: Curved 25">
                <a:extLst>
                  <a:ext uri="{FF2B5EF4-FFF2-40B4-BE49-F238E27FC236}">
                    <a16:creationId xmlns:a16="http://schemas.microsoft.com/office/drawing/2014/main" id="{0B854573-4B43-10BD-869F-FD187C5EA8B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945301" y="1991933"/>
                <a:ext cx="1148902" cy="1034280"/>
              </a:xfrm>
              <a:prstGeom prst="curvedConnector3">
                <a:avLst>
                  <a:gd name="adj1" fmla="val 50000"/>
                </a:avLst>
              </a:prstGeom>
              <a:ln w="177800">
                <a:solidFill>
                  <a:srgbClr val="7441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B2B2099-2C29-8292-5EFC-D54AEE1E8391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7441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CuadroTexto 192">
                <a:extLst>
                  <a:ext uri="{FF2B5EF4-FFF2-40B4-BE49-F238E27FC236}">
                    <a16:creationId xmlns:a16="http://schemas.microsoft.com/office/drawing/2014/main" id="{2B3CBF3E-F966-12B6-DD09-D36AF7B0296B}"/>
                  </a:ext>
                </a:extLst>
              </p:cNvPr>
              <p:cNvSpPr txBox="1"/>
              <p:nvPr/>
            </p:nvSpPr>
            <p:spPr>
              <a:xfrm flipV="1">
                <a:off x="3098502" y="1628857"/>
                <a:ext cx="1404488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24" name="CuadroTexto 201">
                <a:extLst>
                  <a:ext uri="{FF2B5EF4-FFF2-40B4-BE49-F238E27FC236}">
                    <a16:creationId xmlns:a16="http://schemas.microsoft.com/office/drawing/2014/main" id="{92C8B9FF-EC1A-CC21-E466-C55D5277F724}"/>
                  </a:ext>
                </a:extLst>
              </p:cNvPr>
              <p:cNvSpPr txBox="1"/>
              <p:nvPr/>
            </p:nvSpPr>
            <p:spPr>
              <a:xfrm flipV="1">
                <a:off x="3094201" y="1949798"/>
                <a:ext cx="1106754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8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4210867-39FB-F864-6F18-B03059035E64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903247-26E7-4115-2251-EDABD2FEBB0D}"/>
                </a:ext>
              </a:extLst>
            </p:cNvPr>
            <p:cNvGrpSpPr/>
            <p:nvPr/>
          </p:nvGrpSpPr>
          <p:grpSpPr>
            <a:xfrm>
              <a:off x="1907649" y="1586752"/>
              <a:ext cx="2621927" cy="1492621"/>
              <a:chOff x="1907649" y="1586752"/>
              <a:chExt cx="2621927" cy="1492621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2D45988-E5CB-7A94-8DF5-5199B8D880F5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01C3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uadroTexto 192">
                <a:extLst>
                  <a:ext uri="{FF2B5EF4-FFF2-40B4-BE49-F238E27FC236}">
                    <a16:creationId xmlns:a16="http://schemas.microsoft.com/office/drawing/2014/main" id="{68E9550A-23EE-565A-A62E-7E4B462E39DA}"/>
                  </a:ext>
                </a:extLst>
              </p:cNvPr>
              <p:cNvSpPr txBox="1"/>
              <p:nvPr/>
            </p:nvSpPr>
            <p:spPr>
              <a:xfrm>
                <a:off x="3098502" y="1991935"/>
                <a:ext cx="1404488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9" name="CuadroTexto 201">
                <a:extLst>
                  <a:ext uri="{FF2B5EF4-FFF2-40B4-BE49-F238E27FC236}">
                    <a16:creationId xmlns:a16="http://schemas.microsoft.com/office/drawing/2014/main" id="{E36D109A-52B3-5B2C-9701-5E175DC214FC}"/>
                  </a:ext>
                </a:extLst>
              </p:cNvPr>
              <p:cNvSpPr txBox="1"/>
              <p:nvPr/>
            </p:nvSpPr>
            <p:spPr>
              <a:xfrm>
                <a:off x="3094201" y="1640516"/>
                <a:ext cx="110060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8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A18B00-7E4C-E07E-AE90-4782500B4511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Connector: Curved 11">
                <a:extLst>
                  <a:ext uri="{FF2B5EF4-FFF2-40B4-BE49-F238E27FC236}">
                    <a16:creationId xmlns:a16="http://schemas.microsoft.com/office/drawing/2014/main" id="{4DAA1F49-FA76-95F2-C1D1-71449733E88C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907649" y="1991934"/>
                <a:ext cx="1186553" cy="1087439"/>
              </a:xfrm>
              <a:prstGeom prst="curvedConnector3">
                <a:avLst>
                  <a:gd name="adj1" fmla="val 50260"/>
                </a:avLst>
              </a:prstGeom>
              <a:ln w="177800">
                <a:solidFill>
                  <a:srgbClr val="01C3D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82D5BC-D476-B81C-7109-96BA2A48F139}"/>
                </a:ext>
              </a:extLst>
            </p:cNvPr>
            <p:cNvGrpSpPr/>
            <p:nvPr/>
          </p:nvGrpSpPr>
          <p:grpSpPr>
            <a:xfrm flipV="1">
              <a:off x="4548402" y="1952179"/>
              <a:ext cx="2554599" cy="921217"/>
              <a:chOff x="1974977" y="1586752"/>
              <a:chExt cx="2554599" cy="92121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F804225-E30B-529B-4593-9729DA676186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F886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CuadroTexto 192">
                <a:extLst>
                  <a:ext uri="{FF2B5EF4-FFF2-40B4-BE49-F238E27FC236}">
                    <a16:creationId xmlns:a16="http://schemas.microsoft.com/office/drawing/2014/main" id="{F4BA8500-0602-B837-B83E-DD63F3412F5F}"/>
                  </a:ext>
                </a:extLst>
              </p:cNvPr>
              <p:cNvSpPr txBox="1"/>
              <p:nvPr/>
            </p:nvSpPr>
            <p:spPr>
              <a:xfrm flipV="1">
                <a:off x="3098502" y="1628857"/>
                <a:ext cx="1404488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4" name="CuadroTexto 201">
                <a:extLst>
                  <a:ext uri="{FF2B5EF4-FFF2-40B4-BE49-F238E27FC236}">
                    <a16:creationId xmlns:a16="http://schemas.microsoft.com/office/drawing/2014/main" id="{48C958BD-A8C9-373F-F200-40A0344ABDC6}"/>
                  </a:ext>
                </a:extLst>
              </p:cNvPr>
              <p:cNvSpPr txBox="1"/>
              <p:nvPr/>
            </p:nvSpPr>
            <p:spPr>
              <a:xfrm flipV="1">
                <a:off x="3094201" y="1949798"/>
                <a:ext cx="1096941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8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9DAD94-E727-F32A-3F77-118BA01DE40F}"/>
                  </a:ext>
                </a:extLst>
              </p:cNvPr>
              <p:cNvSpPr/>
              <p:nvPr/>
            </p:nvSpPr>
            <p:spPr>
              <a:xfrm flipV="1">
                <a:off x="3196580" y="191855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Connector: Curved 35">
                <a:extLst>
                  <a:ext uri="{FF2B5EF4-FFF2-40B4-BE49-F238E27FC236}">
                    <a16:creationId xmlns:a16="http://schemas.microsoft.com/office/drawing/2014/main" id="{3F3F63EE-E8DF-E96E-814A-A0B76F059D1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974977" y="1991933"/>
                <a:ext cx="1119227" cy="516036"/>
              </a:xfrm>
              <a:prstGeom prst="curvedConnector3">
                <a:avLst>
                  <a:gd name="adj1" fmla="val 50000"/>
                </a:avLst>
              </a:prstGeom>
              <a:ln w="177800">
                <a:solidFill>
                  <a:srgbClr val="F8860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9C5305A-6607-F8A7-D5FE-E29A16A3AFE0}"/>
                </a:ext>
              </a:extLst>
            </p:cNvPr>
            <p:cNvGrpSpPr/>
            <p:nvPr/>
          </p:nvGrpSpPr>
          <p:grpSpPr>
            <a:xfrm>
              <a:off x="7094444" y="951281"/>
              <a:ext cx="1509299" cy="467279"/>
              <a:chOff x="1513532" y="1582906"/>
              <a:chExt cx="3028398" cy="937591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654A3AA4-21BD-699D-6CF6-5F54B7BD64E1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A541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CuadroTexto 192">
                <a:extLst>
                  <a:ext uri="{FF2B5EF4-FFF2-40B4-BE49-F238E27FC236}">
                    <a16:creationId xmlns:a16="http://schemas.microsoft.com/office/drawing/2014/main" id="{ADF27DB1-D09A-5FA4-D1F2-966B317389C4}"/>
                  </a:ext>
                </a:extLst>
              </p:cNvPr>
              <p:cNvSpPr txBox="1"/>
              <p:nvPr/>
            </p:nvSpPr>
            <p:spPr>
              <a:xfrm>
                <a:off x="3012013" y="1979579"/>
                <a:ext cx="1529917" cy="3396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00"/>
                  </a:lnSpc>
                </a:pPr>
                <a:r>
                  <a:rPr lang="es-ES" sz="3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3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135" name="CuadroTexto 201">
                <a:extLst>
                  <a:ext uri="{FF2B5EF4-FFF2-40B4-BE49-F238E27FC236}">
                    <a16:creationId xmlns:a16="http://schemas.microsoft.com/office/drawing/2014/main" id="{A9F3917B-19C4-F61B-0641-CE17AACE2386}"/>
                  </a:ext>
                </a:extLst>
              </p:cNvPr>
              <p:cNvSpPr txBox="1"/>
              <p:nvPr/>
            </p:nvSpPr>
            <p:spPr>
              <a:xfrm>
                <a:off x="3008239" y="1582906"/>
                <a:ext cx="1039177" cy="445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4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110E493-95BB-01F3-8155-1CA7E5B491A1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Connector: Curved 136">
                <a:extLst>
                  <a:ext uri="{FF2B5EF4-FFF2-40B4-BE49-F238E27FC236}">
                    <a16:creationId xmlns:a16="http://schemas.microsoft.com/office/drawing/2014/main" id="{140EB7D2-A291-70B5-2490-90FA5D375E30}"/>
                  </a:ext>
                </a:extLst>
              </p:cNvPr>
              <p:cNvCxnSpPr>
                <a:cxnSpLocks/>
                <a:endCxn id="37" idx="3"/>
              </p:cNvCxnSpPr>
              <p:nvPr/>
            </p:nvCxnSpPr>
            <p:spPr>
              <a:xfrm rot="10800000" flipV="1">
                <a:off x="1513532" y="1991921"/>
                <a:ext cx="1580675" cy="528576"/>
              </a:xfrm>
              <a:prstGeom prst="curvedConnector3">
                <a:avLst>
                  <a:gd name="adj1" fmla="val 50000"/>
                </a:avLst>
              </a:prstGeom>
              <a:ln w="171450">
                <a:solidFill>
                  <a:srgbClr val="A541F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ED85255-5461-F2CE-5E93-ADEC1012D1BD}"/>
                </a:ext>
              </a:extLst>
            </p:cNvPr>
            <p:cNvGrpSpPr/>
            <p:nvPr/>
          </p:nvGrpSpPr>
          <p:grpSpPr>
            <a:xfrm>
              <a:off x="4529577" y="1050106"/>
              <a:ext cx="2573885" cy="907051"/>
              <a:chOff x="1955691" y="1586752"/>
              <a:chExt cx="2573885" cy="907051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6405ED0A-9CAF-3684-4D43-08E87EF0E757}"/>
                  </a:ext>
                </a:extLst>
              </p:cNvPr>
              <p:cNvSpPr/>
              <p:nvPr/>
            </p:nvSpPr>
            <p:spPr>
              <a:xfrm>
                <a:off x="3071915" y="1586752"/>
                <a:ext cx="1457661" cy="740812"/>
              </a:xfrm>
              <a:prstGeom prst="roundRect">
                <a:avLst>
                  <a:gd name="adj" fmla="val 8882"/>
                </a:avLst>
              </a:prstGeom>
              <a:solidFill>
                <a:srgbClr val="F8C5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CuadroTexto 192">
                <a:extLst>
                  <a:ext uri="{FF2B5EF4-FFF2-40B4-BE49-F238E27FC236}">
                    <a16:creationId xmlns:a16="http://schemas.microsoft.com/office/drawing/2014/main" id="{6B279C7A-39DC-A030-16BC-C75E9980FDA5}"/>
                  </a:ext>
                </a:extLst>
              </p:cNvPr>
              <p:cNvSpPr txBox="1"/>
              <p:nvPr/>
            </p:nvSpPr>
            <p:spPr>
              <a:xfrm>
                <a:off x="3098502" y="1991935"/>
                <a:ext cx="1404488" cy="271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700"/>
                  </a:lnSpc>
                </a:pPr>
                <a:r>
                  <a:rPr lang="es-ES" sz="600" dirty="0">
                    <a:solidFill>
                      <a:schemeClr val="bg1"/>
                    </a:solidFill>
                    <a:latin typeface="Quicksand" pitchFamily="2" charset="0"/>
                  </a:rPr>
                  <a:t>Escribe texto aquí. Escribe texto aquí. Escribe texto aquí. </a:t>
                </a:r>
                <a:endParaRPr lang="es-CO" sz="600" dirty="0">
                  <a:solidFill>
                    <a:schemeClr val="bg1"/>
                  </a:solidFill>
                  <a:latin typeface="Quicksand" pitchFamily="2" charset="0"/>
                </a:endParaRPr>
              </a:p>
            </p:txBody>
          </p:sp>
          <p:sp>
            <p:nvSpPr>
              <p:cNvPr id="39" name="CuadroTexto 201">
                <a:extLst>
                  <a:ext uri="{FF2B5EF4-FFF2-40B4-BE49-F238E27FC236}">
                    <a16:creationId xmlns:a16="http://schemas.microsoft.com/office/drawing/2014/main" id="{AA793E40-B029-BB7F-4534-D9F72D562E1E}"/>
                  </a:ext>
                </a:extLst>
              </p:cNvPr>
              <p:cNvSpPr txBox="1"/>
              <p:nvPr/>
            </p:nvSpPr>
            <p:spPr>
              <a:xfrm>
                <a:off x="3094201" y="1640516"/>
                <a:ext cx="1138515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TÍTULO</a:t>
                </a:r>
                <a:endParaRPr lang="es-ES" sz="800" dirty="0">
                  <a:solidFill>
                    <a:schemeClr val="bg1"/>
                  </a:solidFill>
                  <a:latin typeface="LEMON MILK Light" panose="00000400000000000000" pitchFamily="50" charset="0"/>
                </a:endParaRPr>
              </a:p>
              <a:p>
                <a:pPr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SUBTÍTULO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42C46B-698B-B72F-7490-6A9043C93DBD}"/>
                  </a:ext>
                </a:extLst>
              </p:cNvPr>
              <p:cNvSpPr/>
              <p:nvPr/>
            </p:nvSpPr>
            <p:spPr>
              <a:xfrm>
                <a:off x="3196580" y="1952179"/>
                <a:ext cx="11985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Connector: Curved 40">
                <a:extLst>
                  <a:ext uri="{FF2B5EF4-FFF2-40B4-BE49-F238E27FC236}">
                    <a16:creationId xmlns:a16="http://schemas.microsoft.com/office/drawing/2014/main" id="{FE5D7161-F028-760F-C739-978DA27666D9}"/>
                  </a:ext>
                </a:extLst>
              </p:cNvPr>
              <p:cNvCxnSpPr>
                <a:cxnSpLocks/>
                <a:endCxn id="8" idx="3"/>
              </p:cNvCxnSpPr>
              <p:nvPr/>
            </p:nvCxnSpPr>
            <p:spPr>
              <a:xfrm rot="10800000" flipV="1">
                <a:off x="1955691" y="1991930"/>
                <a:ext cx="1138515" cy="501873"/>
              </a:xfrm>
              <a:prstGeom prst="curvedConnector3">
                <a:avLst>
                  <a:gd name="adj1" fmla="val 50000"/>
                </a:avLst>
              </a:prstGeom>
              <a:ln w="177800">
                <a:solidFill>
                  <a:srgbClr val="F8C50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A5B67E7-1E2E-77B0-20DF-A10CA6A687DC}"/>
                </a:ext>
              </a:extLst>
            </p:cNvPr>
            <p:cNvSpPr/>
            <p:nvPr/>
          </p:nvSpPr>
          <p:spPr>
            <a:xfrm>
              <a:off x="520315" y="2567710"/>
              <a:ext cx="1464471" cy="985212"/>
            </a:xfrm>
            <a:prstGeom prst="roundRect">
              <a:avLst>
                <a:gd name="adj" fmla="val 5929"/>
              </a:avLst>
            </a:prstGeom>
            <a:solidFill>
              <a:srgbClr val="02F2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CuadroTexto 201">
              <a:extLst>
                <a:ext uri="{FF2B5EF4-FFF2-40B4-BE49-F238E27FC236}">
                  <a16:creationId xmlns:a16="http://schemas.microsoft.com/office/drawing/2014/main" id="{E5E1300F-5F02-5B34-904D-E88639B4B4DD}"/>
                </a:ext>
              </a:extLst>
            </p:cNvPr>
            <p:cNvSpPr txBox="1"/>
            <p:nvPr/>
          </p:nvSpPr>
          <p:spPr>
            <a:xfrm>
              <a:off x="409935" y="2800191"/>
              <a:ext cx="1692040" cy="605294"/>
            </a:xfrm>
            <a:prstGeom prst="rect">
              <a:avLst/>
            </a:prstGeom>
            <a:noFill/>
            <a:effectLst>
              <a:outerShdw blurRad="50800" dist="38100" dir="24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s-ES" sz="1600" dirty="0">
                  <a:solidFill>
                    <a:schemeClr val="bg1"/>
                  </a:solidFill>
                  <a:latin typeface="LEMON MILK Light" panose="00000400000000000000" pitchFamily="50" charset="0"/>
                </a:rPr>
                <a:t>SUBTÍTULO</a:t>
              </a:r>
            </a:p>
            <a:p>
              <a:pPr algn="ctr">
                <a:lnSpc>
                  <a:spcPts val="2000"/>
                </a:lnSpc>
              </a:pPr>
              <a:r>
                <a:rPr lang="es-ES" sz="1600" dirty="0">
                  <a:solidFill>
                    <a:schemeClr val="bg1"/>
                  </a:solidFill>
                  <a:latin typeface="LEMON MILK Bold" panose="00000800000000000000" pitchFamily="50" charset="0"/>
                </a:rPr>
                <a:t>TÍTULO</a:t>
              </a:r>
              <a:endParaRPr lang="es-CO" sz="1600" dirty="0">
                <a:solidFill>
                  <a:schemeClr val="bg1"/>
                </a:solidFill>
                <a:latin typeface="LEMON MILK Bold" panose="000008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198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LEMON MILK Bold</vt:lpstr>
      <vt:lpstr>LEMON MILK Light</vt:lpstr>
      <vt:lpstr>Arial</vt:lpstr>
      <vt:lpstr>Calibri Light</vt:lpstr>
      <vt:lpstr>Quicksand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2022-08-29T17:19:36Z</dcterms:modified>
</cp:coreProperties>
</file>