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9112250" cy="60737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LEMON MILK Bold" panose="00000800000000000000" pitchFamily="50" charset="0"/>
      <p:bold r:id="rId9"/>
    </p:embeddedFont>
    <p:embeddedFont>
      <p:font typeface="LEMON MILK Light" panose="00000400000000000000" pitchFamily="50" charset="0"/>
      <p:regular r:id="rId10"/>
    </p:embeddedFont>
    <p:embeddedFont>
      <p:font typeface="Quicksand" panose="02070303000000060000" pitchFamily="18" charset="0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BA"/>
    <a:srgbClr val="017F8D"/>
    <a:srgbClr val="474B57"/>
    <a:srgbClr val="909CB1"/>
    <a:srgbClr val="747F91"/>
    <a:srgbClr val="29333E"/>
    <a:srgbClr val="5C7089"/>
    <a:srgbClr val="43536B"/>
    <a:srgbClr val="3E4243"/>
    <a:srgbClr val="797E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57" d="100"/>
          <a:sy n="57" d="100"/>
        </p:scale>
        <p:origin x="1014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419" y="994018"/>
            <a:ext cx="7745413" cy="2114574"/>
          </a:xfrm>
        </p:spPr>
        <p:txBody>
          <a:bodyPr anchor="b"/>
          <a:lstStyle>
            <a:lvl1pPr algn="ctr"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9031" y="3190138"/>
            <a:ext cx="6834188" cy="1466423"/>
          </a:xfrm>
        </p:spPr>
        <p:txBody>
          <a:bodyPr/>
          <a:lstStyle>
            <a:lvl1pPr marL="0" indent="0" algn="ctr">
              <a:buNone/>
              <a:defRPr sz="2125"/>
            </a:lvl1pPr>
            <a:lvl2pPr marL="404896" indent="0" algn="ctr">
              <a:buNone/>
              <a:defRPr sz="1771"/>
            </a:lvl2pPr>
            <a:lvl3pPr marL="809793" indent="0" algn="ctr">
              <a:buNone/>
              <a:defRPr sz="1594"/>
            </a:lvl3pPr>
            <a:lvl4pPr marL="1214689" indent="0" algn="ctr">
              <a:buNone/>
              <a:defRPr sz="1417"/>
            </a:lvl4pPr>
            <a:lvl5pPr marL="1619585" indent="0" algn="ctr">
              <a:buNone/>
              <a:defRPr sz="1417"/>
            </a:lvl5pPr>
            <a:lvl6pPr marL="2024482" indent="0" algn="ctr">
              <a:buNone/>
              <a:defRPr sz="1417"/>
            </a:lvl6pPr>
            <a:lvl7pPr marL="2429378" indent="0" algn="ctr">
              <a:buNone/>
              <a:defRPr sz="1417"/>
            </a:lvl7pPr>
            <a:lvl8pPr marL="2834274" indent="0" algn="ctr">
              <a:buNone/>
              <a:defRPr sz="1417"/>
            </a:lvl8pPr>
            <a:lvl9pPr marL="3239171" indent="0" algn="ctr">
              <a:buNone/>
              <a:defRPr sz="1417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933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6704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0954" y="323372"/>
            <a:ext cx="1964829" cy="5147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6467" y="323372"/>
            <a:ext cx="5780584" cy="5147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5877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76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722" y="1514228"/>
            <a:ext cx="7859316" cy="2526521"/>
          </a:xfrm>
        </p:spPr>
        <p:txBody>
          <a:bodyPr anchor="b"/>
          <a:lstStyle>
            <a:lvl1pPr>
              <a:defRPr sz="531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722" y="4064651"/>
            <a:ext cx="7859316" cy="1328638"/>
          </a:xfrm>
        </p:spPr>
        <p:txBody>
          <a:bodyPr/>
          <a:lstStyle>
            <a:lvl1pPr marL="0" indent="0">
              <a:buNone/>
              <a:defRPr sz="2125">
                <a:solidFill>
                  <a:schemeClr val="tx1"/>
                </a:solidFill>
              </a:defRPr>
            </a:lvl1pPr>
            <a:lvl2pPr marL="404896" indent="0">
              <a:buNone/>
              <a:defRPr sz="1771">
                <a:solidFill>
                  <a:schemeClr val="tx1">
                    <a:tint val="75000"/>
                  </a:schemeClr>
                </a:solidFill>
              </a:defRPr>
            </a:lvl2pPr>
            <a:lvl3pPr marL="809793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68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585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48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37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27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17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945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46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077" y="1616862"/>
            <a:ext cx="3872706" cy="385375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2611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323374"/>
            <a:ext cx="7859316" cy="117398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655" y="1488919"/>
            <a:ext cx="3854908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655" y="2218615"/>
            <a:ext cx="3854908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13077" y="1488919"/>
            <a:ext cx="3873893" cy="729696"/>
          </a:xfrm>
        </p:spPr>
        <p:txBody>
          <a:bodyPr anchor="b"/>
          <a:lstStyle>
            <a:lvl1pPr marL="0" indent="0">
              <a:buNone/>
              <a:defRPr sz="2125" b="1"/>
            </a:lvl1pPr>
            <a:lvl2pPr marL="404896" indent="0">
              <a:buNone/>
              <a:defRPr sz="1771" b="1"/>
            </a:lvl2pPr>
            <a:lvl3pPr marL="809793" indent="0">
              <a:buNone/>
              <a:defRPr sz="1594" b="1"/>
            </a:lvl3pPr>
            <a:lvl4pPr marL="1214689" indent="0">
              <a:buNone/>
              <a:defRPr sz="1417" b="1"/>
            </a:lvl4pPr>
            <a:lvl5pPr marL="1619585" indent="0">
              <a:buNone/>
              <a:defRPr sz="1417" b="1"/>
            </a:lvl5pPr>
            <a:lvl6pPr marL="2024482" indent="0">
              <a:buNone/>
              <a:defRPr sz="1417" b="1"/>
            </a:lvl6pPr>
            <a:lvl7pPr marL="2429378" indent="0">
              <a:buNone/>
              <a:defRPr sz="1417" b="1"/>
            </a:lvl7pPr>
            <a:lvl8pPr marL="2834274" indent="0">
              <a:buNone/>
              <a:defRPr sz="1417" b="1"/>
            </a:lvl8pPr>
            <a:lvl9pPr marL="3239171" indent="0">
              <a:buNone/>
              <a:defRPr sz="1417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3077" y="2218615"/>
            <a:ext cx="3873893" cy="326324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736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782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509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893" y="874512"/>
            <a:ext cx="4613077" cy="4316317"/>
          </a:xfrm>
        </p:spPr>
        <p:txBody>
          <a:bodyPr/>
          <a:lstStyle>
            <a:lvl1pPr>
              <a:defRPr sz="2834"/>
            </a:lvl1pPr>
            <a:lvl2pPr>
              <a:defRPr sz="2480"/>
            </a:lvl2pPr>
            <a:lvl3pPr>
              <a:defRPr sz="2125"/>
            </a:lvl3pPr>
            <a:lvl4pPr>
              <a:defRPr sz="1771"/>
            </a:lvl4pPr>
            <a:lvl5pPr>
              <a:defRPr sz="1771"/>
            </a:lvl5pPr>
            <a:lvl6pPr>
              <a:defRPr sz="1771"/>
            </a:lvl6pPr>
            <a:lvl7pPr>
              <a:defRPr sz="1771"/>
            </a:lvl7pPr>
            <a:lvl8pPr>
              <a:defRPr sz="1771"/>
            </a:lvl8pPr>
            <a:lvl9pPr>
              <a:defRPr sz="177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3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654" y="404918"/>
            <a:ext cx="2938938" cy="1417214"/>
          </a:xfrm>
        </p:spPr>
        <p:txBody>
          <a:bodyPr anchor="b"/>
          <a:lstStyle>
            <a:lvl1pPr>
              <a:defRPr sz="283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73893" y="874512"/>
            <a:ext cx="4613077" cy="4316317"/>
          </a:xfrm>
        </p:spPr>
        <p:txBody>
          <a:bodyPr anchor="t"/>
          <a:lstStyle>
            <a:lvl1pPr marL="0" indent="0">
              <a:buNone/>
              <a:defRPr sz="2834"/>
            </a:lvl1pPr>
            <a:lvl2pPr marL="404896" indent="0">
              <a:buNone/>
              <a:defRPr sz="2480"/>
            </a:lvl2pPr>
            <a:lvl3pPr marL="809793" indent="0">
              <a:buNone/>
              <a:defRPr sz="2125"/>
            </a:lvl3pPr>
            <a:lvl4pPr marL="1214689" indent="0">
              <a:buNone/>
              <a:defRPr sz="1771"/>
            </a:lvl4pPr>
            <a:lvl5pPr marL="1619585" indent="0">
              <a:buNone/>
              <a:defRPr sz="1771"/>
            </a:lvl5pPr>
            <a:lvl6pPr marL="2024482" indent="0">
              <a:buNone/>
              <a:defRPr sz="1771"/>
            </a:lvl6pPr>
            <a:lvl7pPr marL="2429378" indent="0">
              <a:buNone/>
              <a:defRPr sz="1771"/>
            </a:lvl7pPr>
            <a:lvl8pPr marL="2834274" indent="0">
              <a:buNone/>
              <a:defRPr sz="1771"/>
            </a:lvl8pPr>
            <a:lvl9pPr marL="3239171" indent="0">
              <a:buNone/>
              <a:defRPr sz="1771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654" y="1822132"/>
            <a:ext cx="2938938" cy="3375726"/>
          </a:xfrm>
        </p:spPr>
        <p:txBody>
          <a:bodyPr/>
          <a:lstStyle>
            <a:lvl1pPr marL="0" indent="0">
              <a:buNone/>
              <a:defRPr sz="1417"/>
            </a:lvl1pPr>
            <a:lvl2pPr marL="404896" indent="0">
              <a:buNone/>
              <a:defRPr sz="1240"/>
            </a:lvl2pPr>
            <a:lvl3pPr marL="809793" indent="0">
              <a:buNone/>
              <a:defRPr sz="1063"/>
            </a:lvl3pPr>
            <a:lvl4pPr marL="1214689" indent="0">
              <a:buNone/>
              <a:defRPr sz="886"/>
            </a:lvl4pPr>
            <a:lvl5pPr marL="1619585" indent="0">
              <a:buNone/>
              <a:defRPr sz="886"/>
            </a:lvl5pPr>
            <a:lvl6pPr marL="2024482" indent="0">
              <a:buNone/>
              <a:defRPr sz="886"/>
            </a:lvl6pPr>
            <a:lvl7pPr marL="2429378" indent="0">
              <a:buNone/>
              <a:defRPr sz="886"/>
            </a:lvl7pPr>
            <a:lvl8pPr marL="2834274" indent="0">
              <a:buNone/>
              <a:defRPr sz="886"/>
            </a:lvl8pPr>
            <a:lvl9pPr marL="3239171" indent="0">
              <a:buNone/>
              <a:defRPr sz="88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585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467" y="323374"/>
            <a:ext cx="7859316" cy="1173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467" y="1616862"/>
            <a:ext cx="7859316" cy="385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646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BC0BB-1294-4739-A981-CE6936BC2C47}" type="datetimeFigureOut">
              <a:rPr lang="es-ES" smtClean="0"/>
              <a:t>29/08/2022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18433" y="5629491"/>
            <a:ext cx="3075384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35527" y="5629491"/>
            <a:ext cx="2050256" cy="3233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D9D026-837F-4DDA-BC12-9D4AA4531338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25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809793" rtl="0" eaLnBrk="1" latinLnBrk="0" hangingPunct="1">
        <a:lnSpc>
          <a:spcPct val="90000"/>
        </a:lnSpc>
        <a:spcBef>
          <a:spcPct val="0"/>
        </a:spcBef>
        <a:buNone/>
        <a:defRPr sz="38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48" indent="-202448" algn="l" defTabSz="809793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344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5" kern="1200">
          <a:solidFill>
            <a:schemeClr val="tx1"/>
          </a:solidFill>
          <a:latin typeface="+mn-lt"/>
          <a:ea typeface="+mn-ea"/>
          <a:cs typeface="+mn-cs"/>
        </a:defRPr>
      </a:lvl2pPr>
      <a:lvl3pPr marL="1012241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1" kern="1200">
          <a:solidFill>
            <a:schemeClr val="tx1"/>
          </a:solidFill>
          <a:latin typeface="+mn-lt"/>
          <a:ea typeface="+mn-ea"/>
          <a:cs typeface="+mn-cs"/>
        </a:defRPr>
      </a:lvl3pPr>
      <a:lvl4pPr marL="1417137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033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6930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1826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6722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1619" indent="-202448" algn="l" defTabSz="809793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896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793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689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585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482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378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274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171" algn="l" defTabSz="809793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>
            <a:extLst>
              <a:ext uri="{FF2B5EF4-FFF2-40B4-BE49-F238E27FC236}">
                <a16:creationId xmlns:a16="http://schemas.microsoft.com/office/drawing/2014/main" id="{1B6F6AD3-1246-76BB-F7AE-B22771CDE31E}"/>
              </a:ext>
            </a:extLst>
          </p:cNvPr>
          <p:cNvGrpSpPr/>
          <p:nvPr/>
        </p:nvGrpSpPr>
        <p:grpSpPr>
          <a:xfrm>
            <a:off x="810730" y="268068"/>
            <a:ext cx="7490790" cy="5537638"/>
            <a:chOff x="572343" y="295068"/>
            <a:chExt cx="7490790" cy="5537638"/>
          </a:xfrm>
        </p:grpSpPr>
        <p:sp>
          <p:nvSpPr>
            <p:cNvPr id="35" name="CuadroTexto 42">
              <a:extLst>
                <a:ext uri="{FF2B5EF4-FFF2-40B4-BE49-F238E27FC236}">
                  <a16:creationId xmlns:a16="http://schemas.microsoft.com/office/drawing/2014/main" id="{499F6AB7-C074-DAEE-C65A-B6C73098CED4}"/>
                </a:ext>
              </a:extLst>
            </p:cNvPr>
            <p:cNvSpPr txBox="1"/>
            <p:nvPr/>
          </p:nvSpPr>
          <p:spPr>
            <a:xfrm>
              <a:off x="3441104" y="2811184"/>
              <a:ext cx="1678795" cy="45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es-E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Quicksand" pitchFamily="2" charset="0"/>
                </a:rPr>
                <a:t>SUBTÍTULO</a:t>
              </a:r>
              <a:endParaRPr lang="es-E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Quicksand" pitchFamily="2" charset="0"/>
              </a:endParaRPr>
            </a:p>
            <a:p>
              <a:pPr>
                <a:lnSpc>
                  <a:spcPts val="700"/>
                </a:lnSpc>
              </a:pPr>
              <a:r>
                <a:rPr lang="es-ES" sz="6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latin typeface="Quicksand" pitchFamily="2" charset="0"/>
                </a:rPr>
                <a:t>Escribe  texto aquí. Escribe  texto aquí.</a:t>
              </a:r>
            </a:p>
            <a:p>
              <a:pPr>
                <a:lnSpc>
                  <a:spcPts val="700"/>
                </a:lnSpc>
              </a:pPr>
              <a:r>
                <a:rPr lang="es-ES" sz="600" dirty="0">
                  <a:latin typeface="Quicksand" pitchFamily="2" charset="0"/>
                </a:rPr>
                <a:t>Escribe  texto aquí. Escribe  texto aquí.  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3E1232ED-BC77-E4DC-36F2-4D46E70CBB39}"/>
                </a:ext>
              </a:extLst>
            </p:cNvPr>
            <p:cNvGrpSpPr/>
            <p:nvPr/>
          </p:nvGrpSpPr>
          <p:grpSpPr>
            <a:xfrm>
              <a:off x="572343" y="1670687"/>
              <a:ext cx="2733442" cy="2732400"/>
              <a:chOff x="572343" y="1670687"/>
              <a:chExt cx="2733442" cy="2732400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613BE040-151A-CDDA-8D67-A4CF52036A6B}"/>
                  </a:ext>
                </a:extLst>
              </p:cNvPr>
              <p:cNvSpPr/>
              <p:nvPr/>
            </p:nvSpPr>
            <p:spPr>
              <a:xfrm>
                <a:off x="808664" y="1907334"/>
                <a:ext cx="2260800" cy="225910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AD910805-C5E2-753B-900E-7BC314EF19B0}"/>
                  </a:ext>
                </a:extLst>
              </p:cNvPr>
              <p:cNvSpPr/>
              <p:nvPr/>
            </p:nvSpPr>
            <p:spPr>
              <a:xfrm>
                <a:off x="943983" y="2041487"/>
                <a:ext cx="1990163" cy="1990800"/>
              </a:xfrm>
              <a:prstGeom prst="ellipse">
                <a:avLst/>
              </a:prstGeom>
              <a:gradFill flip="none" rotWithShape="1">
                <a:gsLst>
                  <a:gs pos="0">
                    <a:srgbClr val="2D414A"/>
                  </a:gs>
                  <a:gs pos="100000">
                    <a:srgbClr val="1E3239"/>
                  </a:gs>
                </a:gsLst>
                <a:lin ang="16200000" scaled="1"/>
                <a:tileRect/>
              </a:gradFill>
              <a:ln w="31750">
                <a:gradFill>
                  <a:gsLst>
                    <a:gs pos="0">
                      <a:srgbClr val="2D414A"/>
                    </a:gs>
                    <a:gs pos="100000">
                      <a:srgbClr val="1E3239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id="{DA7F4208-27C6-297D-A3EC-1BE53AA4EADC}"/>
                  </a:ext>
                </a:extLst>
              </p:cNvPr>
              <p:cNvSpPr/>
              <p:nvPr/>
            </p:nvSpPr>
            <p:spPr>
              <a:xfrm>
                <a:off x="1264022" y="2361887"/>
                <a:ext cx="1350083" cy="1350000"/>
              </a:xfrm>
              <a:prstGeom prst="ellipse">
                <a:avLst/>
              </a:prstGeom>
              <a:gradFill>
                <a:gsLst>
                  <a:gs pos="0">
                    <a:srgbClr val="1D3138"/>
                  </a:gs>
                  <a:gs pos="100000">
                    <a:srgbClr val="293F4A"/>
                  </a:gs>
                </a:gsLst>
                <a:lin ang="5400000" scaled="1"/>
              </a:gradFill>
              <a:ln w="31750">
                <a:gradFill>
                  <a:gsLst>
                    <a:gs pos="0">
                      <a:srgbClr val="2D414A"/>
                    </a:gs>
                    <a:gs pos="100000">
                      <a:srgbClr val="1E3239"/>
                    </a:gs>
                  </a:gsLst>
                  <a:lin ang="5400000" scaled="1"/>
                </a:gradFill>
              </a:ln>
              <a:effectLst>
                <a:outerShdw blurRad="190500" dist="38100" dir="8100000" sx="103000" sy="103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Arc 5">
                <a:extLst>
                  <a:ext uri="{FF2B5EF4-FFF2-40B4-BE49-F238E27FC236}">
                    <a16:creationId xmlns:a16="http://schemas.microsoft.com/office/drawing/2014/main" id="{176200DB-425E-BEB4-3B14-1530109289C2}"/>
                  </a:ext>
                </a:extLst>
              </p:cNvPr>
              <p:cNvSpPr/>
              <p:nvPr/>
            </p:nvSpPr>
            <p:spPr>
              <a:xfrm>
                <a:off x="572343" y="1670687"/>
                <a:ext cx="2733442" cy="2732400"/>
              </a:xfrm>
              <a:prstGeom prst="arc">
                <a:avLst>
                  <a:gd name="adj1" fmla="val 17966339"/>
                  <a:gd name="adj2" fmla="val 3546998"/>
                </a:avLst>
              </a:prstGeom>
              <a:ln w="31750" cap="rnd">
                <a:solidFill>
                  <a:schemeClr val="tx1">
                    <a:lumMod val="65000"/>
                    <a:lumOff val="35000"/>
                  </a:schemeClr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CuadroTexto 201">
                <a:extLst>
                  <a:ext uri="{FF2B5EF4-FFF2-40B4-BE49-F238E27FC236}">
                    <a16:creationId xmlns:a16="http://schemas.microsoft.com/office/drawing/2014/main" id="{E1B87981-D85D-69A8-DC06-BEAD9BF76515}"/>
                  </a:ext>
                </a:extLst>
              </p:cNvPr>
              <p:cNvSpPr txBox="1"/>
              <p:nvPr/>
            </p:nvSpPr>
            <p:spPr>
              <a:xfrm>
                <a:off x="1093043" y="2811184"/>
                <a:ext cx="1692040" cy="50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s-ES" sz="14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TÍTULO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s-ES" sz="14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SUBTÍTULO</a:t>
                </a:r>
                <a:endParaRPr lang="es-CO" sz="14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35B9997-2476-434C-03E2-CFA910113F6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73326" y="723936"/>
              <a:ext cx="1801386" cy="1800699"/>
              <a:chOff x="606183" y="1670687"/>
              <a:chExt cx="2733442" cy="2732400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95807BE-E74D-CA2D-68C7-C373EC4ABDB9}"/>
                  </a:ext>
                </a:extLst>
              </p:cNvPr>
              <p:cNvSpPr/>
              <p:nvPr/>
            </p:nvSpPr>
            <p:spPr>
              <a:xfrm>
                <a:off x="808664" y="1907334"/>
                <a:ext cx="2260800" cy="2259106"/>
              </a:xfrm>
              <a:prstGeom prst="ellipse">
                <a:avLst/>
              </a:prstGeom>
              <a:gradFill>
                <a:gsLst>
                  <a:gs pos="0">
                    <a:srgbClr val="017F8D"/>
                  </a:gs>
                  <a:gs pos="97000">
                    <a:srgbClr val="03373C"/>
                  </a:gs>
                </a:gsLst>
                <a:lin ang="5400000" scaled="1"/>
              </a:gradFill>
              <a:ln w="12700">
                <a:solidFill>
                  <a:srgbClr val="03373C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88E0CB2-98E9-FE9A-5046-1BC806B9ABAD}"/>
                  </a:ext>
                </a:extLst>
              </p:cNvPr>
              <p:cNvSpPr/>
              <p:nvPr/>
            </p:nvSpPr>
            <p:spPr>
              <a:xfrm>
                <a:off x="943983" y="2041487"/>
                <a:ext cx="1990163" cy="1990800"/>
              </a:xfrm>
              <a:prstGeom prst="ellipse">
                <a:avLst/>
              </a:prstGeom>
              <a:gradFill flip="none" rotWithShape="1">
                <a:gsLst>
                  <a:gs pos="0">
                    <a:srgbClr val="017F8D"/>
                  </a:gs>
                  <a:gs pos="100000">
                    <a:srgbClr val="00676F"/>
                  </a:gs>
                </a:gsLst>
                <a:lin ang="16200000" scaled="1"/>
                <a:tileRect/>
              </a:gradFill>
              <a:ln w="31750">
                <a:gradFill>
                  <a:gsLst>
                    <a:gs pos="0">
                      <a:srgbClr val="017F8D"/>
                    </a:gs>
                    <a:gs pos="100000">
                      <a:srgbClr val="00676F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5AC34193-BA25-F19A-1F4F-130821C42FA4}"/>
                  </a:ext>
                </a:extLst>
              </p:cNvPr>
              <p:cNvSpPr/>
              <p:nvPr/>
            </p:nvSpPr>
            <p:spPr>
              <a:xfrm>
                <a:off x="1264022" y="2361887"/>
                <a:ext cx="1350083" cy="1350000"/>
              </a:xfrm>
              <a:prstGeom prst="ellipse">
                <a:avLst/>
              </a:prstGeom>
              <a:gradFill>
                <a:gsLst>
                  <a:gs pos="0">
                    <a:srgbClr val="00676F"/>
                  </a:gs>
                  <a:gs pos="100000">
                    <a:srgbClr val="017F8D"/>
                  </a:gs>
                </a:gsLst>
                <a:lin ang="5400000" scaled="1"/>
              </a:gradFill>
              <a:ln w="31750">
                <a:gradFill>
                  <a:gsLst>
                    <a:gs pos="0">
                      <a:srgbClr val="017F8D"/>
                    </a:gs>
                    <a:gs pos="100000">
                      <a:srgbClr val="00676F"/>
                    </a:gs>
                  </a:gsLst>
                  <a:lin ang="5400000" scaled="1"/>
                </a:gradFill>
              </a:ln>
              <a:effectLst>
                <a:outerShdw blurRad="190500" dist="38100" dir="8100000" sx="103000" sy="103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c 12">
                <a:extLst>
                  <a:ext uri="{FF2B5EF4-FFF2-40B4-BE49-F238E27FC236}">
                    <a16:creationId xmlns:a16="http://schemas.microsoft.com/office/drawing/2014/main" id="{B6D30006-3548-7D92-F178-1B4E7A67275B}"/>
                  </a:ext>
                </a:extLst>
              </p:cNvPr>
              <p:cNvSpPr/>
              <p:nvPr/>
            </p:nvSpPr>
            <p:spPr>
              <a:xfrm>
                <a:off x="606183" y="1670687"/>
                <a:ext cx="2733442" cy="2732400"/>
              </a:xfrm>
              <a:prstGeom prst="arc">
                <a:avLst>
                  <a:gd name="adj1" fmla="val 17966339"/>
                  <a:gd name="adj2" fmla="val 3546998"/>
                </a:avLst>
              </a:prstGeom>
              <a:ln w="31750" cap="rnd">
                <a:solidFill>
                  <a:srgbClr val="017F8D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CuadroTexto 201">
                <a:extLst>
                  <a:ext uri="{FF2B5EF4-FFF2-40B4-BE49-F238E27FC236}">
                    <a16:creationId xmlns:a16="http://schemas.microsoft.com/office/drawing/2014/main" id="{B1E74BA0-5238-5849-C256-97962C3C9FBC}"/>
                  </a:ext>
                </a:extLst>
              </p:cNvPr>
              <p:cNvSpPr txBox="1"/>
              <p:nvPr/>
            </p:nvSpPr>
            <p:spPr>
              <a:xfrm>
                <a:off x="1093042" y="2811184"/>
                <a:ext cx="1692040" cy="49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ES" sz="8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TÍTULO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s-ES" sz="8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SUBTÍTULO</a:t>
                </a:r>
                <a:endParaRPr lang="es-CO" sz="8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570F3F2-09F6-74AB-E357-A5FB14C3D2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73326" y="3549139"/>
              <a:ext cx="1801386" cy="1800699"/>
              <a:chOff x="606183" y="1670687"/>
              <a:chExt cx="2733442" cy="27324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B9890DD-343A-7EE6-0741-5CA510576A77}"/>
                  </a:ext>
                </a:extLst>
              </p:cNvPr>
              <p:cNvSpPr/>
              <p:nvPr/>
            </p:nvSpPr>
            <p:spPr>
              <a:xfrm>
                <a:off x="808664" y="1907334"/>
                <a:ext cx="2260800" cy="2259106"/>
              </a:xfrm>
              <a:prstGeom prst="ellipse">
                <a:avLst/>
              </a:prstGeom>
              <a:gradFill>
                <a:gsLst>
                  <a:gs pos="0">
                    <a:srgbClr val="00B0BA"/>
                  </a:gs>
                  <a:gs pos="97000">
                    <a:srgbClr val="014F4C"/>
                  </a:gs>
                </a:gsLst>
                <a:lin ang="5400000" scaled="1"/>
              </a:gradFill>
              <a:ln w="12700">
                <a:solidFill>
                  <a:srgbClr val="014F4C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DD5704A7-81D7-B9FA-2B55-1E5928B09DED}"/>
                  </a:ext>
                </a:extLst>
              </p:cNvPr>
              <p:cNvSpPr/>
              <p:nvPr/>
            </p:nvSpPr>
            <p:spPr>
              <a:xfrm>
                <a:off x="943983" y="2041487"/>
                <a:ext cx="1990163" cy="1990800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BA"/>
                  </a:gs>
                  <a:gs pos="100000">
                    <a:srgbClr val="028D90"/>
                  </a:gs>
                </a:gsLst>
                <a:lin ang="16200000" scaled="1"/>
                <a:tileRect/>
              </a:gradFill>
              <a:ln w="31750">
                <a:gradFill>
                  <a:gsLst>
                    <a:gs pos="0">
                      <a:srgbClr val="00B0BA"/>
                    </a:gs>
                    <a:gs pos="100000">
                      <a:srgbClr val="028D90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1FD3EE2-E3E6-6248-F8A8-EF463BB3122E}"/>
                  </a:ext>
                </a:extLst>
              </p:cNvPr>
              <p:cNvSpPr/>
              <p:nvPr/>
            </p:nvSpPr>
            <p:spPr>
              <a:xfrm>
                <a:off x="1264022" y="2361887"/>
                <a:ext cx="1350083" cy="1350000"/>
              </a:xfrm>
              <a:prstGeom prst="ellipse">
                <a:avLst/>
              </a:prstGeom>
              <a:gradFill>
                <a:gsLst>
                  <a:gs pos="0">
                    <a:srgbClr val="028D90"/>
                  </a:gs>
                  <a:gs pos="100000">
                    <a:srgbClr val="00B0BA"/>
                  </a:gs>
                </a:gsLst>
                <a:lin ang="5400000" scaled="1"/>
              </a:gradFill>
              <a:ln w="31750">
                <a:gradFill>
                  <a:gsLst>
                    <a:gs pos="0">
                      <a:srgbClr val="00B0BA"/>
                    </a:gs>
                    <a:gs pos="100000">
                      <a:srgbClr val="028D90"/>
                    </a:gs>
                  </a:gsLst>
                  <a:lin ang="5400000" scaled="1"/>
                </a:gradFill>
              </a:ln>
              <a:effectLst>
                <a:outerShdw blurRad="190500" dist="38100" dir="8100000" sx="103000" sy="103000" algn="tr" rotWithShape="0">
                  <a:prstClr val="black">
                    <a:alpha val="55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9F05B2B5-0457-B731-F00D-DF390AF3499E}"/>
                  </a:ext>
                </a:extLst>
              </p:cNvPr>
              <p:cNvSpPr/>
              <p:nvPr/>
            </p:nvSpPr>
            <p:spPr>
              <a:xfrm>
                <a:off x="606183" y="1670687"/>
                <a:ext cx="2733442" cy="2732400"/>
              </a:xfrm>
              <a:prstGeom prst="arc">
                <a:avLst>
                  <a:gd name="adj1" fmla="val 17966339"/>
                  <a:gd name="adj2" fmla="val 3546998"/>
                </a:avLst>
              </a:prstGeom>
              <a:ln w="31750" cap="rnd">
                <a:solidFill>
                  <a:srgbClr val="00B0BA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CuadroTexto 201">
                <a:extLst>
                  <a:ext uri="{FF2B5EF4-FFF2-40B4-BE49-F238E27FC236}">
                    <a16:creationId xmlns:a16="http://schemas.microsoft.com/office/drawing/2014/main" id="{566C1DBA-9C44-88C4-2C2A-7C7334BB7BA1}"/>
                  </a:ext>
                </a:extLst>
              </p:cNvPr>
              <p:cNvSpPr txBox="1"/>
              <p:nvPr/>
            </p:nvSpPr>
            <p:spPr>
              <a:xfrm>
                <a:off x="1093042" y="2811184"/>
                <a:ext cx="1692040" cy="4903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900"/>
                  </a:lnSpc>
                </a:pPr>
                <a:r>
                  <a:rPr lang="es-ES" sz="800" dirty="0">
                    <a:solidFill>
                      <a:schemeClr val="bg1"/>
                    </a:solidFill>
                    <a:latin typeface="LEMON MILK Light" panose="00000400000000000000" pitchFamily="50" charset="0"/>
                  </a:rPr>
                  <a:t>TÍTULO</a:t>
                </a:r>
              </a:p>
              <a:p>
                <a:pPr algn="ctr">
                  <a:lnSpc>
                    <a:spcPts val="900"/>
                  </a:lnSpc>
                </a:pPr>
                <a:r>
                  <a:rPr lang="es-ES" sz="800" dirty="0">
                    <a:solidFill>
                      <a:schemeClr val="bg1"/>
                    </a:solidFill>
                    <a:latin typeface="LEMON MILK Bold" panose="00000800000000000000" pitchFamily="50" charset="0"/>
                  </a:rPr>
                  <a:t>SUBTÍTULO</a:t>
                </a:r>
                <a:endParaRPr lang="es-CO" sz="800" dirty="0">
                  <a:solidFill>
                    <a:schemeClr val="bg1"/>
                  </a:solidFill>
                  <a:latin typeface="LEMON MILK Bold" panose="00000800000000000000" pitchFamily="50" charset="0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CC98D9F-BC8B-E842-D7D0-F86DB589B544}"/>
                </a:ext>
              </a:extLst>
            </p:cNvPr>
            <p:cNvGrpSpPr/>
            <p:nvPr/>
          </p:nvGrpSpPr>
          <p:grpSpPr>
            <a:xfrm>
              <a:off x="6753591" y="295068"/>
              <a:ext cx="1309542" cy="1308560"/>
              <a:chOff x="6758329" y="314020"/>
              <a:chExt cx="1309542" cy="1308560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0CF67664-8147-E068-AF35-715CE9292E3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58329" y="314020"/>
                <a:ext cx="1309542" cy="1308560"/>
                <a:chOff x="808664" y="1907334"/>
                <a:chExt cx="2260800" cy="2259106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F9BC2633-33CE-3B69-4D7F-6AB8D86A33A2}"/>
                    </a:ext>
                  </a:extLst>
                </p:cNvPr>
                <p:cNvSpPr/>
                <p:nvPr/>
              </p:nvSpPr>
              <p:spPr>
                <a:xfrm>
                  <a:off x="808664" y="1907334"/>
                  <a:ext cx="2260800" cy="2259106"/>
                </a:xfrm>
                <a:prstGeom prst="ellipse">
                  <a:avLst/>
                </a:prstGeom>
                <a:gradFill>
                  <a:gsLst>
                    <a:gs pos="0">
                      <a:srgbClr val="87A9AE"/>
                    </a:gs>
                    <a:gs pos="97000">
                      <a:srgbClr val="455B5C"/>
                    </a:gs>
                  </a:gsLst>
                  <a:lin ang="5400000" scaled="1"/>
                </a:gradFill>
                <a:ln w="12700">
                  <a:solidFill>
                    <a:srgbClr val="455B5C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3A0D50B-CB45-5EC3-E803-AAC79470BDBE}"/>
                    </a:ext>
                  </a:extLst>
                </p:cNvPr>
                <p:cNvSpPr/>
                <p:nvPr/>
              </p:nvSpPr>
              <p:spPr>
                <a:xfrm>
                  <a:off x="943983" y="2041487"/>
                  <a:ext cx="1990163" cy="199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87A9AE"/>
                    </a:gs>
                    <a:gs pos="100000">
                      <a:srgbClr val="6A8C8E"/>
                    </a:gs>
                  </a:gsLst>
                  <a:lin ang="16200000" scaled="1"/>
                  <a:tileRect/>
                </a:gradFill>
                <a:ln w="31750">
                  <a:gradFill>
                    <a:gsLst>
                      <a:gs pos="0">
                        <a:srgbClr val="87A9AE"/>
                      </a:gs>
                      <a:gs pos="100000">
                        <a:srgbClr val="6A8C8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15E2CD5E-2073-959C-7B61-3A85AD94A2C4}"/>
                    </a:ext>
                  </a:extLst>
                </p:cNvPr>
                <p:cNvSpPr/>
                <p:nvPr/>
              </p:nvSpPr>
              <p:spPr>
                <a:xfrm>
                  <a:off x="1264022" y="2361887"/>
                  <a:ext cx="1350083" cy="1350000"/>
                </a:xfrm>
                <a:prstGeom prst="ellipse">
                  <a:avLst/>
                </a:prstGeom>
                <a:gradFill>
                  <a:gsLst>
                    <a:gs pos="0">
                      <a:srgbClr val="6A8C8E"/>
                    </a:gs>
                    <a:gs pos="100000">
                      <a:srgbClr val="87A9AE"/>
                    </a:gs>
                  </a:gsLst>
                  <a:lin ang="5400000" scaled="1"/>
                </a:gradFill>
                <a:ln w="31750">
                  <a:gradFill>
                    <a:gsLst>
                      <a:gs pos="0">
                        <a:srgbClr val="87A9AE"/>
                      </a:gs>
                      <a:gs pos="100000">
                        <a:srgbClr val="6A8C8E"/>
                      </a:gs>
                    </a:gsLst>
                    <a:lin ang="5400000" scaled="1"/>
                  </a:gradFill>
                </a:ln>
                <a:effectLst>
                  <a:outerShdw blurRad="190500" dist="38100" dir="8100000" sx="103000" sy="103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27" name="CuadroTexto 42">
                <a:extLst>
                  <a:ext uri="{FF2B5EF4-FFF2-40B4-BE49-F238E27FC236}">
                    <a16:creationId xmlns:a16="http://schemas.microsoft.com/office/drawing/2014/main" id="{2D59EDDF-78FF-E349-AFED-12898B303E20}"/>
                  </a:ext>
                </a:extLst>
              </p:cNvPr>
              <p:cNvSpPr txBox="1"/>
              <p:nvPr/>
            </p:nvSpPr>
            <p:spPr>
              <a:xfrm>
                <a:off x="6993401" y="700020"/>
                <a:ext cx="839398" cy="536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SUBTÍTULO</a:t>
                </a:r>
                <a:endParaRPr lang="es-ES" sz="400" dirty="0">
                  <a:solidFill>
                    <a:schemeClr val="bg1"/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</a:t>
                </a:r>
              </a:p>
              <a:p>
                <a:pPr algn="ctr"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 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F307F5A-92AF-61E5-7326-9C8053F5B2C7}"/>
                </a:ext>
              </a:extLst>
            </p:cNvPr>
            <p:cNvGrpSpPr/>
            <p:nvPr/>
          </p:nvGrpSpPr>
          <p:grpSpPr>
            <a:xfrm>
              <a:off x="6753591" y="1707607"/>
              <a:ext cx="1309542" cy="1308560"/>
              <a:chOff x="6758329" y="314020"/>
              <a:chExt cx="1309542" cy="1308560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D8DF1A1C-CFB5-EFB6-D110-97D1AE2988D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58329" y="314020"/>
                <a:ext cx="1309542" cy="1308560"/>
                <a:chOff x="808664" y="1907334"/>
                <a:chExt cx="2260800" cy="2259106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4B4BCE0F-C974-17F4-E942-58C8808788B0}"/>
                    </a:ext>
                  </a:extLst>
                </p:cNvPr>
                <p:cNvSpPr/>
                <p:nvPr/>
              </p:nvSpPr>
              <p:spPr>
                <a:xfrm>
                  <a:off x="808664" y="1907334"/>
                  <a:ext cx="2260800" cy="2259106"/>
                </a:xfrm>
                <a:prstGeom prst="ellipse">
                  <a:avLst/>
                </a:prstGeom>
                <a:gradFill>
                  <a:gsLst>
                    <a:gs pos="0">
                      <a:srgbClr val="797E81"/>
                    </a:gs>
                    <a:gs pos="100000">
                      <a:srgbClr val="3E4243"/>
                    </a:gs>
                  </a:gsLst>
                  <a:lin ang="5400000" scaled="1"/>
                </a:gradFill>
                <a:ln w="12700">
                  <a:solidFill>
                    <a:srgbClr val="3E4243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2A9DFA96-AA0B-E23D-420B-9E7AB2473209}"/>
                    </a:ext>
                  </a:extLst>
                </p:cNvPr>
                <p:cNvSpPr/>
                <p:nvPr/>
              </p:nvSpPr>
              <p:spPr>
                <a:xfrm>
                  <a:off x="943983" y="2041487"/>
                  <a:ext cx="1990163" cy="199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797E81"/>
                    </a:gs>
                    <a:gs pos="100000">
                      <a:srgbClr val="565B5E"/>
                    </a:gs>
                  </a:gsLst>
                  <a:lin ang="16200000" scaled="1"/>
                  <a:tileRect/>
                </a:gradFill>
                <a:ln w="31750">
                  <a:gradFill>
                    <a:gsLst>
                      <a:gs pos="0">
                        <a:srgbClr val="797E81"/>
                      </a:gs>
                      <a:gs pos="100000">
                        <a:srgbClr val="565B5E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58BFCC83-BF9D-24A3-142C-6D3EE070A8C5}"/>
                    </a:ext>
                  </a:extLst>
                </p:cNvPr>
                <p:cNvSpPr/>
                <p:nvPr/>
              </p:nvSpPr>
              <p:spPr>
                <a:xfrm>
                  <a:off x="1264022" y="2361887"/>
                  <a:ext cx="1350083" cy="1350000"/>
                </a:xfrm>
                <a:prstGeom prst="ellipse">
                  <a:avLst/>
                </a:prstGeom>
                <a:gradFill>
                  <a:gsLst>
                    <a:gs pos="0">
                      <a:srgbClr val="565B5E"/>
                    </a:gs>
                    <a:gs pos="100000">
                      <a:srgbClr val="797E81"/>
                    </a:gs>
                  </a:gsLst>
                  <a:lin ang="5400000" scaled="1"/>
                </a:gradFill>
                <a:ln w="31750">
                  <a:gradFill>
                    <a:gsLst>
                      <a:gs pos="0">
                        <a:srgbClr val="797E81"/>
                      </a:gs>
                      <a:gs pos="100000">
                        <a:srgbClr val="565B5E"/>
                      </a:gs>
                    </a:gsLst>
                    <a:lin ang="5400000" scaled="1"/>
                  </a:gradFill>
                </a:ln>
                <a:effectLst>
                  <a:outerShdw blurRad="190500" dist="38100" dir="8100000" sx="103000" sy="103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1" name="CuadroTexto 42">
                <a:extLst>
                  <a:ext uri="{FF2B5EF4-FFF2-40B4-BE49-F238E27FC236}">
                    <a16:creationId xmlns:a16="http://schemas.microsoft.com/office/drawing/2014/main" id="{918EB2DB-BE9D-4107-3B55-C70976F6C9E8}"/>
                  </a:ext>
                </a:extLst>
              </p:cNvPr>
              <p:cNvSpPr txBox="1"/>
              <p:nvPr/>
            </p:nvSpPr>
            <p:spPr>
              <a:xfrm>
                <a:off x="6993401" y="700020"/>
                <a:ext cx="839398" cy="536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SUBTÍTULO</a:t>
                </a:r>
                <a:endParaRPr lang="es-ES" sz="400" dirty="0">
                  <a:solidFill>
                    <a:schemeClr val="bg1"/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</a:t>
                </a:r>
              </a:p>
              <a:p>
                <a:pPr algn="ctr"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 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177BAA69-DB58-864E-17D7-E2574639877B}"/>
                </a:ext>
              </a:extLst>
            </p:cNvPr>
            <p:cNvGrpSpPr/>
            <p:nvPr/>
          </p:nvGrpSpPr>
          <p:grpSpPr>
            <a:xfrm>
              <a:off x="6753591" y="3134008"/>
              <a:ext cx="1309542" cy="1308560"/>
              <a:chOff x="6758329" y="314020"/>
              <a:chExt cx="1309542" cy="1308560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60C9211E-F99A-7213-87E8-4BFE7501052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58329" y="314020"/>
                <a:ext cx="1309542" cy="1308560"/>
                <a:chOff x="808664" y="1907335"/>
                <a:chExt cx="2260799" cy="2259107"/>
              </a:xfrm>
            </p:grpSpPr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D9882573-F718-1205-3790-5B5C256B2F00}"/>
                    </a:ext>
                  </a:extLst>
                </p:cNvPr>
                <p:cNvSpPr/>
                <p:nvPr/>
              </p:nvSpPr>
              <p:spPr>
                <a:xfrm>
                  <a:off x="808664" y="1907335"/>
                  <a:ext cx="2260799" cy="2259107"/>
                </a:xfrm>
                <a:prstGeom prst="ellipse">
                  <a:avLst/>
                </a:prstGeom>
                <a:gradFill>
                  <a:gsLst>
                    <a:gs pos="0">
                      <a:srgbClr val="5C7089"/>
                    </a:gs>
                    <a:gs pos="100000">
                      <a:srgbClr val="29333E"/>
                    </a:gs>
                  </a:gsLst>
                  <a:lin ang="5400000" scaled="1"/>
                </a:gradFill>
                <a:ln w="12700">
                  <a:solidFill>
                    <a:srgbClr val="29333E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8956EF8F-6470-8226-B9EE-EEA9ECDB6F3C}"/>
                    </a:ext>
                  </a:extLst>
                </p:cNvPr>
                <p:cNvSpPr/>
                <p:nvPr/>
              </p:nvSpPr>
              <p:spPr>
                <a:xfrm>
                  <a:off x="943983" y="2041489"/>
                  <a:ext cx="1990163" cy="199080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5C7089"/>
                    </a:gs>
                    <a:gs pos="100000">
                      <a:srgbClr val="43536B"/>
                    </a:gs>
                  </a:gsLst>
                  <a:lin ang="16200000" scaled="1"/>
                  <a:tileRect/>
                </a:gradFill>
                <a:ln w="31750">
                  <a:gradFill>
                    <a:gsLst>
                      <a:gs pos="0">
                        <a:srgbClr val="5C7089"/>
                      </a:gs>
                      <a:gs pos="100000">
                        <a:srgbClr val="43536B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B82443B4-C231-4A77-7491-ADC1D9235FFF}"/>
                    </a:ext>
                  </a:extLst>
                </p:cNvPr>
                <p:cNvSpPr/>
                <p:nvPr/>
              </p:nvSpPr>
              <p:spPr>
                <a:xfrm>
                  <a:off x="1264022" y="2361886"/>
                  <a:ext cx="1350083" cy="1350000"/>
                </a:xfrm>
                <a:prstGeom prst="ellipse">
                  <a:avLst/>
                </a:prstGeom>
                <a:gradFill>
                  <a:gsLst>
                    <a:gs pos="0">
                      <a:srgbClr val="43536B"/>
                    </a:gs>
                    <a:gs pos="100000">
                      <a:srgbClr val="5C7089"/>
                    </a:gs>
                  </a:gsLst>
                  <a:lin ang="5400000" scaled="1"/>
                </a:gradFill>
                <a:ln w="31750">
                  <a:gradFill>
                    <a:gsLst>
                      <a:gs pos="0">
                        <a:srgbClr val="5C7089"/>
                      </a:gs>
                      <a:gs pos="100000">
                        <a:srgbClr val="43536B"/>
                      </a:gs>
                    </a:gsLst>
                    <a:lin ang="5400000" scaled="1"/>
                  </a:gradFill>
                </a:ln>
                <a:effectLst>
                  <a:outerShdw blurRad="190500" dist="38100" dir="8100000" sx="103000" sy="103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39" name="CuadroTexto 42">
                <a:extLst>
                  <a:ext uri="{FF2B5EF4-FFF2-40B4-BE49-F238E27FC236}">
                    <a16:creationId xmlns:a16="http://schemas.microsoft.com/office/drawing/2014/main" id="{48768BB1-4B0B-064D-B084-2C87C54ECE4E}"/>
                  </a:ext>
                </a:extLst>
              </p:cNvPr>
              <p:cNvSpPr txBox="1"/>
              <p:nvPr/>
            </p:nvSpPr>
            <p:spPr>
              <a:xfrm>
                <a:off x="6993401" y="700020"/>
                <a:ext cx="839398" cy="536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SUBTÍTULO</a:t>
                </a:r>
                <a:endParaRPr lang="es-ES" sz="400" dirty="0">
                  <a:solidFill>
                    <a:schemeClr val="bg1"/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</a:t>
                </a:r>
              </a:p>
              <a:p>
                <a:pPr algn="ctr"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 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733A77B8-DA30-33B6-6AF3-B1C67DB340B0}"/>
                </a:ext>
              </a:extLst>
            </p:cNvPr>
            <p:cNvGrpSpPr/>
            <p:nvPr/>
          </p:nvGrpSpPr>
          <p:grpSpPr>
            <a:xfrm>
              <a:off x="6753591" y="4524146"/>
              <a:ext cx="1309542" cy="1308560"/>
              <a:chOff x="6758329" y="314020"/>
              <a:chExt cx="1309542" cy="1308560"/>
            </a:xfrm>
          </p:grpSpPr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5E3068B9-D114-C36F-63C1-D008C0F719C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6758329" y="314020"/>
                <a:ext cx="1309542" cy="1308560"/>
                <a:chOff x="808664" y="1907334"/>
                <a:chExt cx="2260800" cy="2259106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E80E8363-B4AE-8EAB-0070-0E31044B9F82}"/>
                    </a:ext>
                  </a:extLst>
                </p:cNvPr>
                <p:cNvSpPr/>
                <p:nvPr/>
              </p:nvSpPr>
              <p:spPr>
                <a:xfrm>
                  <a:off x="808664" y="1907334"/>
                  <a:ext cx="2260800" cy="2259106"/>
                </a:xfrm>
                <a:prstGeom prst="ellipse">
                  <a:avLst/>
                </a:prstGeom>
                <a:gradFill>
                  <a:gsLst>
                    <a:gs pos="0">
                      <a:srgbClr val="909CB1"/>
                    </a:gs>
                    <a:gs pos="97000">
                      <a:srgbClr val="474B57"/>
                    </a:gs>
                  </a:gsLst>
                  <a:lin ang="5400000" scaled="1"/>
                </a:gradFill>
                <a:ln w="12700">
                  <a:solidFill>
                    <a:srgbClr val="474B57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0DF680B6-0657-6983-0074-DAB2A11243EE}"/>
                    </a:ext>
                  </a:extLst>
                </p:cNvPr>
                <p:cNvSpPr/>
                <p:nvPr/>
              </p:nvSpPr>
              <p:spPr>
                <a:xfrm>
                  <a:off x="943983" y="2041487"/>
                  <a:ext cx="1990163" cy="199080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909CB1"/>
                    </a:gs>
                    <a:gs pos="100000">
                      <a:srgbClr val="747F91"/>
                    </a:gs>
                  </a:gsLst>
                  <a:lin ang="16200000" scaled="1"/>
                  <a:tileRect/>
                </a:gradFill>
                <a:ln w="31750">
                  <a:gradFill>
                    <a:gsLst>
                      <a:gs pos="0">
                        <a:srgbClr val="909CB1"/>
                      </a:gs>
                      <a:gs pos="100000">
                        <a:srgbClr val="747F91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F972484C-D4A3-8F33-4D39-7A30BF0FE8B3}"/>
                    </a:ext>
                  </a:extLst>
                </p:cNvPr>
                <p:cNvSpPr/>
                <p:nvPr/>
              </p:nvSpPr>
              <p:spPr>
                <a:xfrm>
                  <a:off x="1264022" y="2361887"/>
                  <a:ext cx="1350083" cy="1350000"/>
                </a:xfrm>
                <a:prstGeom prst="ellipse">
                  <a:avLst/>
                </a:prstGeom>
                <a:gradFill>
                  <a:gsLst>
                    <a:gs pos="0">
                      <a:srgbClr val="747F91"/>
                    </a:gs>
                    <a:gs pos="100000">
                      <a:srgbClr val="909CB1"/>
                    </a:gs>
                  </a:gsLst>
                  <a:lin ang="5400000" scaled="1"/>
                </a:gradFill>
                <a:ln w="31750">
                  <a:gradFill>
                    <a:gsLst>
                      <a:gs pos="0">
                        <a:srgbClr val="909CB1"/>
                      </a:gs>
                      <a:gs pos="100000">
                        <a:srgbClr val="747F91"/>
                      </a:gs>
                    </a:gsLst>
                    <a:lin ang="5400000" scaled="1"/>
                  </a:gradFill>
                </a:ln>
                <a:effectLst>
                  <a:outerShdw blurRad="190500" dist="38100" dir="8100000" sx="103000" sy="103000" algn="tr" rotWithShape="0">
                    <a:prstClr val="black">
                      <a:alpha val="55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6" name="CuadroTexto 42">
                <a:extLst>
                  <a:ext uri="{FF2B5EF4-FFF2-40B4-BE49-F238E27FC236}">
                    <a16:creationId xmlns:a16="http://schemas.microsoft.com/office/drawing/2014/main" id="{24F652F1-D183-0EAB-9E14-387C7C66ACCC}"/>
                  </a:ext>
                </a:extLst>
              </p:cNvPr>
              <p:cNvSpPr txBox="1"/>
              <p:nvPr/>
            </p:nvSpPr>
            <p:spPr>
              <a:xfrm>
                <a:off x="6993401" y="700020"/>
                <a:ext cx="839398" cy="536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500"/>
                  </a:lnSpc>
                </a:pPr>
                <a:r>
                  <a:rPr lang="es-ES" sz="500" dirty="0">
                    <a:solidFill>
                      <a:schemeClr val="bg1"/>
                    </a:solidFill>
                    <a:latin typeface="Quicksand" pitchFamily="2" charset="0"/>
                  </a:rPr>
                  <a:t>SUBTÍTULO</a:t>
                </a:r>
                <a:endParaRPr lang="es-ES" sz="400" dirty="0">
                  <a:solidFill>
                    <a:schemeClr val="bg1"/>
                  </a:solidFill>
                  <a:latin typeface="Quicksand" pitchFamily="2" charset="0"/>
                </a:endParaRPr>
              </a:p>
              <a:p>
                <a:pPr algn="ctr"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</a:t>
                </a:r>
              </a:p>
              <a:p>
                <a:pPr algn="ctr"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</a:t>
                </a:r>
              </a:p>
              <a:p>
                <a:pPr algn="ctr">
                  <a:lnSpc>
                    <a:spcPts val="500"/>
                  </a:lnSpc>
                </a:pPr>
                <a:r>
                  <a:rPr lang="es-ES" sz="400" dirty="0">
                    <a:solidFill>
                      <a:schemeClr val="bg1"/>
                    </a:solidFill>
                    <a:latin typeface="Quicksand" pitchFamily="2" charset="0"/>
                  </a:rPr>
                  <a:t>Escribe  texto aquí. Escribe  texto aquí.  </a:t>
                </a:r>
              </a:p>
            </p:txBody>
          </p:sp>
        </p:grpSp>
        <p:sp>
          <p:nvSpPr>
            <p:cNvPr id="50" name="CuadroTexto 42">
              <a:extLst>
                <a:ext uri="{FF2B5EF4-FFF2-40B4-BE49-F238E27FC236}">
                  <a16:creationId xmlns:a16="http://schemas.microsoft.com/office/drawing/2014/main" id="{8E68865E-4324-8CB2-9BAF-126CE0E11EFD}"/>
                </a:ext>
              </a:extLst>
            </p:cNvPr>
            <p:cNvSpPr txBox="1"/>
            <p:nvPr/>
          </p:nvSpPr>
          <p:spPr>
            <a:xfrm>
              <a:off x="5463889" y="4235737"/>
              <a:ext cx="18013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600" dirty="0">
                  <a:solidFill>
                    <a:srgbClr val="00B0BA"/>
                  </a:solidFill>
                  <a:latin typeface="Quicksand" pitchFamily="2" charset="0"/>
                </a:rPr>
                <a:t>SUBTÍTULO</a:t>
              </a:r>
              <a:endParaRPr lang="es-ES" sz="500" dirty="0">
                <a:solidFill>
                  <a:srgbClr val="00B0BA"/>
                </a:solidFill>
                <a:latin typeface="Quicksand" pitchFamily="2" charset="0"/>
              </a:endParaRP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</a:t>
              </a:r>
            </a:p>
          </p:txBody>
        </p:sp>
        <p:sp>
          <p:nvSpPr>
            <p:cNvPr id="51" name="CuadroTexto 42">
              <a:extLst>
                <a:ext uri="{FF2B5EF4-FFF2-40B4-BE49-F238E27FC236}">
                  <a16:creationId xmlns:a16="http://schemas.microsoft.com/office/drawing/2014/main" id="{6D7FD235-18E3-395E-6193-54EF9013FDE4}"/>
                </a:ext>
              </a:extLst>
            </p:cNvPr>
            <p:cNvSpPr txBox="1"/>
            <p:nvPr/>
          </p:nvSpPr>
          <p:spPr>
            <a:xfrm>
              <a:off x="5475866" y="1421804"/>
              <a:ext cx="18013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600"/>
                </a:lnSpc>
              </a:pPr>
              <a:r>
                <a:rPr lang="es-ES" sz="600" dirty="0">
                  <a:solidFill>
                    <a:srgbClr val="017F8D"/>
                  </a:solidFill>
                  <a:latin typeface="Quicksand" pitchFamily="2" charset="0"/>
                </a:rPr>
                <a:t>SUBTÍTULO</a:t>
              </a:r>
              <a:endParaRPr lang="es-ES" sz="500" dirty="0">
                <a:solidFill>
                  <a:srgbClr val="017F8D"/>
                </a:solidFill>
                <a:latin typeface="Quicksand" pitchFamily="2" charset="0"/>
              </a:endParaRP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 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</a:t>
              </a:r>
            </a:p>
            <a:p>
              <a:pPr>
                <a:lnSpc>
                  <a:spcPts val="600"/>
                </a:lnSpc>
              </a:pPr>
              <a:r>
                <a:rPr lang="es-ES" sz="500" dirty="0">
                  <a:latin typeface="Quicksand" pitchFamily="2" charset="0"/>
                </a:rPr>
                <a:t>Escribe  texto aquí. Escribe  texto aquí.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181B2754-2894-0AA5-AB3A-4A1BB98C890E}"/>
                </a:ext>
              </a:extLst>
            </p:cNvPr>
            <p:cNvGrpSpPr/>
            <p:nvPr/>
          </p:nvGrpSpPr>
          <p:grpSpPr>
            <a:xfrm>
              <a:off x="3551238" y="1061706"/>
              <a:ext cx="169200" cy="3948979"/>
              <a:chOff x="3551238" y="1090890"/>
              <a:chExt cx="169200" cy="3948979"/>
            </a:xfrm>
          </p:grpSpPr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0ADC46AE-1BB0-C342-C3E2-9C5505ED30D5}"/>
                  </a:ext>
                </a:extLst>
              </p:cNvPr>
              <p:cNvGrpSpPr/>
              <p:nvPr/>
            </p:nvGrpSpPr>
            <p:grpSpPr>
              <a:xfrm>
                <a:off x="3551238" y="1090890"/>
                <a:ext cx="169200" cy="168576"/>
                <a:chOff x="3553852" y="4866657"/>
                <a:chExt cx="169200" cy="168576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9053A9EE-79B6-FF65-964D-49D86979DC3D}"/>
                    </a:ext>
                  </a:extLst>
                </p:cNvPr>
                <p:cNvSpPr/>
                <p:nvPr/>
              </p:nvSpPr>
              <p:spPr>
                <a:xfrm>
                  <a:off x="3584452" y="4896945"/>
                  <a:ext cx="108000" cy="108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8A71E2CC-0025-6F65-5E01-4374CBABF4BE}"/>
                    </a:ext>
                  </a:extLst>
                </p:cNvPr>
                <p:cNvSpPr/>
                <p:nvPr/>
              </p:nvSpPr>
              <p:spPr>
                <a:xfrm>
                  <a:off x="3553852" y="4866657"/>
                  <a:ext cx="169200" cy="168576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0DACDC5F-940E-10C0-3A40-439419301C14}"/>
                  </a:ext>
                </a:extLst>
              </p:cNvPr>
              <p:cNvGrpSpPr/>
              <p:nvPr/>
            </p:nvGrpSpPr>
            <p:grpSpPr>
              <a:xfrm>
                <a:off x="3551238" y="4871293"/>
                <a:ext cx="169200" cy="168576"/>
                <a:chOff x="3553852" y="4866657"/>
                <a:chExt cx="169200" cy="168576"/>
              </a:xfrm>
            </p:grpSpPr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221E5A35-26B1-2D1F-519B-713D9EA44F76}"/>
                    </a:ext>
                  </a:extLst>
                </p:cNvPr>
                <p:cNvSpPr/>
                <p:nvPr/>
              </p:nvSpPr>
              <p:spPr>
                <a:xfrm>
                  <a:off x="3584452" y="4896945"/>
                  <a:ext cx="108000" cy="108000"/>
                </a:xfrm>
                <a:prstGeom prst="ellipse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D22466F7-5CD4-6F46-6CC7-B1E13D69525D}"/>
                    </a:ext>
                  </a:extLst>
                </p:cNvPr>
                <p:cNvSpPr/>
                <p:nvPr/>
              </p:nvSpPr>
              <p:spPr>
                <a:xfrm>
                  <a:off x="3553852" y="4866657"/>
                  <a:ext cx="169200" cy="168576"/>
                </a:xfrm>
                <a:prstGeom prst="ellipse">
                  <a:avLst/>
                </a:prstGeom>
                <a:noFill/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0575BB2C-1480-AA58-71E4-C47B33510348}"/>
                </a:ext>
              </a:extLst>
            </p:cNvPr>
            <p:cNvGrpSpPr/>
            <p:nvPr/>
          </p:nvGrpSpPr>
          <p:grpSpPr>
            <a:xfrm>
              <a:off x="5234133" y="688064"/>
              <a:ext cx="1288968" cy="1885725"/>
              <a:chOff x="5234133" y="688064"/>
              <a:chExt cx="1288968" cy="1885725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8E9591CE-8D8C-8B71-B8FD-13FF5D138C47}"/>
                  </a:ext>
                </a:extLst>
              </p:cNvPr>
              <p:cNvGrpSpPr/>
              <p:nvPr/>
            </p:nvGrpSpPr>
            <p:grpSpPr>
              <a:xfrm>
                <a:off x="6353901" y="688064"/>
                <a:ext cx="169200" cy="168576"/>
                <a:chOff x="3553852" y="4866657"/>
                <a:chExt cx="169200" cy="168576"/>
              </a:xfrm>
            </p:grpSpPr>
            <p:sp>
              <p:nvSpPr>
                <p:cNvPr id="69" name="Oval 68">
                  <a:extLst>
                    <a:ext uri="{FF2B5EF4-FFF2-40B4-BE49-F238E27FC236}">
                      <a16:creationId xmlns:a16="http://schemas.microsoft.com/office/drawing/2014/main" id="{A1731722-A636-9148-3260-18AAB31E42A9}"/>
                    </a:ext>
                  </a:extLst>
                </p:cNvPr>
                <p:cNvSpPr/>
                <p:nvPr/>
              </p:nvSpPr>
              <p:spPr>
                <a:xfrm>
                  <a:off x="3584452" y="4896945"/>
                  <a:ext cx="108000" cy="108000"/>
                </a:xfrm>
                <a:prstGeom prst="ellipse">
                  <a:avLst/>
                </a:prstGeom>
                <a:solidFill>
                  <a:srgbClr val="017F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D051CC1C-1B48-CEA4-5A23-E119C09D6F11}"/>
                    </a:ext>
                  </a:extLst>
                </p:cNvPr>
                <p:cNvSpPr/>
                <p:nvPr/>
              </p:nvSpPr>
              <p:spPr>
                <a:xfrm>
                  <a:off x="3553852" y="4866657"/>
                  <a:ext cx="169200" cy="168576"/>
                </a:xfrm>
                <a:prstGeom prst="ellipse">
                  <a:avLst/>
                </a:prstGeom>
                <a:noFill/>
                <a:ln>
                  <a:solidFill>
                    <a:srgbClr val="017F8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FFB4AD79-C7AC-C7A8-3669-B85BB1DC05E6}"/>
                  </a:ext>
                </a:extLst>
              </p:cNvPr>
              <p:cNvGrpSpPr/>
              <p:nvPr/>
            </p:nvGrpSpPr>
            <p:grpSpPr>
              <a:xfrm>
                <a:off x="6353901" y="2405213"/>
                <a:ext cx="169200" cy="168576"/>
                <a:chOff x="3553852" y="4866657"/>
                <a:chExt cx="169200" cy="168576"/>
              </a:xfrm>
            </p:grpSpPr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AB19F6C9-D883-D5E5-72CA-CD8C1AB3B041}"/>
                    </a:ext>
                  </a:extLst>
                </p:cNvPr>
                <p:cNvSpPr/>
                <p:nvPr/>
              </p:nvSpPr>
              <p:spPr>
                <a:xfrm>
                  <a:off x="3584452" y="4896945"/>
                  <a:ext cx="108000" cy="108000"/>
                </a:xfrm>
                <a:prstGeom prst="ellipse">
                  <a:avLst/>
                </a:prstGeom>
                <a:solidFill>
                  <a:srgbClr val="017F8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ECE33533-9E12-D4C8-449E-02C886688AA8}"/>
                    </a:ext>
                  </a:extLst>
                </p:cNvPr>
                <p:cNvSpPr/>
                <p:nvPr/>
              </p:nvSpPr>
              <p:spPr>
                <a:xfrm>
                  <a:off x="3553852" y="4866657"/>
                  <a:ext cx="169200" cy="168576"/>
                </a:xfrm>
                <a:prstGeom prst="ellipse">
                  <a:avLst/>
                </a:prstGeom>
                <a:noFill/>
                <a:ln>
                  <a:solidFill>
                    <a:srgbClr val="017F8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1" name="Rectangle: Top Corners Rounded 70">
                <a:extLst>
                  <a:ext uri="{FF2B5EF4-FFF2-40B4-BE49-F238E27FC236}">
                    <a16:creationId xmlns:a16="http://schemas.microsoft.com/office/drawing/2014/main" id="{5203B502-F07F-FDCA-09C1-53B440F5C2DD}"/>
                  </a:ext>
                </a:extLst>
              </p:cNvPr>
              <p:cNvSpPr/>
              <p:nvPr/>
            </p:nvSpPr>
            <p:spPr>
              <a:xfrm rot="16200000">
                <a:off x="5217736" y="797350"/>
                <a:ext cx="371329" cy="325958"/>
              </a:xfrm>
              <a:custGeom>
                <a:avLst/>
                <a:gdLst>
                  <a:gd name="connsiteX0" fmla="*/ 325958 w 1734345"/>
                  <a:gd name="connsiteY0" fmla="*/ 0 h 1144316"/>
                  <a:gd name="connsiteX1" fmla="*/ 1408387 w 1734345"/>
                  <a:gd name="connsiteY1" fmla="*/ 0 h 1144316"/>
                  <a:gd name="connsiteX2" fmla="*/ 1734345 w 1734345"/>
                  <a:gd name="connsiteY2" fmla="*/ 325958 h 1144316"/>
                  <a:gd name="connsiteX3" fmla="*/ 1734345 w 1734345"/>
                  <a:gd name="connsiteY3" fmla="*/ 1144316 h 1144316"/>
                  <a:gd name="connsiteX4" fmla="*/ 1734345 w 1734345"/>
                  <a:gd name="connsiteY4" fmla="*/ 1144316 h 1144316"/>
                  <a:gd name="connsiteX5" fmla="*/ 0 w 1734345"/>
                  <a:gd name="connsiteY5" fmla="*/ 1144316 h 1144316"/>
                  <a:gd name="connsiteX6" fmla="*/ 0 w 1734345"/>
                  <a:gd name="connsiteY6" fmla="*/ 1144316 h 1144316"/>
                  <a:gd name="connsiteX7" fmla="*/ 0 w 1734345"/>
                  <a:gd name="connsiteY7" fmla="*/ 325958 h 1144316"/>
                  <a:gd name="connsiteX8" fmla="*/ 325958 w 1734345"/>
                  <a:gd name="connsiteY8" fmla="*/ 0 h 1144316"/>
                  <a:gd name="connsiteX0" fmla="*/ 1408387 w 1734345"/>
                  <a:gd name="connsiteY0" fmla="*/ 0 h 1144316"/>
                  <a:gd name="connsiteX1" fmla="*/ 1734345 w 1734345"/>
                  <a:gd name="connsiteY1" fmla="*/ 325958 h 1144316"/>
                  <a:gd name="connsiteX2" fmla="*/ 1734345 w 1734345"/>
                  <a:gd name="connsiteY2" fmla="*/ 1144316 h 1144316"/>
                  <a:gd name="connsiteX3" fmla="*/ 1734345 w 1734345"/>
                  <a:gd name="connsiteY3" fmla="*/ 1144316 h 1144316"/>
                  <a:gd name="connsiteX4" fmla="*/ 0 w 1734345"/>
                  <a:gd name="connsiteY4" fmla="*/ 1144316 h 1144316"/>
                  <a:gd name="connsiteX5" fmla="*/ 0 w 1734345"/>
                  <a:gd name="connsiteY5" fmla="*/ 1144316 h 1144316"/>
                  <a:gd name="connsiteX6" fmla="*/ 0 w 1734345"/>
                  <a:gd name="connsiteY6" fmla="*/ 325958 h 1144316"/>
                  <a:gd name="connsiteX7" fmla="*/ 417398 w 1734345"/>
                  <a:gd name="connsiteY7" fmla="*/ 91440 h 1144316"/>
                  <a:gd name="connsiteX0" fmla="*/ 1408387 w 1734345"/>
                  <a:gd name="connsiteY0" fmla="*/ 22009 h 1166325"/>
                  <a:gd name="connsiteX1" fmla="*/ 1734345 w 1734345"/>
                  <a:gd name="connsiteY1" fmla="*/ 347967 h 1166325"/>
                  <a:gd name="connsiteX2" fmla="*/ 1734345 w 1734345"/>
                  <a:gd name="connsiteY2" fmla="*/ 1166325 h 1166325"/>
                  <a:gd name="connsiteX3" fmla="*/ 1734345 w 1734345"/>
                  <a:gd name="connsiteY3" fmla="*/ 1166325 h 1166325"/>
                  <a:gd name="connsiteX4" fmla="*/ 0 w 1734345"/>
                  <a:gd name="connsiteY4" fmla="*/ 1166325 h 1166325"/>
                  <a:gd name="connsiteX5" fmla="*/ 0 w 1734345"/>
                  <a:gd name="connsiteY5" fmla="*/ 1166325 h 1166325"/>
                  <a:gd name="connsiteX6" fmla="*/ 0 w 1734345"/>
                  <a:gd name="connsiteY6" fmla="*/ 347967 h 1166325"/>
                  <a:gd name="connsiteX7" fmla="*/ 432327 w 1734345"/>
                  <a:gd name="connsiteY7" fmla="*/ 20145 h 1166325"/>
                  <a:gd name="connsiteX0" fmla="*/ 1408387 w 1734345"/>
                  <a:gd name="connsiteY0" fmla="*/ 4816 h 1149132"/>
                  <a:gd name="connsiteX1" fmla="*/ 1734345 w 1734345"/>
                  <a:gd name="connsiteY1" fmla="*/ 330774 h 1149132"/>
                  <a:gd name="connsiteX2" fmla="*/ 1734345 w 1734345"/>
                  <a:gd name="connsiteY2" fmla="*/ 1149132 h 1149132"/>
                  <a:gd name="connsiteX3" fmla="*/ 1734345 w 1734345"/>
                  <a:gd name="connsiteY3" fmla="*/ 1149132 h 1149132"/>
                  <a:gd name="connsiteX4" fmla="*/ 0 w 1734345"/>
                  <a:gd name="connsiteY4" fmla="*/ 1149132 h 1149132"/>
                  <a:gd name="connsiteX5" fmla="*/ 0 w 1734345"/>
                  <a:gd name="connsiteY5" fmla="*/ 1149132 h 1149132"/>
                  <a:gd name="connsiteX6" fmla="*/ 0 w 1734345"/>
                  <a:gd name="connsiteY6" fmla="*/ 330774 h 1149132"/>
                  <a:gd name="connsiteX7" fmla="*/ 432327 w 1734345"/>
                  <a:gd name="connsiteY7" fmla="*/ 2952 h 1149132"/>
                  <a:gd name="connsiteX0" fmla="*/ 1408387 w 1734345"/>
                  <a:gd name="connsiteY0" fmla="*/ 4816 h 1149132"/>
                  <a:gd name="connsiteX1" fmla="*/ 1734345 w 1734345"/>
                  <a:gd name="connsiteY1" fmla="*/ 330774 h 1149132"/>
                  <a:gd name="connsiteX2" fmla="*/ 1734345 w 1734345"/>
                  <a:gd name="connsiteY2" fmla="*/ 1149132 h 1149132"/>
                  <a:gd name="connsiteX3" fmla="*/ 0 w 1734345"/>
                  <a:gd name="connsiteY3" fmla="*/ 1149132 h 1149132"/>
                  <a:gd name="connsiteX4" fmla="*/ 0 w 1734345"/>
                  <a:gd name="connsiteY4" fmla="*/ 1149132 h 1149132"/>
                  <a:gd name="connsiteX5" fmla="*/ 0 w 1734345"/>
                  <a:gd name="connsiteY5" fmla="*/ 330774 h 1149132"/>
                  <a:gd name="connsiteX6" fmla="*/ 432327 w 1734345"/>
                  <a:gd name="connsiteY6" fmla="*/ 2952 h 1149132"/>
                  <a:gd name="connsiteX0" fmla="*/ 1408387 w 1734345"/>
                  <a:gd name="connsiteY0" fmla="*/ 4816 h 1149132"/>
                  <a:gd name="connsiteX1" fmla="*/ 1734345 w 1734345"/>
                  <a:gd name="connsiteY1" fmla="*/ 330774 h 1149132"/>
                  <a:gd name="connsiteX2" fmla="*/ 1734345 w 1734345"/>
                  <a:gd name="connsiteY2" fmla="*/ 1149132 h 1149132"/>
                  <a:gd name="connsiteX3" fmla="*/ 0 w 1734345"/>
                  <a:gd name="connsiteY3" fmla="*/ 1149132 h 1149132"/>
                  <a:gd name="connsiteX4" fmla="*/ 0 w 1734345"/>
                  <a:gd name="connsiteY4" fmla="*/ 330774 h 1149132"/>
                  <a:gd name="connsiteX5" fmla="*/ 432327 w 1734345"/>
                  <a:gd name="connsiteY5" fmla="*/ 2952 h 1149132"/>
                  <a:gd name="connsiteX0" fmla="*/ 1408387 w 1734345"/>
                  <a:gd name="connsiteY0" fmla="*/ 4816 h 1149132"/>
                  <a:gd name="connsiteX1" fmla="*/ 1734345 w 1734345"/>
                  <a:gd name="connsiteY1" fmla="*/ 330774 h 1149132"/>
                  <a:gd name="connsiteX2" fmla="*/ 0 w 1734345"/>
                  <a:gd name="connsiteY2" fmla="*/ 1149132 h 1149132"/>
                  <a:gd name="connsiteX3" fmla="*/ 0 w 1734345"/>
                  <a:gd name="connsiteY3" fmla="*/ 330774 h 1149132"/>
                  <a:gd name="connsiteX4" fmla="*/ 432327 w 1734345"/>
                  <a:gd name="connsiteY4" fmla="*/ 2952 h 1149132"/>
                  <a:gd name="connsiteX0" fmla="*/ 1408387 w 1734345"/>
                  <a:gd name="connsiteY0" fmla="*/ 4816 h 330774"/>
                  <a:gd name="connsiteX1" fmla="*/ 1734345 w 1734345"/>
                  <a:gd name="connsiteY1" fmla="*/ 330774 h 330774"/>
                  <a:gd name="connsiteX2" fmla="*/ 0 w 1734345"/>
                  <a:gd name="connsiteY2" fmla="*/ 330774 h 330774"/>
                  <a:gd name="connsiteX3" fmla="*/ 432327 w 1734345"/>
                  <a:gd name="connsiteY3" fmla="*/ 2952 h 330774"/>
                  <a:gd name="connsiteX0" fmla="*/ 1408387 w 1734345"/>
                  <a:gd name="connsiteY0" fmla="*/ 0 h 325958"/>
                  <a:gd name="connsiteX1" fmla="*/ 1734345 w 1734345"/>
                  <a:gd name="connsiteY1" fmla="*/ 325958 h 325958"/>
                  <a:gd name="connsiteX2" fmla="*/ 0 w 1734345"/>
                  <a:gd name="connsiteY2" fmla="*/ 325958 h 325958"/>
                  <a:gd name="connsiteX0" fmla="*/ 0 w 325958"/>
                  <a:gd name="connsiteY0" fmla="*/ 0 h 325958"/>
                  <a:gd name="connsiteX1" fmla="*/ 325958 w 325958"/>
                  <a:gd name="connsiteY1" fmla="*/ 325958 h 325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958" h="325958">
                    <a:moveTo>
                      <a:pt x="0" y="0"/>
                    </a:moveTo>
                    <a:cubicBezTo>
                      <a:pt x="180022" y="0"/>
                      <a:pt x="325958" y="145936"/>
                      <a:pt x="325958" y="325958"/>
                    </a:cubicBezTo>
                  </a:path>
                </a:pathLst>
              </a:custGeom>
              <a:noFill/>
              <a:ln w="19050">
                <a:solidFill>
                  <a:srgbClr val="017F8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27F22DB3-8566-EE14-0DEB-5002C3D635E0}"/>
                  </a:ext>
                </a:extLst>
              </p:cNvPr>
              <p:cNvCxnSpPr>
                <a:cxnSpLocks/>
                <a:stCxn id="71" idx="1"/>
                <a:endCxn id="70" idx="2"/>
              </p:cNvCxnSpPr>
              <p:nvPr/>
            </p:nvCxnSpPr>
            <p:spPr>
              <a:xfrm flipV="1">
                <a:off x="5566380" y="772352"/>
                <a:ext cx="787521" cy="2313"/>
              </a:xfrm>
              <a:prstGeom prst="line">
                <a:avLst/>
              </a:prstGeom>
              <a:ln w="19050">
                <a:solidFill>
                  <a:srgbClr val="017F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BEE74940-B155-3BD5-5E9E-62B16A94330D}"/>
                  </a:ext>
                </a:extLst>
              </p:cNvPr>
              <p:cNvGrpSpPr/>
              <p:nvPr/>
            </p:nvGrpSpPr>
            <p:grpSpPr>
              <a:xfrm>
                <a:off x="5234133" y="2119073"/>
                <a:ext cx="1119768" cy="371330"/>
                <a:chOff x="5234133" y="2134001"/>
                <a:chExt cx="1119768" cy="371330"/>
              </a:xfrm>
            </p:grpSpPr>
            <p:sp>
              <p:nvSpPr>
                <p:cNvPr id="73" name="Rectangle: Top Corners Rounded 70">
                  <a:extLst>
                    <a:ext uri="{FF2B5EF4-FFF2-40B4-BE49-F238E27FC236}">
                      <a16:creationId xmlns:a16="http://schemas.microsoft.com/office/drawing/2014/main" id="{8EC36AC2-BC9D-3418-B919-011FBAF825DF}"/>
                    </a:ext>
                  </a:extLst>
                </p:cNvPr>
                <p:cNvSpPr/>
                <p:nvPr/>
              </p:nvSpPr>
              <p:spPr>
                <a:xfrm rot="5400000" flipV="1">
                  <a:off x="5211447" y="2156687"/>
                  <a:ext cx="371330" cy="325958"/>
                </a:xfrm>
                <a:custGeom>
                  <a:avLst/>
                  <a:gdLst>
                    <a:gd name="connsiteX0" fmla="*/ 325958 w 1734345"/>
                    <a:gd name="connsiteY0" fmla="*/ 0 h 1144316"/>
                    <a:gd name="connsiteX1" fmla="*/ 1408387 w 1734345"/>
                    <a:gd name="connsiteY1" fmla="*/ 0 h 1144316"/>
                    <a:gd name="connsiteX2" fmla="*/ 1734345 w 1734345"/>
                    <a:gd name="connsiteY2" fmla="*/ 325958 h 1144316"/>
                    <a:gd name="connsiteX3" fmla="*/ 1734345 w 1734345"/>
                    <a:gd name="connsiteY3" fmla="*/ 1144316 h 1144316"/>
                    <a:gd name="connsiteX4" fmla="*/ 1734345 w 1734345"/>
                    <a:gd name="connsiteY4" fmla="*/ 1144316 h 1144316"/>
                    <a:gd name="connsiteX5" fmla="*/ 0 w 1734345"/>
                    <a:gd name="connsiteY5" fmla="*/ 1144316 h 1144316"/>
                    <a:gd name="connsiteX6" fmla="*/ 0 w 1734345"/>
                    <a:gd name="connsiteY6" fmla="*/ 1144316 h 1144316"/>
                    <a:gd name="connsiteX7" fmla="*/ 0 w 1734345"/>
                    <a:gd name="connsiteY7" fmla="*/ 325958 h 1144316"/>
                    <a:gd name="connsiteX8" fmla="*/ 325958 w 1734345"/>
                    <a:gd name="connsiteY8" fmla="*/ 0 h 1144316"/>
                    <a:gd name="connsiteX0" fmla="*/ 1408387 w 1734345"/>
                    <a:gd name="connsiteY0" fmla="*/ 0 h 1144316"/>
                    <a:gd name="connsiteX1" fmla="*/ 1734345 w 1734345"/>
                    <a:gd name="connsiteY1" fmla="*/ 325958 h 1144316"/>
                    <a:gd name="connsiteX2" fmla="*/ 1734345 w 1734345"/>
                    <a:gd name="connsiteY2" fmla="*/ 1144316 h 1144316"/>
                    <a:gd name="connsiteX3" fmla="*/ 1734345 w 1734345"/>
                    <a:gd name="connsiteY3" fmla="*/ 1144316 h 1144316"/>
                    <a:gd name="connsiteX4" fmla="*/ 0 w 1734345"/>
                    <a:gd name="connsiteY4" fmla="*/ 1144316 h 1144316"/>
                    <a:gd name="connsiteX5" fmla="*/ 0 w 1734345"/>
                    <a:gd name="connsiteY5" fmla="*/ 1144316 h 1144316"/>
                    <a:gd name="connsiteX6" fmla="*/ 0 w 1734345"/>
                    <a:gd name="connsiteY6" fmla="*/ 325958 h 1144316"/>
                    <a:gd name="connsiteX7" fmla="*/ 417398 w 1734345"/>
                    <a:gd name="connsiteY7" fmla="*/ 91440 h 1144316"/>
                    <a:gd name="connsiteX0" fmla="*/ 1408387 w 1734345"/>
                    <a:gd name="connsiteY0" fmla="*/ 22009 h 1166325"/>
                    <a:gd name="connsiteX1" fmla="*/ 1734345 w 1734345"/>
                    <a:gd name="connsiteY1" fmla="*/ 347967 h 1166325"/>
                    <a:gd name="connsiteX2" fmla="*/ 1734345 w 1734345"/>
                    <a:gd name="connsiteY2" fmla="*/ 1166325 h 1166325"/>
                    <a:gd name="connsiteX3" fmla="*/ 1734345 w 1734345"/>
                    <a:gd name="connsiteY3" fmla="*/ 1166325 h 1166325"/>
                    <a:gd name="connsiteX4" fmla="*/ 0 w 1734345"/>
                    <a:gd name="connsiteY4" fmla="*/ 1166325 h 1166325"/>
                    <a:gd name="connsiteX5" fmla="*/ 0 w 1734345"/>
                    <a:gd name="connsiteY5" fmla="*/ 1166325 h 1166325"/>
                    <a:gd name="connsiteX6" fmla="*/ 0 w 1734345"/>
                    <a:gd name="connsiteY6" fmla="*/ 347967 h 1166325"/>
                    <a:gd name="connsiteX7" fmla="*/ 432327 w 1734345"/>
                    <a:gd name="connsiteY7" fmla="*/ 20145 h 1166325"/>
                    <a:gd name="connsiteX0" fmla="*/ 1408387 w 1734345"/>
                    <a:gd name="connsiteY0" fmla="*/ 4816 h 1149132"/>
                    <a:gd name="connsiteX1" fmla="*/ 1734345 w 1734345"/>
                    <a:gd name="connsiteY1" fmla="*/ 330774 h 1149132"/>
                    <a:gd name="connsiteX2" fmla="*/ 1734345 w 1734345"/>
                    <a:gd name="connsiteY2" fmla="*/ 1149132 h 1149132"/>
                    <a:gd name="connsiteX3" fmla="*/ 1734345 w 1734345"/>
                    <a:gd name="connsiteY3" fmla="*/ 1149132 h 1149132"/>
                    <a:gd name="connsiteX4" fmla="*/ 0 w 1734345"/>
                    <a:gd name="connsiteY4" fmla="*/ 1149132 h 1149132"/>
                    <a:gd name="connsiteX5" fmla="*/ 0 w 1734345"/>
                    <a:gd name="connsiteY5" fmla="*/ 1149132 h 1149132"/>
                    <a:gd name="connsiteX6" fmla="*/ 0 w 1734345"/>
                    <a:gd name="connsiteY6" fmla="*/ 330774 h 1149132"/>
                    <a:gd name="connsiteX7" fmla="*/ 432327 w 1734345"/>
                    <a:gd name="connsiteY7" fmla="*/ 2952 h 1149132"/>
                    <a:gd name="connsiteX0" fmla="*/ 1408387 w 1734345"/>
                    <a:gd name="connsiteY0" fmla="*/ 4816 h 1149132"/>
                    <a:gd name="connsiteX1" fmla="*/ 1734345 w 1734345"/>
                    <a:gd name="connsiteY1" fmla="*/ 330774 h 1149132"/>
                    <a:gd name="connsiteX2" fmla="*/ 1734345 w 1734345"/>
                    <a:gd name="connsiteY2" fmla="*/ 1149132 h 1149132"/>
                    <a:gd name="connsiteX3" fmla="*/ 0 w 1734345"/>
                    <a:gd name="connsiteY3" fmla="*/ 1149132 h 1149132"/>
                    <a:gd name="connsiteX4" fmla="*/ 0 w 1734345"/>
                    <a:gd name="connsiteY4" fmla="*/ 1149132 h 1149132"/>
                    <a:gd name="connsiteX5" fmla="*/ 0 w 1734345"/>
                    <a:gd name="connsiteY5" fmla="*/ 330774 h 1149132"/>
                    <a:gd name="connsiteX6" fmla="*/ 432327 w 1734345"/>
                    <a:gd name="connsiteY6" fmla="*/ 2952 h 1149132"/>
                    <a:gd name="connsiteX0" fmla="*/ 1408387 w 1734345"/>
                    <a:gd name="connsiteY0" fmla="*/ 4816 h 1149132"/>
                    <a:gd name="connsiteX1" fmla="*/ 1734345 w 1734345"/>
                    <a:gd name="connsiteY1" fmla="*/ 330774 h 1149132"/>
                    <a:gd name="connsiteX2" fmla="*/ 1734345 w 1734345"/>
                    <a:gd name="connsiteY2" fmla="*/ 1149132 h 1149132"/>
                    <a:gd name="connsiteX3" fmla="*/ 0 w 1734345"/>
                    <a:gd name="connsiteY3" fmla="*/ 1149132 h 1149132"/>
                    <a:gd name="connsiteX4" fmla="*/ 0 w 1734345"/>
                    <a:gd name="connsiteY4" fmla="*/ 330774 h 1149132"/>
                    <a:gd name="connsiteX5" fmla="*/ 432327 w 1734345"/>
                    <a:gd name="connsiteY5" fmla="*/ 2952 h 1149132"/>
                    <a:gd name="connsiteX0" fmla="*/ 1408387 w 1734345"/>
                    <a:gd name="connsiteY0" fmla="*/ 4816 h 1149132"/>
                    <a:gd name="connsiteX1" fmla="*/ 1734345 w 1734345"/>
                    <a:gd name="connsiteY1" fmla="*/ 330774 h 1149132"/>
                    <a:gd name="connsiteX2" fmla="*/ 0 w 1734345"/>
                    <a:gd name="connsiteY2" fmla="*/ 1149132 h 1149132"/>
                    <a:gd name="connsiteX3" fmla="*/ 0 w 1734345"/>
                    <a:gd name="connsiteY3" fmla="*/ 330774 h 1149132"/>
                    <a:gd name="connsiteX4" fmla="*/ 432327 w 1734345"/>
                    <a:gd name="connsiteY4" fmla="*/ 2952 h 1149132"/>
                    <a:gd name="connsiteX0" fmla="*/ 1408387 w 1734345"/>
                    <a:gd name="connsiteY0" fmla="*/ 4816 h 330774"/>
                    <a:gd name="connsiteX1" fmla="*/ 1734345 w 1734345"/>
                    <a:gd name="connsiteY1" fmla="*/ 330774 h 330774"/>
                    <a:gd name="connsiteX2" fmla="*/ 0 w 1734345"/>
                    <a:gd name="connsiteY2" fmla="*/ 330774 h 330774"/>
                    <a:gd name="connsiteX3" fmla="*/ 432327 w 1734345"/>
                    <a:gd name="connsiteY3" fmla="*/ 2952 h 330774"/>
                    <a:gd name="connsiteX0" fmla="*/ 1408387 w 1734345"/>
                    <a:gd name="connsiteY0" fmla="*/ 0 h 325958"/>
                    <a:gd name="connsiteX1" fmla="*/ 1734345 w 1734345"/>
                    <a:gd name="connsiteY1" fmla="*/ 325958 h 325958"/>
                    <a:gd name="connsiteX2" fmla="*/ 0 w 1734345"/>
                    <a:gd name="connsiteY2" fmla="*/ 325958 h 325958"/>
                    <a:gd name="connsiteX0" fmla="*/ 0 w 325958"/>
                    <a:gd name="connsiteY0" fmla="*/ 0 h 325958"/>
                    <a:gd name="connsiteX1" fmla="*/ 325958 w 325958"/>
                    <a:gd name="connsiteY1" fmla="*/ 325958 h 325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5958" h="325958">
                      <a:moveTo>
                        <a:pt x="0" y="0"/>
                      </a:moveTo>
                      <a:cubicBezTo>
                        <a:pt x="180022" y="0"/>
                        <a:pt x="325958" y="145936"/>
                        <a:pt x="325958" y="325958"/>
                      </a:cubicBezTo>
                    </a:path>
                  </a:pathLst>
                </a:custGeom>
                <a:noFill/>
                <a:ln w="19050">
                  <a:solidFill>
                    <a:srgbClr val="017F8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7071D5C9-C5EA-49BA-E7CE-4ED07AD649E3}"/>
                    </a:ext>
                  </a:extLst>
                </p:cNvPr>
                <p:cNvCxnSpPr>
                  <a:cxnSpLocks/>
                  <a:stCxn id="73" idx="1"/>
                </p:cNvCxnSpPr>
                <p:nvPr/>
              </p:nvCxnSpPr>
              <p:spPr>
                <a:xfrm flipV="1">
                  <a:off x="5560091" y="2504429"/>
                  <a:ext cx="793810" cy="902"/>
                </a:xfrm>
                <a:prstGeom prst="line">
                  <a:avLst/>
                </a:prstGeom>
                <a:ln w="19050">
                  <a:solidFill>
                    <a:srgbClr val="017F8D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5F4DBF8B-844F-0245-EB61-BBFBC6F09944}"/>
                </a:ext>
              </a:extLst>
            </p:cNvPr>
            <p:cNvGrpSpPr/>
            <p:nvPr/>
          </p:nvGrpSpPr>
          <p:grpSpPr>
            <a:xfrm>
              <a:off x="2934143" y="1145994"/>
              <a:ext cx="617095" cy="923128"/>
              <a:chOff x="2934143" y="1145994"/>
              <a:chExt cx="617095" cy="923128"/>
            </a:xfrm>
          </p:grpSpPr>
          <p:sp>
            <p:nvSpPr>
              <p:cNvPr id="80" name="Rectangle: Top Corners Rounded 70">
                <a:extLst>
                  <a:ext uri="{FF2B5EF4-FFF2-40B4-BE49-F238E27FC236}">
                    <a16:creationId xmlns:a16="http://schemas.microsoft.com/office/drawing/2014/main" id="{B933F294-8032-EAD6-B26E-0FADF4FBC57C}"/>
                  </a:ext>
                </a:extLst>
              </p:cNvPr>
              <p:cNvSpPr/>
              <p:nvPr/>
            </p:nvSpPr>
            <p:spPr>
              <a:xfrm rot="16200000">
                <a:off x="2972459" y="1108279"/>
                <a:ext cx="383776" cy="460402"/>
              </a:xfrm>
              <a:custGeom>
                <a:avLst/>
                <a:gdLst>
                  <a:gd name="connsiteX0" fmla="*/ 325958 w 1734345"/>
                  <a:gd name="connsiteY0" fmla="*/ 0 h 1144316"/>
                  <a:gd name="connsiteX1" fmla="*/ 1408387 w 1734345"/>
                  <a:gd name="connsiteY1" fmla="*/ 0 h 1144316"/>
                  <a:gd name="connsiteX2" fmla="*/ 1734345 w 1734345"/>
                  <a:gd name="connsiteY2" fmla="*/ 325958 h 1144316"/>
                  <a:gd name="connsiteX3" fmla="*/ 1734345 w 1734345"/>
                  <a:gd name="connsiteY3" fmla="*/ 1144316 h 1144316"/>
                  <a:gd name="connsiteX4" fmla="*/ 1734345 w 1734345"/>
                  <a:gd name="connsiteY4" fmla="*/ 1144316 h 1144316"/>
                  <a:gd name="connsiteX5" fmla="*/ 0 w 1734345"/>
                  <a:gd name="connsiteY5" fmla="*/ 1144316 h 1144316"/>
                  <a:gd name="connsiteX6" fmla="*/ 0 w 1734345"/>
                  <a:gd name="connsiteY6" fmla="*/ 1144316 h 1144316"/>
                  <a:gd name="connsiteX7" fmla="*/ 0 w 1734345"/>
                  <a:gd name="connsiteY7" fmla="*/ 325958 h 1144316"/>
                  <a:gd name="connsiteX8" fmla="*/ 325958 w 1734345"/>
                  <a:gd name="connsiteY8" fmla="*/ 0 h 1144316"/>
                  <a:gd name="connsiteX0" fmla="*/ 1408387 w 1734345"/>
                  <a:gd name="connsiteY0" fmla="*/ 0 h 1144316"/>
                  <a:gd name="connsiteX1" fmla="*/ 1734345 w 1734345"/>
                  <a:gd name="connsiteY1" fmla="*/ 325958 h 1144316"/>
                  <a:gd name="connsiteX2" fmla="*/ 1734345 w 1734345"/>
                  <a:gd name="connsiteY2" fmla="*/ 1144316 h 1144316"/>
                  <a:gd name="connsiteX3" fmla="*/ 1734345 w 1734345"/>
                  <a:gd name="connsiteY3" fmla="*/ 1144316 h 1144316"/>
                  <a:gd name="connsiteX4" fmla="*/ 0 w 1734345"/>
                  <a:gd name="connsiteY4" fmla="*/ 1144316 h 1144316"/>
                  <a:gd name="connsiteX5" fmla="*/ 0 w 1734345"/>
                  <a:gd name="connsiteY5" fmla="*/ 1144316 h 1144316"/>
                  <a:gd name="connsiteX6" fmla="*/ 0 w 1734345"/>
                  <a:gd name="connsiteY6" fmla="*/ 325958 h 1144316"/>
                  <a:gd name="connsiteX7" fmla="*/ 417398 w 1734345"/>
                  <a:gd name="connsiteY7" fmla="*/ 91440 h 1144316"/>
                  <a:gd name="connsiteX0" fmla="*/ 1408387 w 1734345"/>
                  <a:gd name="connsiteY0" fmla="*/ 22009 h 1166325"/>
                  <a:gd name="connsiteX1" fmla="*/ 1734345 w 1734345"/>
                  <a:gd name="connsiteY1" fmla="*/ 347967 h 1166325"/>
                  <a:gd name="connsiteX2" fmla="*/ 1734345 w 1734345"/>
                  <a:gd name="connsiteY2" fmla="*/ 1166325 h 1166325"/>
                  <a:gd name="connsiteX3" fmla="*/ 1734345 w 1734345"/>
                  <a:gd name="connsiteY3" fmla="*/ 1166325 h 1166325"/>
                  <a:gd name="connsiteX4" fmla="*/ 0 w 1734345"/>
                  <a:gd name="connsiteY4" fmla="*/ 1166325 h 1166325"/>
                  <a:gd name="connsiteX5" fmla="*/ 0 w 1734345"/>
                  <a:gd name="connsiteY5" fmla="*/ 1166325 h 1166325"/>
                  <a:gd name="connsiteX6" fmla="*/ 0 w 1734345"/>
                  <a:gd name="connsiteY6" fmla="*/ 347967 h 1166325"/>
                  <a:gd name="connsiteX7" fmla="*/ 432327 w 1734345"/>
                  <a:gd name="connsiteY7" fmla="*/ 20145 h 1166325"/>
                  <a:gd name="connsiteX0" fmla="*/ 1408387 w 1734345"/>
                  <a:gd name="connsiteY0" fmla="*/ 4816 h 1149132"/>
                  <a:gd name="connsiteX1" fmla="*/ 1734345 w 1734345"/>
                  <a:gd name="connsiteY1" fmla="*/ 330774 h 1149132"/>
                  <a:gd name="connsiteX2" fmla="*/ 1734345 w 1734345"/>
                  <a:gd name="connsiteY2" fmla="*/ 1149132 h 1149132"/>
                  <a:gd name="connsiteX3" fmla="*/ 1734345 w 1734345"/>
                  <a:gd name="connsiteY3" fmla="*/ 1149132 h 1149132"/>
                  <a:gd name="connsiteX4" fmla="*/ 0 w 1734345"/>
                  <a:gd name="connsiteY4" fmla="*/ 1149132 h 1149132"/>
                  <a:gd name="connsiteX5" fmla="*/ 0 w 1734345"/>
                  <a:gd name="connsiteY5" fmla="*/ 1149132 h 1149132"/>
                  <a:gd name="connsiteX6" fmla="*/ 0 w 1734345"/>
                  <a:gd name="connsiteY6" fmla="*/ 330774 h 1149132"/>
                  <a:gd name="connsiteX7" fmla="*/ 432327 w 1734345"/>
                  <a:gd name="connsiteY7" fmla="*/ 2952 h 1149132"/>
                  <a:gd name="connsiteX0" fmla="*/ 1408387 w 1734345"/>
                  <a:gd name="connsiteY0" fmla="*/ 4816 h 1149132"/>
                  <a:gd name="connsiteX1" fmla="*/ 1734345 w 1734345"/>
                  <a:gd name="connsiteY1" fmla="*/ 330774 h 1149132"/>
                  <a:gd name="connsiteX2" fmla="*/ 1734345 w 1734345"/>
                  <a:gd name="connsiteY2" fmla="*/ 1149132 h 1149132"/>
                  <a:gd name="connsiteX3" fmla="*/ 0 w 1734345"/>
                  <a:gd name="connsiteY3" fmla="*/ 1149132 h 1149132"/>
                  <a:gd name="connsiteX4" fmla="*/ 0 w 1734345"/>
                  <a:gd name="connsiteY4" fmla="*/ 1149132 h 1149132"/>
                  <a:gd name="connsiteX5" fmla="*/ 0 w 1734345"/>
                  <a:gd name="connsiteY5" fmla="*/ 330774 h 1149132"/>
                  <a:gd name="connsiteX6" fmla="*/ 432327 w 1734345"/>
                  <a:gd name="connsiteY6" fmla="*/ 2952 h 1149132"/>
                  <a:gd name="connsiteX0" fmla="*/ 1408387 w 1734345"/>
                  <a:gd name="connsiteY0" fmla="*/ 4816 h 1149132"/>
                  <a:gd name="connsiteX1" fmla="*/ 1734345 w 1734345"/>
                  <a:gd name="connsiteY1" fmla="*/ 330774 h 1149132"/>
                  <a:gd name="connsiteX2" fmla="*/ 1734345 w 1734345"/>
                  <a:gd name="connsiteY2" fmla="*/ 1149132 h 1149132"/>
                  <a:gd name="connsiteX3" fmla="*/ 0 w 1734345"/>
                  <a:gd name="connsiteY3" fmla="*/ 1149132 h 1149132"/>
                  <a:gd name="connsiteX4" fmla="*/ 0 w 1734345"/>
                  <a:gd name="connsiteY4" fmla="*/ 330774 h 1149132"/>
                  <a:gd name="connsiteX5" fmla="*/ 432327 w 1734345"/>
                  <a:gd name="connsiteY5" fmla="*/ 2952 h 1149132"/>
                  <a:gd name="connsiteX0" fmla="*/ 1408387 w 1734345"/>
                  <a:gd name="connsiteY0" fmla="*/ 4816 h 1149132"/>
                  <a:gd name="connsiteX1" fmla="*/ 1734345 w 1734345"/>
                  <a:gd name="connsiteY1" fmla="*/ 330774 h 1149132"/>
                  <a:gd name="connsiteX2" fmla="*/ 0 w 1734345"/>
                  <a:gd name="connsiteY2" fmla="*/ 1149132 h 1149132"/>
                  <a:gd name="connsiteX3" fmla="*/ 0 w 1734345"/>
                  <a:gd name="connsiteY3" fmla="*/ 330774 h 1149132"/>
                  <a:gd name="connsiteX4" fmla="*/ 432327 w 1734345"/>
                  <a:gd name="connsiteY4" fmla="*/ 2952 h 1149132"/>
                  <a:gd name="connsiteX0" fmla="*/ 1408387 w 1734345"/>
                  <a:gd name="connsiteY0" fmla="*/ 4816 h 330774"/>
                  <a:gd name="connsiteX1" fmla="*/ 1734345 w 1734345"/>
                  <a:gd name="connsiteY1" fmla="*/ 330774 h 330774"/>
                  <a:gd name="connsiteX2" fmla="*/ 0 w 1734345"/>
                  <a:gd name="connsiteY2" fmla="*/ 330774 h 330774"/>
                  <a:gd name="connsiteX3" fmla="*/ 432327 w 1734345"/>
                  <a:gd name="connsiteY3" fmla="*/ 2952 h 330774"/>
                  <a:gd name="connsiteX0" fmla="*/ 1408387 w 1734345"/>
                  <a:gd name="connsiteY0" fmla="*/ 0 h 325958"/>
                  <a:gd name="connsiteX1" fmla="*/ 1734345 w 1734345"/>
                  <a:gd name="connsiteY1" fmla="*/ 325958 h 325958"/>
                  <a:gd name="connsiteX2" fmla="*/ 0 w 1734345"/>
                  <a:gd name="connsiteY2" fmla="*/ 325958 h 325958"/>
                  <a:gd name="connsiteX0" fmla="*/ 0 w 325958"/>
                  <a:gd name="connsiteY0" fmla="*/ 0 h 325958"/>
                  <a:gd name="connsiteX1" fmla="*/ 325958 w 325958"/>
                  <a:gd name="connsiteY1" fmla="*/ 325958 h 325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958" h="325958">
                    <a:moveTo>
                      <a:pt x="0" y="0"/>
                    </a:moveTo>
                    <a:cubicBezTo>
                      <a:pt x="180022" y="0"/>
                      <a:pt x="325958" y="145936"/>
                      <a:pt x="325958" y="325958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F5C6172-5CE1-4446-7667-5CA4C85FF5E4}"/>
                  </a:ext>
                </a:extLst>
              </p:cNvPr>
              <p:cNvCxnSpPr>
                <a:cxnSpLocks/>
                <a:endCxn id="58" idx="2"/>
              </p:cNvCxnSpPr>
              <p:nvPr/>
            </p:nvCxnSpPr>
            <p:spPr>
              <a:xfrm>
                <a:off x="3387946" y="1145994"/>
                <a:ext cx="163292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3253713E-F9F6-EB95-BBE2-43729B8EB0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4143" y="1525922"/>
                <a:ext cx="0" cy="54320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75ED05A-7E43-1841-36B4-345C65FAC522}"/>
                </a:ext>
              </a:extLst>
            </p:cNvPr>
            <p:cNvGrpSpPr/>
            <p:nvPr/>
          </p:nvGrpSpPr>
          <p:grpSpPr>
            <a:xfrm flipV="1">
              <a:off x="2934143" y="3959912"/>
              <a:ext cx="617095" cy="963980"/>
              <a:chOff x="2934143" y="1145994"/>
              <a:chExt cx="617095" cy="963980"/>
            </a:xfrm>
          </p:grpSpPr>
          <p:sp>
            <p:nvSpPr>
              <p:cNvPr id="98" name="Rectangle: Top Corners Rounded 70">
                <a:extLst>
                  <a:ext uri="{FF2B5EF4-FFF2-40B4-BE49-F238E27FC236}">
                    <a16:creationId xmlns:a16="http://schemas.microsoft.com/office/drawing/2014/main" id="{6750CA4A-69E9-FF67-1158-F50967C91DE8}"/>
                  </a:ext>
                </a:extLst>
              </p:cNvPr>
              <p:cNvSpPr/>
              <p:nvPr/>
            </p:nvSpPr>
            <p:spPr>
              <a:xfrm rot="16200000">
                <a:off x="2972459" y="1108279"/>
                <a:ext cx="383776" cy="460402"/>
              </a:xfrm>
              <a:custGeom>
                <a:avLst/>
                <a:gdLst>
                  <a:gd name="connsiteX0" fmla="*/ 325958 w 1734345"/>
                  <a:gd name="connsiteY0" fmla="*/ 0 h 1144316"/>
                  <a:gd name="connsiteX1" fmla="*/ 1408387 w 1734345"/>
                  <a:gd name="connsiteY1" fmla="*/ 0 h 1144316"/>
                  <a:gd name="connsiteX2" fmla="*/ 1734345 w 1734345"/>
                  <a:gd name="connsiteY2" fmla="*/ 325958 h 1144316"/>
                  <a:gd name="connsiteX3" fmla="*/ 1734345 w 1734345"/>
                  <a:gd name="connsiteY3" fmla="*/ 1144316 h 1144316"/>
                  <a:gd name="connsiteX4" fmla="*/ 1734345 w 1734345"/>
                  <a:gd name="connsiteY4" fmla="*/ 1144316 h 1144316"/>
                  <a:gd name="connsiteX5" fmla="*/ 0 w 1734345"/>
                  <a:gd name="connsiteY5" fmla="*/ 1144316 h 1144316"/>
                  <a:gd name="connsiteX6" fmla="*/ 0 w 1734345"/>
                  <a:gd name="connsiteY6" fmla="*/ 1144316 h 1144316"/>
                  <a:gd name="connsiteX7" fmla="*/ 0 w 1734345"/>
                  <a:gd name="connsiteY7" fmla="*/ 325958 h 1144316"/>
                  <a:gd name="connsiteX8" fmla="*/ 325958 w 1734345"/>
                  <a:gd name="connsiteY8" fmla="*/ 0 h 1144316"/>
                  <a:gd name="connsiteX0" fmla="*/ 1408387 w 1734345"/>
                  <a:gd name="connsiteY0" fmla="*/ 0 h 1144316"/>
                  <a:gd name="connsiteX1" fmla="*/ 1734345 w 1734345"/>
                  <a:gd name="connsiteY1" fmla="*/ 325958 h 1144316"/>
                  <a:gd name="connsiteX2" fmla="*/ 1734345 w 1734345"/>
                  <a:gd name="connsiteY2" fmla="*/ 1144316 h 1144316"/>
                  <a:gd name="connsiteX3" fmla="*/ 1734345 w 1734345"/>
                  <a:gd name="connsiteY3" fmla="*/ 1144316 h 1144316"/>
                  <a:gd name="connsiteX4" fmla="*/ 0 w 1734345"/>
                  <a:gd name="connsiteY4" fmla="*/ 1144316 h 1144316"/>
                  <a:gd name="connsiteX5" fmla="*/ 0 w 1734345"/>
                  <a:gd name="connsiteY5" fmla="*/ 1144316 h 1144316"/>
                  <a:gd name="connsiteX6" fmla="*/ 0 w 1734345"/>
                  <a:gd name="connsiteY6" fmla="*/ 325958 h 1144316"/>
                  <a:gd name="connsiteX7" fmla="*/ 417398 w 1734345"/>
                  <a:gd name="connsiteY7" fmla="*/ 91440 h 1144316"/>
                  <a:gd name="connsiteX0" fmla="*/ 1408387 w 1734345"/>
                  <a:gd name="connsiteY0" fmla="*/ 22009 h 1166325"/>
                  <a:gd name="connsiteX1" fmla="*/ 1734345 w 1734345"/>
                  <a:gd name="connsiteY1" fmla="*/ 347967 h 1166325"/>
                  <a:gd name="connsiteX2" fmla="*/ 1734345 w 1734345"/>
                  <a:gd name="connsiteY2" fmla="*/ 1166325 h 1166325"/>
                  <a:gd name="connsiteX3" fmla="*/ 1734345 w 1734345"/>
                  <a:gd name="connsiteY3" fmla="*/ 1166325 h 1166325"/>
                  <a:gd name="connsiteX4" fmla="*/ 0 w 1734345"/>
                  <a:gd name="connsiteY4" fmla="*/ 1166325 h 1166325"/>
                  <a:gd name="connsiteX5" fmla="*/ 0 w 1734345"/>
                  <a:gd name="connsiteY5" fmla="*/ 1166325 h 1166325"/>
                  <a:gd name="connsiteX6" fmla="*/ 0 w 1734345"/>
                  <a:gd name="connsiteY6" fmla="*/ 347967 h 1166325"/>
                  <a:gd name="connsiteX7" fmla="*/ 432327 w 1734345"/>
                  <a:gd name="connsiteY7" fmla="*/ 20145 h 1166325"/>
                  <a:gd name="connsiteX0" fmla="*/ 1408387 w 1734345"/>
                  <a:gd name="connsiteY0" fmla="*/ 4816 h 1149132"/>
                  <a:gd name="connsiteX1" fmla="*/ 1734345 w 1734345"/>
                  <a:gd name="connsiteY1" fmla="*/ 330774 h 1149132"/>
                  <a:gd name="connsiteX2" fmla="*/ 1734345 w 1734345"/>
                  <a:gd name="connsiteY2" fmla="*/ 1149132 h 1149132"/>
                  <a:gd name="connsiteX3" fmla="*/ 1734345 w 1734345"/>
                  <a:gd name="connsiteY3" fmla="*/ 1149132 h 1149132"/>
                  <a:gd name="connsiteX4" fmla="*/ 0 w 1734345"/>
                  <a:gd name="connsiteY4" fmla="*/ 1149132 h 1149132"/>
                  <a:gd name="connsiteX5" fmla="*/ 0 w 1734345"/>
                  <a:gd name="connsiteY5" fmla="*/ 1149132 h 1149132"/>
                  <a:gd name="connsiteX6" fmla="*/ 0 w 1734345"/>
                  <a:gd name="connsiteY6" fmla="*/ 330774 h 1149132"/>
                  <a:gd name="connsiteX7" fmla="*/ 432327 w 1734345"/>
                  <a:gd name="connsiteY7" fmla="*/ 2952 h 1149132"/>
                  <a:gd name="connsiteX0" fmla="*/ 1408387 w 1734345"/>
                  <a:gd name="connsiteY0" fmla="*/ 4816 h 1149132"/>
                  <a:gd name="connsiteX1" fmla="*/ 1734345 w 1734345"/>
                  <a:gd name="connsiteY1" fmla="*/ 330774 h 1149132"/>
                  <a:gd name="connsiteX2" fmla="*/ 1734345 w 1734345"/>
                  <a:gd name="connsiteY2" fmla="*/ 1149132 h 1149132"/>
                  <a:gd name="connsiteX3" fmla="*/ 0 w 1734345"/>
                  <a:gd name="connsiteY3" fmla="*/ 1149132 h 1149132"/>
                  <a:gd name="connsiteX4" fmla="*/ 0 w 1734345"/>
                  <a:gd name="connsiteY4" fmla="*/ 1149132 h 1149132"/>
                  <a:gd name="connsiteX5" fmla="*/ 0 w 1734345"/>
                  <a:gd name="connsiteY5" fmla="*/ 330774 h 1149132"/>
                  <a:gd name="connsiteX6" fmla="*/ 432327 w 1734345"/>
                  <a:gd name="connsiteY6" fmla="*/ 2952 h 1149132"/>
                  <a:gd name="connsiteX0" fmla="*/ 1408387 w 1734345"/>
                  <a:gd name="connsiteY0" fmla="*/ 4816 h 1149132"/>
                  <a:gd name="connsiteX1" fmla="*/ 1734345 w 1734345"/>
                  <a:gd name="connsiteY1" fmla="*/ 330774 h 1149132"/>
                  <a:gd name="connsiteX2" fmla="*/ 1734345 w 1734345"/>
                  <a:gd name="connsiteY2" fmla="*/ 1149132 h 1149132"/>
                  <a:gd name="connsiteX3" fmla="*/ 0 w 1734345"/>
                  <a:gd name="connsiteY3" fmla="*/ 1149132 h 1149132"/>
                  <a:gd name="connsiteX4" fmla="*/ 0 w 1734345"/>
                  <a:gd name="connsiteY4" fmla="*/ 330774 h 1149132"/>
                  <a:gd name="connsiteX5" fmla="*/ 432327 w 1734345"/>
                  <a:gd name="connsiteY5" fmla="*/ 2952 h 1149132"/>
                  <a:gd name="connsiteX0" fmla="*/ 1408387 w 1734345"/>
                  <a:gd name="connsiteY0" fmla="*/ 4816 h 1149132"/>
                  <a:gd name="connsiteX1" fmla="*/ 1734345 w 1734345"/>
                  <a:gd name="connsiteY1" fmla="*/ 330774 h 1149132"/>
                  <a:gd name="connsiteX2" fmla="*/ 0 w 1734345"/>
                  <a:gd name="connsiteY2" fmla="*/ 1149132 h 1149132"/>
                  <a:gd name="connsiteX3" fmla="*/ 0 w 1734345"/>
                  <a:gd name="connsiteY3" fmla="*/ 330774 h 1149132"/>
                  <a:gd name="connsiteX4" fmla="*/ 432327 w 1734345"/>
                  <a:gd name="connsiteY4" fmla="*/ 2952 h 1149132"/>
                  <a:gd name="connsiteX0" fmla="*/ 1408387 w 1734345"/>
                  <a:gd name="connsiteY0" fmla="*/ 4816 h 330774"/>
                  <a:gd name="connsiteX1" fmla="*/ 1734345 w 1734345"/>
                  <a:gd name="connsiteY1" fmla="*/ 330774 h 330774"/>
                  <a:gd name="connsiteX2" fmla="*/ 0 w 1734345"/>
                  <a:gd name="connsiteY2" fmla="*/ 330774 h 330774"/>
                  <a:gd name="connsiteX3" fmla="*/ 432327 w 1734345"/>
                  <a:gd name="connsiteY3" fmla="*/ 2952 h 330774"/>
                  <a:gd name="connsiteX0" fmla="*/ 1408387 w 1734345"/>
                  <a:gd name="connsiteY0" fmla="*/ 0 h 325958"/>
                  <a:gd name="connsiteX1" fmla="*/ 1734345 w 1734345"/>
                  <a:gd name="connsiteY1" fmla="*/ 325958 h 325958"/>
                  <a:gd name="connsiteX2" fmla="*/ 0 w 1734345"/>
                  <a:gd name="connsiteY2" fmla="*/ 325958 h 325958"/>
                  <a:gd name="connsiteX0" fmla="*/ 0 w 325958"/>
                  <a:gd name="connsiteY0" fmla="*/ 0 h 325958"/>
                  <a:gd name="connsiteX1" fmla="*/ 325958 w 325958"/>
                  <a:gd name="connsiteY1" fmla="*/ 325958 h 325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958" h="325958">
                    <a:moveTo>
                      <a:pt x="0" y="0"/>
                    </a:moveTo>
                    <a:cubicBezTo>
                      <a:pt x="180022" y="0"/>
                      <a:pt x="325958" y="145936"/>
                      <a:pt x="325958" y="325958"/>
                    </a:cubicBezTo>
                  </a:path>
                </a:pathLst>
              </a:custGeom>
              <a:noFill/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A38D25A-7293-DDF2-57F3-76E83DCA6B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87946" y="1145994"/>
                <a:ext cx="163292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B6322CD-44CD-0DB4-93C0-2B2F4BC933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4143" y="1525922"/>
                <a:ext cx="0" cy="584052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9CED880B-16E4-ECAD-DB51-BE0970EF31A0}"/>
                </a:ext>
              </a:extLst>
            </p:cNvPr>
            <p:cNvGrpSpPr/>
            <p:nvPr/>
          </p:nvGrpSpPr>
          <p:grpSpPr>
            <a:xfrm>
              <a:off x="5236441" y="3499986"/>
              <a:ext cx="1288968" cy="1885725"/>
              <a:chOff x="5234133" y="688064"/>
              <a:chExt cx="1288968" cy="1885725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5EF2E2D8-C1E9-44B5-29E4-97953B10683A}"/>
                  </a:ext>
                </a:extLst>
              </p:cNvPr>
              <p:cNvGrpSpPr/>
              <p:nvPr/>
            </p:nvGrpSpPr>
            <p:grpSpPr>
              <a:xfrm>
                <a:off x="6353901" y="688064"/>
                <a:ext cx="169200" cy="168576"/>
                <a:chOff x="3553852" y="4866657"/>
                <a:chExt cx="169200" cy="168576"/>
              </a:xfrm>
            </p:grpSpPr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38F076CF-B192-02FB-F015-824DD4DF7923}"/>
                    </a:ext>
                  </a:extLst>
                </p:cNvPr>
                <p:cNvSpPr/>
                <p:nvPr/>
              </p:nvSpPr>
              <p:spPr>
                <a:xfrm>
                  <a:off x="3584452" y="4896945"/>
                  <a:ext cx="108000" cy="108000"/>
                </a:xfrm>
                <a:prstGeom prst="ellipse">
                  <a:avLst/>
                </a:prstGeom>
                <a:solidFill>
                  <a:srgbClr val="00B0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326E448D-9D8D-9DE2-9322-D0A55FF878C0}"/>
                    </a:ext>
                  </a:extLst>
                </p:cNvPr>
                <p:cNvSpPr/>
                <p:nvPr/>
              </p:nvSpPr>
              <p:spPr>
                <a:xfrm>
                  <a:off x="3553852" y="4866657"/>
                  <a:ext cx="169200" cy="168576"/>
                </a:xfrm>
                <a:prstGeom prst="ellipse">
                  <a:avLst/>
                </a:prstGeom>
                <a:noFill/>
                <a:ln>
                  <a:solidFill>
                    <a:srgbClr val="00B0B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704A63E3-611C-1004-7559-E66B6FC1DF1F}"/>
                  </a:ext>
                </a:extLst>
              </p:cNvPr>
              <p:cNvGrpSpPr/>
              <p:nvPr/>
            </p:nvGrpSpPr>
            <p:grpSpPr>
              <a:xfrm>
                <a:off x="6353901" y="2405213"/>
                <a:ext cx="169200" cy="168576"/>
                <a:chOff x="3553852" y="4866657"/>
                <a:chExt cx="169200" cy="168576"/>
              </a:xfrm>
            </p:grpSpPr>
            <p:sp>
              <p:nvSpPr>
                <p:cNvPr id="113" name="Oval 112">
                  <a:extLst>
                    <a:ext uri="{FF2B5EF4-FFF2-40B4-BE49-F238E27FC236}">
                      <a16:creationId xmlns:a16="http://schemas.microsoft.com/office/drawing/2014/main" id="{A079D0D1-5FE5-E33F-5C04-8D446A3A4BE6}"/>
                    </a:ext>
                  </a:extLst>
                </p:cNvPr>
                <p:cNvSpPr/>
                <p:nvPr/>
              </p:nvSpPr>
              <p:spPr>
                <a:xfrm>
                  <a:off x="3584452" y="4896945"/>
                  <a:ext cx="108000" cy="108000"/>
                </a:xfrm>
                <a:prstGeom prst="ellipse">
                  <a:avLst/>
                </a:prstGeom>
                <a:solidFill>
                  <a:srgbClr val="00B0B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5F211B4E-B23A-40DE-D0E4-8C442056226D}"/>
                    </a:ext>
                  </a:extLst>
                </p:cNvPr>
                <p:cNvSpPr/>
                <p:nvPr/>
              </p:nvSpPr>
              <p:spPr>
                <a:xfrm>
                  <a:off x="3553852" y="4866657"/>
                  <a:ext cx="169200" cy="168576"/>
                </a:xfrm>
                <a:prstGeom prst="ellipse">
                  <a:avLst/>
                </a:prstGeom>
                <a:noFill/>
                <a:ln>
                  <a:solidFill>
                    <a:srgbClr val="00B0B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8" name="Rectangle: Top Corners Rounded 70">
                <a:extLst>
                  <a:ext uri="{FF2B5EF4-FFF2-40B4-BE49-F238E27FC236}">
                    <a16:creationId xmlns:a16="http://schemas.microsoft.com/office/drawing/2014/main" id="{4A00F125-ACED-62AF-DAA4-6CD119095B7D}"/>
                  </a:ext>
                </a:extLst>
              </p:cNvPr>
              <p:cNvSpPr/>
              <p:nvPr/>
            </p:nvSpPr>
            <p:spPr>
              <a:xfrm rot="16200000">
                <a:off x="5217736" y="797350"/>
                <a:ext cx="371329" cy="325958"/>
              </a:xfrm>
              <a:custGeom>
                <a:avLst/>
                <a:gdLst>
                  <a:gd name="connsiteX0" fmla="*/ 325958 w 1734345"/>
                  <a:gd name="connsiteY0" fmla="*/ 0 h 1144316"/>
                  <a:gd name="connsiteX1" fmla="*/ 1408387 w 1734345"/>
                  <a:gd name="connsiteY1" fmla="*/ 0 h 1144316"/>
                  <a:gd name="connsiteX2" fmla="*/ 1734345 w 1734345"/>
                  <a:gd name="connsiteY2" fmla="*/ 325958 h 1144316"/>
                  <a:gd name="connsiteX3" fmla="*/ 1734345 w 1734345"/>
                  <a:gd name="connsiteY3" fmla="*/ 1144316 h 1144316"/>
                  <a:gd name="connsiteX4" fmla="*/ 1734345 w 1734345"/>
                  <a:gd name="connsiteY4" fmla="*/ 1144316 h 1144316"/>
                  <a:gd name="connsiteX5" fmla="*/ 0 w 1734345"/>
                  <a:gd name="connsiteY5" fmla="*/ 1144316 h 1144316"/>
                  <a:gd name="connsiteX6" fmla="*/ 0 w 1734345"/>
                  <a:gd name="connsiteY6" fmla="*/ 1144316 h 1144316"/>
                  <a:gd name="connsiteX7" fmla="*/ 0 w 1734345"/>
                  <a:gd name="connsiteY7" fmla="*/ 325958 h 1144316"/>
                  <a:gd name="connsiteX8" fmla="*/ 325958 w 1734345"/>
                  <a:gd name="connsiteY8" fmla="*/ 0 h 1144316"/>
                  <a:gd name="connsiteX0" fmla="*/ 1408387 w 1734345"/>
                  <a:gd name="connsiteY0" fmla="*/ 0 h 1144316"/>
                  <a:gd name="connsiteX1" fmla="*/ 1734345 w 1734345"/>
                  <a:gd name="connsiteY1" fmla="*/ 325958 h 1144316"/>
                  <a:gd name="connsiteX2" fmla="*/ 1734345 w 1734345"/>
                  <a:gd name="connsiteY2" fmla="*/ 1144316 h 1144316"/>
                  <a:gd name="connsiteX3" fmla="*/ 1734345 w 1734345"/>
                  <a:gd name="connsiteY3" fmla="*/ 1144316 h 1144316"/>
                  <a:gd name="connsiteX4" fmla="*/ 0 w 1734345"/>
                  <a:gd name="connsiteY4" fmla="*/ 1144316 h 1144316"/>
                  <a:gd name="connsiteX5" fmla="*/ 0 w 1734345"/>
                  <a:gd name="connsiteY5" fmla="*/ 1144316 h 1144316"/>
                  <a:gd name="connsiteX6" fmla="*/ 0 w 1734345"/>
                  <a:gd name="connsiteY6" fmla="*/ 325958 h 1144316"/>
                  <a:gd name="connsiteX7" fmla="*/ 417398 w 1734345"/>
                  <a:gd name="connsiteY7" fmla="*/ 91440 h 1144316"/>
                  <a:gd name="connsiteX0" fmla="*/ 1408387 w 1734345"/>
                  <a:gd name="connsiteY0" fmla="*/ 22009 h 1166325"/>
                  <a:gd name="connsiteX1" fmla="*/ 1734345 w 1734345"/>
                  <a:gd name="connsiteY1" fmla="*/ 347967 h 1166325"/>
                  <a:gd name="connsiteX2" fmla="*/ 1734345 w 1734345"/>
                  <a:gd name="connsiteY2" fmla="*/ 1166325 h 1166325"/>
                  <a:gd name="connsiteX3" fmla="*/ 1734345 w 1734345"/>
                  <a:gd name="connsiteY3" fmla="*/ 1166325 h 1166325"/>
                  <a:gd name="connsiteX4" fmla="*/ 0 w 1734345"/>
                  <a:gd name="connsiteY4" fmla="*/ 1166325 h 1166325"/>
                  <a:gd name="connsiteX5" fmla="*/ 0 w 1734345"/>
                  <a:gd name="connsiteY5" fmla="*/ 1166325 h 1166325"/>
                  <a:gd name="connsiteX6" fmla="*/ 0 w 1734345"/>
                  <a:gd name="connsiteY6" fmla="*/ 347967 h 1166325"/>
                  <a:gd name="connsiteX7" fmla="*/ 432327 w 1734345"/>
                  <a:gd name="connsiteY7" fmla="*/ 20145 h 1166325"/>
                  <a:gd name="connsiteX0" fmla="*/ 1408387 w 1734345"/>
                  <a:gd name="connsiteY0" fmla="*/ 4816 h 1149132"/>
                  <a:gd name="connsiteX1" fmla="*/ 1734345 w 1734345"/>
                  <a:gd name="connsiteY1" fmla="*/ 330774 h 1149132"/>
                  <a:gd name="connsiteX2" fmla="*/ 1734345 w 1734345"/>
                  <a:gd name="connsiteY2" fmla="*/ 1149132 h 1149132"/>
                  <a:gd name="connsiteX3" fmla="*/ 1734345 w 1734345"/>
                  <a:gd name="connsiteY3" fmla="*/ 1149132 h 1149132"/>
                  <a:gd name="connsiteX4" fmla="*/ 0 w 1734345"/>
                  <a:gd name="connsiteY4" fmla="*/ 1149132 h 1149132"/>
                  <a:gd name="connsiteX5" fmla="*/ 0 w 1734345"/>
                  <a:gd name="connsiteY5" fmla="*/ 1149132 h 1149132"/>
                  <a:gd name="connsiteX6" fmla="*/ 0 w 1734345"/>
                  <a:gd name="connsiteY6" fmla="*/ 330774 h 1149132"/>
                  <a:gd name="connsiteX7" fmla="*/ 432327 w 1734345"/>
                  <a:gd name="connsiteY7" fmla="*/ 2952 h 1149132"/>
                  <a:gd name="connsiteX0" fmla="*/ 1408387 w 1734345"/>
                  <a:gd name="connsiteY0" fmla="*/ 4816 h 1149132"/>
                  <a:gd name="connsiteX1" fmla="*/ 1734345 w 1734345"/>
                  <a:gd name="connsiteY1" fmla="*/ 330774 h 1149132"/>
                  <a:gd name="connsiteX2" fmla="*/ 1734345 w 1734345"/>
                  <a:gd name="connsiteY2" fmla="*/ 1149132 h 1149132"/>
                  <a:gd name="connsiteX3" fmla="*/ 0 w 1734345"/>
                  <a:gd name="connsiteY3" fmla="*/ 1149132 h 1149132"/>
                  <a:gd name="connsiteX4" fmla="*/ 0 w 1734345"/>
                  <a:gd name="connsiteY4" fmla="*/ 1149132 h 1149132"/>
                  <a:gd name="connsiteX5" fmla="*/ 0 w 1734345"/>
                  <a:gd name="connsiteY5" fmla="*/ 330774 h 1149132"/>
                  <a:gd name="connsiteX6" fmla="*/ 432327 w 1734345"/>
                  <a:gd name="connsiteY6" fmla="*/ 2952 h 1149132"/>
                  <a:gd name="connsiteX0" fmla="*/ 1408387 w 1734345"/>
                  <a:gd name="connsiteY0" fmla="*/ 4816 h 1149132"/>
                  <a:gd name="connsiteX1" fmla="*/ 1734345 w 1734345"/>
                  <a:gd name="connsiteY1" fmla="*/ 330774 h 1149132"/>
                  <a:gd name="connsiteX2" fmla="*/ 1734345 w 1734345"/>
                  <a:gd name="connsiteY2" fmla="*/ 1149132 h 1149132"/>
                  <a:gd name="connsiteX3" fmla="*/ 0 w 1734345"/>
                  <a:gd name="connsiteY3" fmla="*/ 1149132 h 1149132"/>
                  <a:gd name="connsiteX4" fmla="*/ 0 w 1734345"/>
                  <a:gd name="connsiteY4" fmla="*/ 330774 h 1149132"/>
                  <a:gd name="connsiteX5" fmla="*/ 432327 w 1734345"/>
                  <a:gd name="connsiteY5" fmla="*/ 2952 h 1149132"/>
                  <a:gd name="connsiteX0" fmla="*/ 1408387 w 1734345"/>
                  <a:gd name="connsiteY0" fmla="*/ 4816 h 1149132"/>
                  <a:gd name="connsiteX1" fmla="*/ 1734345 w 1734345"/>
                  <a:gd name="connsiteY1" fmla="*/ 330774 h 1149132"/>
                  <a:gd name="connsiteX2" fmla="*/ 0 w 1734345"/>
                  <a:gd name="connsiteY2" fmla="*/ 1149132 h 1149132"/>
                  <a:gd name="connsiteX3" fmla="*/ 0 w 1734345"/>
                  <a:gd name="connsiteY3" fmla="*/ 330774 h 1149132"/>
                  <a:gd name="connsiteX4" fmla="*/ 432327 w 1734345"/>
                  <a:gd name="connsiteY4" fmla="*/ 2952 h 1149132"/>
                  <a:gd name="connsiteX0" fmla="*/ 1408387 w 1734345"/>
                  <a:gd name="connsiteY0" fmla="*/ 4816 h 330774"/>
                  <a:gd name="connsiteX1" fmla="*/ 1734345 w 1734345"/>
                  <a:gd name="connsiteY1" fmla="*/ 330774 h 330774"/>
                  <a:gd name="connsiteX2" fmla="*/ 0 w 1734345"/>
                  <a:gd name="connsiteY2" fmla="*/ 330774 h 330774"/>
                  <a:gd name="connsiteX3" fmla="*/ 432327 w 1734345"/>
                  <a:gd name="connsiteY3" fmla="*/ 2952 h 330774"/>
                  <a:gd name="connsiteX0" fmla="*/ 1408387 w 1734345"/>
                  <a:gd name="connsiteY0" fmla="*/ 0 h 325958"/>
                  <a:gd name="connsiteX1" fmla="*/ 1734345 w 1734345"/>
                  <a:gd name="connsiteY1" fmla="*/ 325958 h 325958"/>
                  <a:gd name="connsiteX2" fmla="*/ 0 w 1734345"/>
                  <a:gd name="connsiteY2" fmla="*/ 325958 h 325958"/>
                  <a:gd name="connsiteX0" fmla="*/ 0 w 325958"/>
                  <a:gd name="connsiteY0" fmla="*/ 0 h 325958"/>
                  <a:gd name="connsiteX1" fmla="*/ 325958 w 325958"/>
                  <a:gd name="connsiteY1" fmla="*/ 325958 h 325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5958" h="325958">
                    <a:moveTo>
                      <a:pt x="0" y="0"/>
                    </a:moveTo>
                    <a:cubicBezTo>
                      <a:pt x="180022" y="0"/>
                      <a:pt x="325958" y="145936"/>
                      <a:pt x="325958" y="325958"/>
                    </a:cubicBezTo>
                  </a:path>
                </a:pathLst>
              </a:custGeom>
              <a:noFill/>
              <a:ln w="19050">
                <a:solidFill>
                  <a:srgbClr val="00B0B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EAC37AD4-72A8-AD9B-FB1F-656F9CA3DA9D}"/>
                  </a:ext>
                </a:extLst>
              </p:cNvPr>
              <p:cNvCxnSpPr>
                <a:cxnSpLocks/>
                <a:stCxn id="108" idx="1"/>
                <a:endCxn id="116" idx="2"/>
              </p:cNvCxnSpPr>
              <p:nvPr/>
            </p:nvCxnSpPr>
            <p:spPr>
              <a:xfrm flipV="1">
                <a:off x="5566380" y="772352"/>
                <a:ext cx="787521" cy="2313"/>
              </a:xfrm>
              <a:prstGeom prst="line">
                <a:avLst/>
              </a:prstGeom>
              <a:ln w="19050">
                <a:solidFill>
                  <a:srgbClr val="00B0BA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6DDE5C87-B3CD-FFDC-5297-6F14DD55252B}"/>
                  </a:ext>
                </a:extLst>
              </p:cNvPr>
              <p:cNvGrpSpPr/>
              <p:nvPr/>
            </p:nvGrpSpPr>
            <p:grpSpPr>
              <a:xfrm>
                <a:off x="5234133" y="2119073"/>
                <a:ext cx="1119768" cy="371330"/>
                <a:chOff x="5234133" y="2134001"/>
                <a:chExt cx="1119768" cy="371330"/>
              </a:xfrm>
            </p:grpSpPr>
            <p:sp>
              <p:nvSpPr>
                <p:cNvPr id="111" name="Rectangle: Top Corners Rounded 70">
                  <a:extLst>
                    <a:ext uri="{FF2B5EF4-FFF2-40B4-BE49-F238E27FC236}">
                      <a16:creationId xmlns:a16="http://schemas.microsoft.com/office/drawing/2014/main" id="{618944AD-06FA-B3DF-589E-E53EF6E6237A}"/>
                    </a:ext>
                  </a:extLst>
                </p:cNvPr>
                <p:cNvSpPr/>
                <p:nvPr/>
              </p:nvSpPr>
              <p:spPr>
                <a:xfrm rot="5400000" flipV="1">
                  <a:off x="5211447" y="2156687"/>
                  <a:ext cx="371330" cy="325958"/>
                </a:xfrm>
                <a:custGeom>
                  <a:avLst/>
                  <a:gdLst>
                    <a:gd name="connsiteX0" fmla="*/ 325958 w 1734345"/>
                    <a:gd name="connsiteY0" fmla="*/ 0 h 1144316"/>
                    <a:gd name="connsiteX1" fmla="*/ 1408387 w 1734345"/>
                    <a:gd name="connsiteY1" fmla="*/ 0 h 1144316"/>
                    <a:gd name="connsiteX2" fmla="*/ 1734345 w 1734345"/>
                    <a:gd name="connsiteY2" fmla="*/ 325958 h 1144316"/>
                    <a:gd name="connsiteX3" fmla="*/ 1734345 w 1734345"/>
                    <a:gd name="connsiteY3" fmla="*/ 1144316 h 1144316"/>
                    <a:gd name="connsiteX4" fmla="*/ 1734345 w 1734345"/>
                    <a:gd name="connsiteY4" fmla="*/ 1144316 h 1144316"/>
                    <a:gd name="connsiteX5" fmla="*/ 0 w 1734345"/>
                    <a:gd name="connsiteY5" fmla="*/ 1144316 h 1144316"/>
                    <a:gd name="connsiteX6" fmla="*/ 0 w 1734345"/>
                    <a:gd name="connsiteY6" fmla="*/ 1144316 h 1144316"/>
                    <a:gd name="connsiteX7" fmla="*/ 0 w 1734345"/>
                    <a:gd name="connsiteY7" fmla="*/ 325958 h 1144316"/>
                    <a:gd name="connsiteX8" fmla="*/ 325958 w 1734345"/>
                    <a:gd name="connsiteY8" fmla="*/ 0 h 1144316"/>
                    <a:gd name="connsiteX0" fmla="*/ 1408387 w 1734345"/>
                    <a:gd name="connsiteY0" fmla="*/ 0 h 1144316"/>
                    <a:gd name="connsiteX1" fmla="*/ 1734345 w 1734345"/>
                    <a:gd name="connsiteY1" fmla="*/ 325958 h 1144316"/>
                    <a:gd name="connsiteX2" fmla="*/ 1734345 w 1734345"/>
                    <a:gd name="connsiteY2" fmla="*/ 1144316 h 1144316"/>
                    <a:gd name="connsiteX3" fmla="*/ 1734345 w 1734345"/>
                    <a:gd name="connsiteY3" fmla="*/ 1144316 h 1144316"/>
                    <a:gd name="connsiteX4" fmla="*/ 0 w 1734345"/>
                    <a:gd name="connsiteY4" fmla="*/ 1144316 h 1144316"/>
                    <a:gd name="connsiteX5" fmla="*/ 0 w 1734345"/>
                    <a:gd name="connsiteY5" fmla="*/ 1144316 h 1144316"/>
                    <a:gd name="connsiteX6" fmla="*/ 0 w 1734345"/>
                    <a:gd name="connsiteY6" fmla="*/ 325958 h 1144316"/>
                    <a:gd name="connsiteX7" fmla="*/ 417398 w 1734345"/>
                    <a:gd name="connsiteY7" fmla="*/ 91440 h 1144316"/>
                    <a:gd name="connsiteX0" fmla="*/ 1408387 w 1734345"/>
                    <a:gd name="connsiteY0" fmla="*/ 22009 h 1166325"/>
                    <a:gd name="connsiteX1" fmla="*/ 1734345 w 1734345"/>
                    <a:gd name="connsiteY1" fmla="*/ 347967 h 1166325"/>
                    <a:gd name="connsiteX2" fmla="*/ 1734345 w 1734345"/>
                    <a:gd name="connsiteY2" fmla="*/ 1166325 h 1166325"/>
                    <a:gd name="connsiteX3" fmla="*/ 1734345 w 1734345"/>
                    <a:gd name="connsiteY3" fmla="*/ 1166325 h 1166325"/>
                    <a:gd name="connsiteX4" fmla="*/ 0 w 1734345"/>
                    <a:gd name="connsiteY4" fmla="*/ 1166325 h 1166325"/>
                    <a:gd name="connsiteX5" fmla="*/ 0 w 1734345"/>
                    <a:gd name="connsiteY5" fmla="*/ 1166325 h 1166325"/>
                    <a:gd name="connsiteX6" fmla="*/ 0 w 1734345"/>
                    <a:gd name="connsiteY6" fmla="*/ 347967 h 1166325"/>
                    <a:gd name="connsiteX7" fmla="*/ 432327 w 1734345"/>
                    <a:gd name="connsiteY7" fmla="*/ 20145 h 1166325"/>
                    <a:gd name="connsiteX0" fmla="*/ 1408387 w 1734345"/>
                    <a:gd name="connsiteY0" fmla="*/ 4816 h 1149132"/>
                    <a:gd name="connsiteX1" fmla="*/ 1734345 w 1734345"/>
                    <a:gd name="connsiteY1" fmla="*/ 330774 h 1149132"/>
                    <a:gd name="connsiteX2" fmla="*/ 1734345 w 1734345"/>
                    <a:gd name="connsiteY2" fmla="*/ 1149132 h 1149132"/>
                    <a:gd name="connsiteX3" fmla="*/ 1734345 w 1734345"/>
                    <a:gd name="connsiteY3" fmla="*/ 1149132 h 1149132"/>
                    <a:gd name="connsiteX4" fmla="*/ 0 w 1734345"/>
                    <a:gd name="connsiteY4" fmla="*/ 1149132 h 1149132"/>
                    <a:gd name="connsiteX5" fmla="*/ 0 w 1734345"/>
                    <a:gd name="connsiteY5" fmla="*/ 1149132 h 1149132"/>
                    <a:gd name="connsiteX6" fmla="*/ 0 w 1734345"/>
                    <a:gd name="connsiteY6" fmla="*/ 330774 h 1149132"/>
                    <a:gd name="connsiteX7" fmla="*/ 432327 w 1734345"/>
                    <a:gd name="connsiteY7" fmla="*/ 2952 h 1149132"/>
                    <a:gd name="connsiteX0" fmla="*/ 1408387 w 1734345"/>
                    <a:gd name="connsiteY0" fmla="*/ 4816 h 1149132"/>
                    <a:gd name="connsiteX1" fmla="*/ 1734345 w 1734345"/>
                    <a:gd name="connsiteY1" fmla="*/ 330774 h 1149132"/>
                    <a:gd name="connsiteX2" fmla="*/ 1734345 w 1734345"/>
                    <a:gd name="connsiteY2" fmla="*/ 1149132 h 1149132"/>
                    <a:gd name="connsiteX3" fmla="*/ 0 w 1734345"/>
                    <a:gd name="connsiteY3" fmla="*/ 1149132 h 1149132"/>
                    <a:gd name="connsiteX4" fmla="*/ 0 w 1734345"/>
                    <a:gd name="connsiteY4" fmla="*/ 1149132 h 1149132"/>
                    <a:gd name="connsiteX5" fmla="*/ 0 w 1734345"/>
                    <a:gd name="connsiteY5" fmla="*/ 330774 h 1149132"/>
                    <a:gd name="connsiteX6" fmla="*/ 432327 w 1734345"/>
                    <a:gd name="connsiteY6" fmla="*/ 2952 h 1149132"/>
                    <a:gd name="connsiteX0" fmla="*/ 1408387 w 1734345"/>
                    <a:gd name="connsiteY0" fmla="*/ 4816 h 1149132"/>
                    <a:gd name="connsiteX1" fmla="*/ 1734345 w 1734345"/>
                    <a:gd name="connsiteY1" fmla="*/ 330774 h 1149132"/>
                    <a:gd name="connsiteX2" fmla="*/ 1734345 w 1734345"/>
                    <a:gd name="connsiteY2" fmla="*/ 1149132 h 1149132"/>
                    <a:gd name="connsiteX3" fmla="*/ 0 w 1734345"/>
                    <a:gd name="connsiteY3" fmla="*/ 1149132 h 1149132"/>
                    <a:gd name="connsiteX4" fmla="*/ 0 w 1734345"/>
                    <a:gd name="connsiteY4" fmla="*/ 330774 h 1149132"/>
                    <a:gd name="connsiteX5" fmla="*/ 432327 w 1734345"/>
                    <a:gd name="connsiteY5" fmla="*/ 2952 h 1149132"/>
                    <a:gd name="connsiteX0" fmla="*/ 1408387 w 1734345"/>
                    <a:gd name="connsiteY0" fmla="*/ 4816 h 1149132"/>
                    <a:gd name="connsiteX1" fmla="*/ 1734345 w 1734345"/>
                    <a:gd name="connsiteY1" fmla="*/ 330774 h 1149132"/>
                    <a:gd name="connsiteX2" fmla="*/ 0 w 1734345"/>
                    <a:gd name="connsiteY2" fmla="*/ 1149132 h 1149132"/>
                    <a:gd name="connsiteX3" fmla="*/ 0 w 1734345"/>
                    <a:gd name="connsiteY3" fmla="*/ 330774 h 1149132"/>
                    <a:gd name="connsiteX4" fmla="*/ 432327 w 1734345"/>
                    <a:gd name="connsiteY4" fmla="*/ 2952 h 1149132"/>
                    <a:gd name="connsiteX0" fmla="*/ 1408387 w 1734345"/>
                    <a:gd name="connsiteY0" fmla="*/ 4816 h 330774"/>
                    <a:gd name="connsiteX1" fmla="*/ 1734345 w 1734345"/>
                    <a:gd name="connsiteY1" fmla="*/ 330774 h 330774"/>
                    <a:gd name="connsiteX2" fmla="*/ 0 w 1734345"/>
                    <a:gd name="connsiteY2" fmla="*/ 330774 h 330774"/>
                    <a:gd name="connsiteX3" fmla="*/ 432327 w 1734345"/>
                    <a:gd name="connsiteY3" fmla="*/ 2952 h 330774"/>
                    <a:gd name="connsiteX0" fmla="*/ 1408387 w 1734345"/>
                    <a:gd name="connsiteY0" fmla="*/ 0 h 325958"/>
                    <a:gd name="connsiteX1" fmla="*/ 1734345 w 1734345"/>
                    <a:gd name="connsiteY1" fmla="*/ 325958 h 325958"/>
                    <a:gd name="connsiteX2" fmla="*/ 0 w 1734345"/>
                    <a:gd name="connsiteY2" fmla="*/ 325958 h 325958"/>
                    <a:gd name="connsiteX0" fmla="*/ 0 w 325958"/>
                    <a:gd name="connsiteY0" fmla="*/ 0 h 325958"/>
                    <a:gd name="connsiteX1" fmla="*/ 325958 w 325958"/>
                    <a:gd name="connsiteY1" fmla="*/ 325958 h 325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25958" h="325958">
                      <a:moveTo>
                        <a:pt x="0" y="0"/>
                      </a:moveTo>
                      <a:cubicBezTo>
                        <a:pt x="180022" y="0"/>
                        <a:pt x="325958" y="145936"/>
                        <a:pt x="325958" y="325958"/>
                      </a:cubicBezTo>
                    </a:path>
                  </a:pathLst>
                </a:custGeom>
                <a:noFill/>
                <a:ln w="19050">
                  <a:solidFill>
                    <a:srgbClr val="00B0BA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06FDB646-4A25-C24E-76B5-2479AC4CC3B7}"/>
                    </a:ext>
                  </a:extLst>
                </p:cNvPr>
                <p:cNvCxnSpPr>
                  <a:cxnSpLocks/>
                  <a:stCxn id="111" idx="1"/>
                </p:cNvCxnSpPr>
                <p:nvPr/>
              </p:nvCxnSpPr>
              <p:spPr>
                <a:xfrm flipV="1">
                  <a:off x="5560091" y="2504429"/>
                  <a:ext cx="793810" cy="902"/>
                </a:xfrm>
                <a:prstGeom prst="line">
                  <a:avLst/>
                </a:prstGeom>
                <a:ln w="19050">
                  <a:solidFill>
                    <a:srgbClr val="00B0BA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4034970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921</TotalTime>
  <Words>181</Words>
  <Application>Microsoft Office PowerPoint</Application>
  <PresentationFormat>Custom</PresentationFormat>
  <Paragraphs>34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LEMON MILK Light</vt:lpstr>
      <vt:lpstr>Arial</vt:lpstr>
      <vt:lpstr>LEMON MILK Bold</vt:lpstr>
      <vt:lpstr>Calibri Light</vt:lpstr>
      <vt:lpstr>Quicksand</vt:lpstr>
      <vt:lpstr>Calibri</vt:lpstr>
      <vt:lpstr>Tema de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isabella villegas</dc:creator>
  <cp:lastModifiedBy>Estudio</cp:lastModifiedBy>
  <cp:revision>36</cp:revision>
  <dcterms:created xsi:type="dcterms:W3CDTF">2020-11-09T05:08:51Z</dcterms:created>
  <dcterms:modified xsi:type="dcterms:W3CDTF">2022-08-29T16:49:35Z</dcterms:modified>
</cp:coreProperties>
</file>