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AFF"/>
    <a:srgbClr val="7742FF"/>
    <a:srgbClr val="FB963D"/>
    <a:srgbClr val="FED851"/>
    <a:srgbClr val="50AD07"/>
    <a:srgbClr val="CEE453"/>
    <a:srgbClr val="FF4182"/>
    <a:srgbClr val="01A8F3"/>
    <a:srgbClr val="5CBB36"/>
    <a:srgbClr val="FF9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9" d="100"/>
          <a:sy n="69" d="100"/>
        </p:scale>
        <p:origin x="6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A4F579C1-2BF4-3439-2D04-C5E075D9A83C}"/>
              </a:ext>
            </a:extLst>
          </p:cNvPr>
          <p:cNvGrpSpPr/>
          <p:nvPr/>
        </p:nvGrpSpPr>
        <p:grpSpPr>
          <a:xfrm>
            <a:off x="552610" y="502424"/>
            <a:ext cx="8007030" cy="5068925"/>
            <a:chOff x="320448" y="488052"/>
            <a:chExt cx="8007030" cy="5068925"/>
          </a:xfrm>
        </p:grpSpPr>
        <p:sp>
          <p:nvSpPr>
            <p:cNvPr id="58" name="Rectangle: Top Corners Rounded 57">
              <a:extLst>
                <a:ext uri="{FF2B5EF4-FFF2-40B4-BE49-F238E27FC236}">
                  <a16:creationId xmlns:a16="http://schemas.microsoft.com/office/drawing/2014/main" id="{E4A26C5E-CA79-610A-9243-43B037E0A85A}"/>
                </a:ext>
              </a:extLst>
            </p:cNvPr>
            <p:cNvSpPr/>
            <p:nvPr/>
          </p:nvSpPr>
          <p:spPr>
            <a:xfrm rot="16200000">
              <a:off x="1571823" y="2008066"/>
              <a:ext cx="2565187" cy="2049719"/>
            </a:xfrm>
            <a:custGeom>
              <a:avLst/>
              <a:gdLst>
                <a:gd name="connsiteX0" fmla="*/ 494023 w 2565187"/>
                <a:gd name="connsiteY0" fmla="*/ 0 h 2049719"/>
                <a:gd name="connsiteX1" fmla="*/ 2071164 w 2565187"/>
                <a:gd name="connsiteY1" fmla="*/ 0 h 2049719"/>
                <a:gd name="connsiteX2" fmla="*/ 2565187 w 2565187"/>
                <a:gd name="connsiteY2" fmla="*/ 494023 h 2049719"/>
                <a:gd name="connsiteX3" fmla="*/ 2565187 w 2565187"/>
                <a:gd name="connsiteY3" fmla="*/ 2049719 h 2049719"/>
                <a:gd name="connsiteX4" fmla="*/ 2565187 w 2565187"/>
                <a:gd name="connsiteY4" fmla="*/ 2049719 h 2049719"/>
                <a:gd name="connsiteX5" fmla="*/ 0 w 2565187"/>
                <a:gd name="connsiteY5" fmla="*/ 2049719 h 2049719"/>
                <a:gd name="connsiteX6" fmla="*/ 0 w 2565187"/>
                <a:gd name="connsiteY6" fmla="*/ 2049719 h 2049719"/>
                <a:gd name="connsiteX7" fmla="*/ 0 w 2565187"/>
                <a:gd name="connsiteY7" fmla="*/ 494023 h 2049719"/>
                <a:gd name="connsiteX8" fmla="*/ 494023 w 2565187"/>
                <a:gd name="connsiteY8" fmla="*/ 0 h 2049719"/>
                <a:gd name="connsiteX0" fmla="*/ 0 w 2656627"/>
                <a:gd name="connsiteY0" fmla="*/ 2049719 h 2141159"/>
                <a:gd name="connsiteX1" fmla="*/ 0 w 2656627"/>
                <a:gd name="connsiteY1" fmla="*/ 2049719 h 2141159"/>
                <a:gd name="connsiteX2" fmla="*/ 0 w 2656627"/>
                <a:gd name="connsiteY2" fmla="*/ 494023 h 2141159"/>
                <a:gd name="connsiteX3" fmla="*/ 494023 w 2656627"/>
                <a:gd name="connsiteY3" fmla="*/ 0 h 2141159"/>
                <a:gd name="connsiteX4" fmla="*/ 2071164 w 2656627"/>
                <a:gd name="connsiteY4" fmla="*/ 0 h 2141159"/>
                <a:gd name="connsiteX5" fmla="*/ 2565187 w 2656627"/>
                <a:gd name="connsiteY5" fmla="*/ 494023 h 2141159"/>
                <a:gd name="connsiteX6" fmla="*/ 2565187 w 2656627"/>
                <a:gd name="connsiteY6" fmla="*/ 2049719 h 2141159"/>
                <a:gd name="connsiteX7" fmla="*/ 2656627 w 2656627"/>
                <a:gd name="connsiteY7" fmla="*/ 2141159 h 2141159"/>
                <a:gd name="connsiteX0" fmla="*/ 0 w 2565187"/>
                <a:gd name="connsiteY0" fmla="*/ 2049719 h 2049719"/>
                <a:gd name="connsiteX1" fmla="*/ 0 w 2565187"/>
                <a:gd name="connsiteY1" fmla="*/ 2049719 h 2049719"/>
                <a:gd name="connsiteX2" fmla="*/ 0 w 2565187"/>
                <a:gd name="connsiteY2" fmla="*/ 494023 h 2049719"/>
                <a:gd name="connsiteX3" fmla="*/ 494023 w 2565187"/>
                <a:gd name="connsiteY3" fmla="*/ 0 h 2049719"/>
                <a:gd name="connsiteX4" fmla="*/ 2071164 w 2565187"/>
                <a:gd name="connsiteY4" fmla="*/ 0 h 2049719"/>
                <a:gd name="connsiteX5" fmla="*/ 2565187 w 2565187"/>
                <a:gd name="connsiteY5" fmla="*/ 494023 h 2049719"/>
                <a:gd name="connsiteX6" fmla="*/ 2565187 w 2565187"/>
                <a:gd name="connsiteY6" fmla="*/ 2049719 h 204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187" h="2049719">
                  <a:moveTo>
                    <a:pt x="0" y="2049719"/>
                  </a:moveTo>
                  <a:lnTo>
                    <a:pt x="0" y="2049719"/>
                  </a:lnTo>
                  <a:lnTo>
                    <a:pt x="0" y="494023"/>
                  </a:lnTo>
                  <a:cubicBezTo>
                    <a:pt x="0" y="221182"/>
                    <a:pt x="221182" y="0"/>
                    <a:pt x="494023" y="0"/>
                  </a:cubicBezTo>
                  <a:lnTo>
                    <a:pt x="2071164" y="0"/>
                  </a:lnTo>
                  <a:cubicBezTo>
                    <a:pt x="2344005" y="0"/>
                    <a:pt x="2565187" y="221182"/>
                    <a:pt x="2565187" y="494023"/>
                  </a:cubicBezTo>
                  <a:lnTo>
                    <a:pt x="2565187" y="2049719"/>
                  </a:lnTo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9316DFDF-64D1-94D7-BB3B-8DEB95F9DFD2}"/>
                </a:ext>
              </a:extLst>
            </p:cNvPr>
            <p:cNvSpPr/>
            <p:nvPr/>
          </p:nvSpPr>
          <p:spPr>
            <a:xfrm rot="16200000">
              <a:off x="4939618" y="1106491"/>
              <a:ext cx="1434223" cy="1237129"/>
            </a:xfrm>
            <a:custGeom>
              <a:avLst/>
              <a:gdLst>
                <a:gd name="connsiteX0" fmla="*/ 533809 w 1434223"/>
                <a:gd name="connsiteY0" fmla="*/ 0 h 1237129"/>
                <a:gd name="connsiteX1" fmla="*/ 900414 w 1434223"/>
                <a:gd name="connsiteY1" fmla="*/ 0 h 1237129"/>
                <a:gd name="connsiteX2" fmla="*/ 1434223 w 1434223"/>
                <a:gd name="connsiteY2" fmla="*/ 533809 h 1237129"/>
                <a:gd name="connsiteX3" fmla="*/ 1434223 w 1434223"/>
                <a:gd name="connsiteY3" fmla="*/ 1237129 h 1237129"/>
                <a:gd name="connsiteX4" fmla="*/ 1434223 w 1434223"/>
                <a:gd name="connsiteY4" fmla="*/ 1237129 h 1237129"/>
                <a:gd name="connsiteX5" fmla="*/ 0 w 1434223"/>
                <a:gd name="connsiteY5" fmla="*/ 1237129 h 1237129"/>
                <a:gd name="connsiteX6" fmla="*/ 0 w 1434223"/>
                <a:gd name="connsiteY6" fmla="*/ 1237129 h 1237129"/>
                <a:gd name="connsiteX7" fmla="*/ 0 w 1434223"/>
                <a:gd name="connsiteY7" fmla="*/ 533809 h 1237129"/>
                <a:gd name="connsiteX8" fmla="*/ 533809 w 1434223"/>
                <a:gd name="connsiteY8" fmla="*/ 0 h 1237129"/>
                <a:gd name="connsiteX0" fmla="*/ 0 w 1525663"/>
                <a:gd name="connsiteY0" fmla="*/ 1237129 h 1328569"/>
                <a:gd name="connsiteX1" fmla="*/ 0 w 1525663"/>
                <a:gd name="connsiteY1" fmla="*/ 1237129 h 1328569"/>
                <a:gd name="connsiteX2" fmla="*/ 0 w 1525663"/>
                <a:gd name="connsiteY2" fmla="*/ 533809 h 1328569"/>
                <a:gd name="connsiteX3" fmla="*/ 533809 w 1525663"/>
                <a:gd name="connsiteY3" fmla="*/ 0 h 1328569"/>
                <a:gd name="connsiteX4" fmla="*/ 900414 w 1525663"/>
                <a:gd name="connsiteY4" fmla="*/ 0 h 1328569"/>
                <a:gd name="connsiteX5" fmla="*/ 1434223 w 1525663"/>
                <a:gd name="connsiteY5" fmla="*/ 533809 h 1328569"/>
                <a:gd name="connsiteX6" fmla="*/ 1434223 w 1525663"/>
                <a:gd name="connsiteY6" fmla="*/ 1237129 h 1328569"/>
                <a:gd name="connsiteX7" fmla="*/ 1525663 w 1525663"/>
                <a:gd name="connsiteY7" fmla="*/ 1328569 h 1328569"/>
                <a:gd name="connsiteX0" fmla="*/ 0 w 1434223"/>
                <a:gd name="connsiteY0" fmla="*/ 1237129 h 1237129"/>
                <a:gd name="connsiteX1" fmla="*/ 0 w 1434223"/>
                <a:gd name="connsiteY1" fmla="*/ 1237129 h 1237129"/>
                <a:gd name="connsiteX2" fmla="*/ 0 w 1434223"/>
                <a:gd name="connsiteY2" fmla="*/ 533809 h 1237129"/>
                <a:gd name="connsiteX3" fmla="*/ 533809 w 1434223"/>
                <a:gd name="connsiteY3" fmla="*/ 0 h 1237129"/>
                <a:gd name="connsiteX4" fmla="*/ 900414 w 1434223"/>
                <a:gd name="connsiteY4" fmla="*/ 0 h 1237129"/>
                <a:gd name="connsiteX5" fmla="*/ 1434223 w 1434223"/>
                <a:gd name="connsiteY5" fmla="*/ 533809 h 1237129"/>
                <a:gd name="connsiteX6" fmla="*/ 1434223 w 1434223"/>
                <a:gd name="connsiteY6" fmla="*/ 1237129 h 123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223" h="1237129">
                  <a:moveTo>
                    <a:pt x="0" y="1237129"/>
                  </a:moveTo>
                  <a:lnTo>
                    <a:pt x="0" y="1237129"/>
                  </a:lnTo>
                  <a:lnTo>
                    <a:pt x="0" y="533809"/>
                  </a:lnTo>
                  <a:cubicBezTo>
                    <a:pt x="0" y="238994"/>
                    <a:pt x="238994" y="0"/>
                    <a:pt x="533809" y="0"/>
                  </a:cubicBezTo>
                  <a:lnTo>
                    <a:pt x="900414" y="0"/>
                  </a:lnTo>
                  <a:cubicBezTo>
                    <a:pt x="1195229" y="0"/>
                    <a:pt x="1434223" y="238994"/>
                    <a:pt x="1434223" y="533809"/>
                  </a:cubicBezTo>
                  <a:lnTo>
                    <a:pt x="1434223" y="1237129"/>
                  </a:lnTo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Top Corners Rounded 58">
              <a:extLst>
                <a:ext uri="{FF2B5EF4-FFF2-40B4-BE49-F238E27FC236}">
                  <a16:creationId xmlns:a16="http://schemas.microsoft.com/office/drawing/2014/main" id="{46F53598-6C45-93CD-2772-30A81758C798}"/>
                </a:ext>
              </a:extLst>
            </p:cNvPr>
            <p:cNvSpPr/>
            <p:nvPr/>
          </p:nvSpPr>
          <p:spPr>
            <a:xfrm rot="16200000">
              <a:off x="4939618" y="3730444"/>
              <a:ext cx="1434223" cy="1237129"/>
            </a:xfrm>
            <a:custGeom>
              <a:avLst/>
              <a:gdLst>
                <a:gd name="connsiteX0" fmla="*/ 533809 w 1434223"/>
                <a:gd name="connsiteY0" fmla="*/ 0 h 1237129"/>
                <a:gd name="connsiteX1" fmla="*/ 900414 w 1434223"/>
                <a:gd name="connsiteY1" fmla="*/ 0 h 1237129"/>
                <a:gd name="connsiteX2" fmla="*/ 1434223 w 1434223"/>
                <a:gd name="connsiteY2" fmla="*/ 533809 h 1237129"/>
                <a:gd name="connsiteX3" fmla="*/ 1434223 w 1434223"/>
                <a:gd name="connsiteY3" fmla="*/ 1237129 h 1237129"/>
                <a:gd name="connsiteX4" fmla="*/ 1434223 w 1434223"/>
                <a:gd name="connsiteY4" fmla="*/ 1237129 h 1237129"/>
                <a:gd name="connsiteX5" fmla="*/ 0 w 1434223"/>
                <a:gd name="connsiteY5" fmla="*/ 1237129 h 1237129"/>
                <a:gd name="connsiteX6" fmla="*/ 0 w 1434223"/>
                <a:gd name="connsiteY6" fmla="*/ 1237129 h 1237129"/>
                <a:gd name="connsiteX7" fmla="*/ 0 w 1434223"/>
                <a:gd name="connsiteY7" fmla="*/ 533809 h 1237129"/>
                <a:gd name="connsiteX8" fmla="*/ 533809 w 1434223"/>
                <a:gd name="connsiteY8" fmla="*/ 0 h 1237129"/>
                <a:gd name="connsiteX0" fmla="*/ 0 w 1525663"/>
                <a:gd name="connsiteY0" fmla="*/ 1237129 h 1328569"/>
                <a:gd name="connsiteX1" fmla="*/ 0 w 1525663"/>
                <a:gd name="connsiteY1" fmla="*/ 1237129 h 1328569"/>
                <a:gd name="connsiteX2" fmla="*/ 0 w 1525663"/>
                <a:gd name="connsiteY2" fmla="*/ 533809 h 1328569"/>
                <a:gd name="connsiteX3" fmla="*/ 533809 w 1525663"/>
                <a:gd name="connsiteY3" fmla="*/ 0 h 1328569"/>
                <a:gd name="connsiteX4" fmla="*/ 900414 w 1525663"/>
                <a:gd name="connsiteY4" fmla="*/ 0 h 1328569"/>
                <a:gd name="connsiteX5" fmla="*/ 1434223 w 1525663"/>
                <a:gd name="connsiteY5" fmla="*/ 533809 h 1328569"/>
                <a:gd name="connsiteX6" fmla="*/ 1434223 w 1525663"/>
                <a:gd name="connsiteY6" fmla="*/ 1237129 h 1328569"/>
                <a:gd name="connsiteX7" fmla="*/ 1525663 w 1525663"/>
                <a:gd name="connsiteY7" fmla="*/ 1328569 h 1328569"/>
                <a:gd name="connsiteX0" fmla="*/ 0 w 1434223"/>
                <a:gd name="connsiteY0" fmla="*/ 1237129 h 1237129"/>
                <a:gd name="connsiteX1" fmla="*/ 0 w 1434223"/>
                <a:gd name="connsiteY1" fmla="*/ 1237129 h 1237129"/>
                <a:gd name="connsiteX2" fmla="*/ 0 w 1434223"/>
                <a:gd name="connsiteY2" fmla="*/ 533809 h 1237129"/>
                <a:gd name="connsiteX3" fmla="*/ 533809 w 1434223"/>
                <a:gd name="connsiteY3" fmla="*/ 0 h 1237129"/>
                <a:gd name="connsiteX4" fmla="*/ 900414 w 1434223"/>
                <a:gd name="connsiteY4" fmla="*/ 0 h 1237129"/>
                <a:gd name="connsiteX5" fmla="*/ 1434223 w 1434223"/>
                <a:gd name="connsiteY5" fmla="*/ 533809 h 1237129"/>
                <a:gd name="connsiteX6" fmla="*/ 1434223 w 1434223"/>
                <a:gd name="connsiteY6" fmla="*/ 1237129 h 123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223" h="1237129">
                  <a:moveTo>
                    <a:pt x="0" y="1237129"/>
                  </a:moveTo>
                  <a:lnTo>
                    <a:pt x="0" y="1237129"/>
                  </a:lnTo>
                  <a:lnTo>
                    <a:pt x="0" y="533809"/>
                  </a:lnTo>
                  <a:cubicBezTo>
                    <a:pt x="0" y="238994"/>
                    <a:pt x="238994" y="0"/>
                    <a:pt x="533809" y="0"/>
                  </a:cubicBezTo>
                  <a:lnTo>
                    <a:pt x="900414" y="0"/>
                  </a:lnTo>
                  <a:cubicBezTo>
                    <a:pt x="1195229" y="0"/>
                    <a:pt x="1434223" y="238994"/>
                    <a:pt x="1434223" y="533809"/>
                  </a:cubicBezTo>
                  <a:lnTo>
                    <a:pt x="1434223" y="1237129"/>
                  </a:lnTo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750C3C-995A-02AC-3C6A-45A8A75D6E22}"/>
                </a:ext>
              </a:extLst>
            </p:cNvPr>
            <p:cNvGrpSpPr/>
            <p:nvPr/>
          </p:nvGrpSpPr>
          <p:grpSpPr>
            <a:xfrm>
              <a:off x="2697604" y="1181730"/>
              <a:ext cx="2575579" cy="1048745"/>
              <a:chOff x="2697604" y="1181730"/>
              <a:chExt cx="2575579" cy="1048745"/>
            </a:xfrm>
          </p:grpSpPr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36E7A9F6-3B64-4854-77FE-6936B0619366}"/>
                  </a:ext>
                </a:extLst>
              </p:cNvPr>
              <p:cNvSpPr/>
              <p:nvPr/>
            </p:nvSpPr>
            <p:spPr>
              <a:xfrm rot="5400000">
                <a:off x="3929542" y="886834"/>
                <a:ext cx="1018405" cy="16688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CEE453"/>
                  </a:gs>
                  <a:gs pos="100000">
                    <a:srgbClr val="50AD07"/>
                  </a:gs>
                </a:gsLst>
                <a:lin ang="5400000" scaled="1"/>
              </a:gradFill>
              <a:ln w="85725" cap="rnd">
                <a:gradFill>
                  <a:gsLst>
                    <a:gs pos="0">
                      <a:srgbClr val="CEE453"/>
                    </a:gs>
                    <a:gs pos="100000">
                      <a:srgbClr val="50AD07"/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Top Corners Rounded 10">
                <a:extLst>
                  <a:ext uri="{FF2B5EF4-FFF2-40B4-BE49-F238E27FC236}">
                    <a16:creationId xmlns:a16="http://schemas.microsoft.com/office/drawing/2014/main" id="{87316EB7-75F8-3459-EC11-07C293AC808C}"/>
                  </a:ext>
                </a:extLst>
              </p:cNvPr>
              <p:cNvSpPr/>
              <p:nvPr/>
            </p:nvSpPr>
            <p:spPr>
              <a:xfrm rot="5400000">
                <a:off x="3798203" y="751848"/>
                <a:ext cx="875397" cy="193250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 w="508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18AAD4F4-0C75-AFBA-CB7E-92346D451802}"/>
                  </a:ext>
                </a:extLst>
              </p:cNvPr>
              <p:cNvSpPr/>
              <p:nvPr/>
            </p:nvSpPr>
            <p:spPr>
              <a:xfrm rot="5400000">
                <a:off x="2632598" y="1246736"/>
                <a:ext cx="1048745" cy="918733"/>
              </a:xfrm>
              <a:prstGeom prst="hexagon">
                <a:avLst>
                  <a:gd name="adj" fmla="val 27702"/>
                  <a:gd name="vf" fmla="val 115470"/>
                </a:avLst>
              </a:prstGeom>
              <a:solidFill>
                <a:schemeClr val="bg1"/>
              </a:solidFill>
              <a:ln w="101600" cap="rnd">
                <a:gradFill>
                  <a:gsLst>
                    <a:gs pos="0">
                      <a:srgbClr val="50AD07"/>
                    </a:gs>
                    <a:gs pos="100000">
                      <a:srgbClr val="CEE453"/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uadroTexto 42">
                <a:extLst>
                  <a:ext uri="{FF2B5EF4-FFF2-40B4-BE49-F238E27FC236}">
                    <a16:creationId xmlns:a16="http://schemas.microsoft.com/office/drawing/2014/main" id="{28BF7BF4-FFE1-0E06-382E-73B44548BBD0}"/>
                  </a:ext>
                </a:extLst>
              </p:cNvPr>
              <p:cNvSpPr txBox="1"/>
              <p:nvPr/>
            </p:nvSpPr>
            <p:spPr>
              <a:xfrm>
                <a:off x="3673487" y="1684609"/>
                <a:ext cx="14232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7" name="CuadroTexto 43">
                <a:extLst>
                  <a:ext uri="{FF2B5EF4-FFF2-40B4-BE49-F238E27FC236}">
                    <a16:creationId xmlns:a16="http://schemas.microsoft.com/office/drawing/2014/main" id="{6D06FB87-BD13-823D-827E-20B70A56E3BA}"/>
                  </a:ext>
                </a:extLst>
              </p:cNvPr>
              <p:cNvSpPr txBox="1"/>
              <p:nvPr/>
            </p:nvSpPr>
            <p:spPr>
              <a:xfrm>
                <a:off x="3502248" y="1406214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rgbClr val="50AD07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rgbClr val="50AD07"/>
                  </a:solidFill>
                  <a:latin typeface="Quicksand" pitchFamily="2" charset="0"/>
                </a:endParaRPr>
              </a:p>
            </p:txBody>
          </p:sp>
          <p:sp>
            <p:nvSpPr>
              <p:cNvPr id="8" name="CuadroTexto 42">
                <a:extLst>
                  <a:ext uri="{FF2B5EF4-FFF2-40B4-BE49-F238E27FC236}">
                    <a16:creationId xmlns:a16="http://schemas.microsoft.com/office/drawing/2014/main" id="{DE4438BB-5C53-F5EF-2DB8-32018E24E7EA}"/>
                  </a:ext>
                </a:extLst>
              </p:cNvPr>
              <p:cNvSpPr txBox="1"/>
              <p:nvPr/>
            </p:nvSpPr>
            <p:spPr>
              <a:xfrm>
                <a:off x="3517516" y="1581055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latin typeface="Quicksand" pitchFamily="2" charset="0"/>
                  </a:rPr>
                  <a:t>SUBTÍTULO</a:t>
                </a:r>
              </a:p>
            </p:txBody>
          </p:sp>
        </p:grp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0D228018-4E11-6506-A99D-3635C47DC469}"/>
                </a:ext>
              </a:extLst>
            </p:cNvPr>
            <p:cNvSpPr/>
            <p:nvPr/>
          </p:nvSpPr>
          <p:spPr>
            <a:xfrm rot="5400000">
              <a:off x="1552386" y="2205620"/>
              <a:ext cx="1018405" cy="1668876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3BAAFF"/>
                </a:gs>
                <a:gs pos="100000">
                  <a:srgbClr val="7742FF"/>
                </a:gs>
              </a:gsLst>
              <a:lin ang="5400000" scaled="1"/>
            </a:gradFill>
            <a:ln w="85725" cap="rnd">
              <a:gradFill>
                <a:gsLst>
                  <a:gs pos="0">
                    <a:srgbClr val="3BAAFF"/>
                  </a:gs>
                  <a:gs pos="100000">
                    <a:srgbClr val="7742FF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53E047F0-C9C9-563F-5FC7-FD89775EE471}"/>
                </a:ext>
              </a:extLst>
            </p:cNvPr>
            <p:cNvSpPr/>
            <p:nvPr/>
          </p:nvSpPr>
          <p:spPr>
            <a:xfrm rot="5400000">
              <a:off x="1421047" y="2070634"/>
              <a:ext cx="875397" cy="1932506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508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1AF1F38-6C99-C641-0AF9-48522800237C}"/>
                </a:ext>
              </a:extLst>
            </p:cNvPr>
            <p:cNvSpPr/>
            <p:nvPr/>
          </p:nvSpPr>
          <p:spPr>
            <a:xfrm rot="5400000">
              <a:off x="255442" y="2565522"/>
              <a:ext cx="1048745" cy="918733"/>
            </a:xfrm>
            <a:prstGeom prst="hexagon">
              <a:avLst>
                <a:gd name="adj" fmla="val 27702"/>
                <a:gd name="vf" fmla="val 115470"/>
              </a:avLst>
            </a:prstGeom>
            <a:solidFill>
              <a:schemeClr val="bg1"/>
            </a:solidFill>
            <a:ln w="101600" cap="rnd">
              <a:gradFill>
                <a:gsLst>
                  <a:gs pos="0">
                    <a:srgbClr val="7742FF"/>
                  </a:gs>
                  <a:gs pos="100000">
                    <a:srgbClr val="3BAAFF"/>
                  </a:gs>
                </a:gsLst>
                <a:lin ang="5400000" scaled="1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adroTexto 201">
              <a:extLst>
                <a:ext uri="{FF2B5EF4-FFF2-40B4-BE49-F238E27FC236}">
                  <a16:creationId xmlns:a16="http://schemas.microsoft.com/office/drawing/2014/main" id="{7846FE4C-4E23-2F43-F2FF-195307D5AD94}"/>
                </a:ext>
              </a:extLst>
            </p:cNvPr>
            <p:cNvSpPr txBox="1"/>
            <p:nvPr/>
          </p:nvSpPr>
          <p:spPr>
            <a:xfrm>
              <a:off x="1309280" y="2772340"/>
              <a:ext cx="169204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s-ES" sz="1600" dirty="0">
                  <a:gradFill flip="none" rotWithShape="1">
                    <a:gsLst>
                      <a:gs pos="0">
                        <a:srgbClr val="3BAAFF"/>
                      </a:gs>
                      <a:gs pos="100000">
                        <a:srgbClr val="7742FF"/>
                      </a:gs>
                    </a:gsLst>
                    <a:lin ang="10800000" scaled="1"/>
                    <a:tileRect/>
                  </a:gradFill>
                  <a:latin typeface="LEMON MILK Light" panose="00000400000000000000" pitchFamily="50" charset="0"/>
                </a:rPr>
                <a:t>SUBTÍTULO</a:t>
              </a:r>
            </a:p>
            <a:p>
              <a:pPr>
                <a:lnSpc>
                  <a:spcPts val="2000"/>
                </a:lnSpc>
              </a:pPr>
              <a:r>
                <a:rPr lang="es-ES" sz="1600" dirty="0">
                  <a:gradFill flip="none" rotWithShape="1">
                    <a:gsLst>
                      <a:gs pos="0">
                        <a:srgbClr val="3BAAFF"/>
                      </a:gs>
                      <a:gs pos="100000">
                        <a:srgbClr val="7742FF"/>
                      </a:gs>
                    </a:gsLst>
                    <a:lin ang="10800000" scaled="1"/>
                    <a:tileRect/>
                  </a:gradFill>
                  <a:latin typeface="LEMON MILK Bold" panose="00000800000000000000" pitchFamily="50" charset="0"/>
                </a:rPr>
                <a:t>TÍTULO</a:t>
              </a:r>
              <a:endParaRPr lang="es-CO" sz="1600" dirty="0">
                <a:gradFill flip="none" rotWithShape="1">
                  <a:gsLst>
                    <a:gs pos="0">
                      <a:srgbClr val="3BAAFF"/>
                    </a:gs>
                    <a:gs pos="100000">
                      <a:srgbClr val="7742FF"/>
                    </a:gs>
                  </a:gsLst>
                  <a:lin ang="10800000" scaled="1"/>
                  <a:tileRect/>
                </a:gradFill>
                <a:latin typeface="LEMON MILK Bold" panose="00000800000000000000" pitchFamily="50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A6B70B-B841-DF82-92C4-A781F9B26EA3}"/>
                </a:ext>
              </a:extLst>
            </p:cNvPr>
            <p:cNvGrpSpPr/>
            <p:nvPr/>
          </p:nvGrpSpPr>
          <p:grpSpPr>
            <a:xfrm>
              <a:off x="2697604" y="3812638"/>
              <a:ext cx="2575579" cy="1048745"/>
              <a:chOff x="2697604" y="1181730"/>
              <a:chExt cx="2575579" cy="1048745"/>
            </a:xfrm>
          </p:grpSpPr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D09082C6-60B4-1A75-03AC-99FD89ED0457}"/>
                  </a:ext>
                </a:extLst>
              </p:cNvPr>
              <p:cNvSpPr/>
              <p:nvPr/>
            </p:nvSpPr>
            <p:spPr>
              <a:xfrm rot="5400000">
                <a:off x="3929542" y="886834"/>
                <a:ext cx="1018405" cy="16688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CEE453"/>
                  </a:gs>
                  <a:gs pos="100000">
                    <a:srgbClr val="50AD07"/>
                  </a:gs>
                </a:gsLst>
                <a:lin ang="5400000" scaled="1"/>
              </a:gradFill>
              <a:ln w="85725" cap="rnd">
                <a:gradFill>
                  <a:gsLst>
                    <a:gs pos="0">
                      <a:srgbClr val="CEE453"/>
                    </a:gs>
                    <a:gs pos="100000">
                      <a:srgbClr val="50AD07"/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Top Corners Rounded 22">
                <a:extLst>
                  <a:ext uri="{FF2B5EF4-FFF2-40B4-BE49-F238E27FC236}">
                    <a16:creationId xmlns:a16="http://schemas.microsoft.com/office/drawing/2014/main" id="{FEBDC30D-E48E-A544-7665-3807EC839CD8}"/>
                  </a:ext>
                </a:extLst>
              </p:cNvPr>
              <p:cNvSpPr/>
              <p:nvPr/>
            </p:nvSpPr>
            <p:spPr>
              <a:xfrm rot="5400000">
                <a:off x="3798203" y="751848"/>
                <a:ext cx="875397" cy="193250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 w="508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Hexagon 23">
                <a:extLst>
                  <a:ext uri="{FF2B5EF4-FFF2-40B4-BE49-F238E27FC236}">
                    <a16:creationId xmlns:a16="http://schemas.microsoft.com/office/drawing/2014/main" id="{B9511302-5D1A-599D-49EA-C794AAF6D21C}"/>
                  </a:ext>
                </a:extLst>
              </p:cNvPr>
              <p:cNvSpPr/>
              <p:nvPr/>
            </p:nvSpPr>
            <p:spPr>
              <a:xfrm rot="5400000">
                <a:off x="2632598" y="1246736"/>
                <a:ext cx="1048745" cy="918733"/>
              </a:xfrm>
              <a:prstGeom prst="hexagon">
                <a:avLst>
                  <a:gd name="adj" fmla="val 27702"/>
                  <a:gd name="vf" fmla="val 115470"/>
                </a:avLst>
              </a:prstGeom>
              <a:solidFill>
                <a:schemeClr val="bg1"/>
              </a:solidFill>
              <a:ln w="101600" cap="rnd">
                <a:gradFill>
                  <a:gsLst>
                    <a:gs pos="0">
                      <a:srgbClr val="50AD07"/>
                    </a:gs>
                    <a:gs pos="100000">
                      <a:srgbClr val="CEE453"/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uadroTexto 42">
                <a:extLst>
                  <a:ext uri="{FF2B5EF4-FFF2-40B4-BE49-F238E27FC236}">
                    <a16:creationId xmlns:a16="http://schemas.microsoft.com/office/drawing/2014/main" id="{DA1ABF65-B948-2CEC-28D0-1CBEC1727A16}"/>
                  </a:ext>
                </a:extLst>
              </p:cNvPr>
              <p:cNvSpPr txBox="1"/>
              <p:nvPr/>
            </p:nvSpPr>
            <p:spPr>
              <a:xfrm>
                <a:off x="3673487" y="1684609"/>
                <a:ext cx="14232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26" name="CuadroTexto 43">
                <a:extLst>
                  <a:ext uri="{FF2B5EF4-FFF2-40B4-BE49-F238E27FC236}">
                    <a16:creationId xmlns:a16="http://schemas.microsoft.com/office/drawing/2014/main" id="{03379054-A7F4-0FE6-A581-42DDD1E3EF5C}"/>
                  </a:ext>
                </a:extLst>
              </p:cNvPr>
              <p:cNvSpPr txBox="1"/>
              <p:nvPr/>
            </p:nvSpPr>
            <p:spPr>
              <a:xfrm>
                <a:off x="3502248" y="1406214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rgbClr val="50AD07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rgbClr val="50AD07"/>
                  </a:solidFill>
                  <a:latin typeface="Quicksand" pitchFamily="2" charset="0"/>
                </a:endParaRPr>
              </a:p>
            </p:txBody>
          </p:sp>
          <p:sp>
            <p:nvSpPr>
              <p:cNvPr id="27" name="CuadroTexto 42">
                <a:extLst>
                  <a:ext uri="{FF2B5EF4-FFF2-40B4-BE49-F238E27FC236}">
                    <a16:creationId xmlns:a16="http://schemas.microsoft.com/office/drawing/2014/main" id="{C46945FD-EF32-4059-928A-0DA55735676E}"/>
                  </a:ext>
                </a:extLst>
              </p:cNvPr>
              <p:cNvSpPr txBox="1"/>
              <p:nvPr/>
            </p:nvSpPr>
            <p:spPr>
              <a:xfrm>
                <a:off x="3517516" y="1581055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latin typeface="Quicksand" pitchFamily="2" charset="0"/>
                  </a:rPr>
                  <a:t>SUBTÍTULO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21BC223-7ED9-E639-2941-B5B42189E1F3}"/>
                </a:ext>
              </a:extLst>
            </p:cNvPr>
            <p:cNvGrpSpPr/>
            <p:nvPr/>
          </p:nvGrpSpPr>
          <p:grpSpPr>
            <a:xfrm>
              <a:off x="5751899" y="1873568"/>
              <a:ext cx="2575579" cy="1048745"/>
              <a:chOff x="2697604" y="1181730"/>
              <a:chExt cx="2575579" cy="1048745"/>
            </a:xfrm>
          </p:grpSpPr>
          <p:sp>
            <p:nvSpPr>
              <p:cNvPr id="29" name="Rectangle: Top Corners Rounded 28">
                <a:extLst>
                  <a:ext uri="{FF2B5EF4-FFF2-40B4-BE49-F238E27FC236}">
                    <a16:creationId xmlns:a16="http://schemas.microsoft.com/office/drawing/2014/main" id="{BF0A2262-E15F-BFD0-0C6C-7D38FE93EBD2}"/>
                  </a:ext>
                </a:extLst>
              </p:cNvPr>
              <p:cNvSpPr/>
              <p:nvPr/>
            </p:nvSpPr>
            <p:spPr>
              <a:xfrm rot="5400000">
                <a:off x="3929542" y="886834"/>
                <a:ext cx="1018405" cy="16688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ED851"/>
                  </a:gs>
                  <a:gs pos="100000">
                    <a:srgbClr val="FB963D"/>
                  </a:gs>
                </a:gsLst>
                <a:lin ang="5400000" scaled="1"/>
              </a:gradFill>
              <a:ln w="85725" cap="rnd">
                <a:gradFill>
                  <a:gsLst>
                    <a:gs pos="0">
                      <a:srgbClr val="FED851"/>
                    </a:gs>
                    <a:gs pos="100000">
                      <a:srgbClr val="FB963D"/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Top Corners Rounded 29">
                <a:extLst>
                  <a:ext uri="{FF2B5EF4-FFF2-40B4-BE49-F238E27FC236}">
                    <a16:creationId xmlns:a16="http://schemas.microsoft.com/office/drawing/2014/main" id="{AC560666-0BDB-F014-417E-5804EB391F55}"/>
                  </a:ext>
                </a:extLst>
              </p:cNvPr>
              <p:cNvSpPr/>
              <p:nvPr/>
            </p:nvSpPr>
            <p:spPr>
              <a:xfrm rot="5400000">
                <a:off x="3798203" y="751848"/>
                <a:ext cx="875397" cy="193250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 w="508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C220550D-62DB-D5A4-36A9-E218310A2644}"/>
                  </a:ext>
                </a:extLst>
              </p:cNvPr>
              <p:cNvSpPr/>
              <p:nvPr/>
            </p:nvSpPr>
            <p:spPr>
              <a:xfrm rot="5400000">
                <a:off x="2632598" y="1246736"/>
                <a:ext cx="1048745" cy="918733"/>
              </a:xfrm>
              <a:prstGeom prst="hexagon">
                <a:avLst>
                  <a:gd name="adj" fmla="val 27702"/>
                  <a:gd name="vf" fmla="val 115470"/>
                </a:avLst>
              </a:prstGeom>
              <a:solidFill>
                <a:schemeClr val="bg1"/>
              </a:solidFill>
              <a:ln w="101600" cap="rnd">
                <a:gradFill>
                  <a:gsLst>
                    <a:gs pos="0">
                      <a:srgbClr val="FB963D"/>
                    </a:gs>
                    <a:gs pos="100000">
                      <a:srgbClr val="FED851"/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uadroTexto 42">
                <a:extLst>
                  <a:ext uri="{FF2B5EF4-FFF2-40B4-BE49-F238E27FC236}">
                    <a16:creationId xmlns:a16="http://schemas.microsoft.com/office/drawing/2014/main" id="{07BDCD8F-455A-F211-6677-235E160CF818}"/>
                  </a:ext>
                </a:extLst>
              </p:cNvPr>
              <p:cNvSpPr txBox="1"/>
              <p:nvPr/>
            </p:nvSpPr>
            <p:spPr>
              <a:xfrm>
                <a:off x="3673487" y="1684609"/>
                <a:ext cx="14232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33" name="CuadroTexto 43">
                <a:extLst>
                  <a:ext uri="{FF2B5EF4-FFF2-40B4-BE49-F238E27FC236}">
                    <a16:creationId xmlns:a16="http://schemas.microsoft.com/office/drawing/2014/main" id="{F8D4264A-1639-A94A-EB43-78FD1F8714BD}"/>
                  </a:ext>
                </a:extLst>
              </p:cNvPr>
              <p:cNvSpPr txBox="1"/>
              <p:nvPr/>
            </p:nvSpPr>
            <p:spPr>
              <a:xfrm>
                <a:off x="3502248" y="1406214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rgbClr val="FB963D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rgbClr val="FB963D"/>
                  </a:solidFill>
                  <a:latin typeface="Quicksand" pitchFamily="2" charset="0"/>
                </a:endParaRPr>
              </a:p>
            </p:txBody>
          </p:sp>
          <p:sp>
            <p:nvSpPr>
              <p:cNvPr id="34" name="CuadroTexto 42">
                <a:extLst>
                  <a:ext uri="{FF2B5EF4-FFF2-40B4-BE49-F238E27FC236}">
                    <a16:creationId xmlns:a16="http://schemas.microsoft.com/office/drawing/2014/main" id="{55C32E71-F219-B108-602F-39C3D2587CA1}"/>
                  </a:ext>
                </a:extLst>
              </p:cNvPr>
              <p:cNvSpPr txBox="1"/>
              <p:nvPr/>
            </p:nvSpPr>
            <p:spPr>
              <a:xfrm>
                <a:off x="3517516" y="1581055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latin typeface="Quicksand" pitchFamily="2" charset="0"/>
                  </a:rPr>
                  <a:t>SUBTÍTULO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44DAD33-A619-A65E-4156-270F77DB868E}"/>
                </a:ext>
              </a:extLst>
            </p:cNvPr>
            <p:cNvGrpSpPr/>
            <p:nvPr/>
          </p:nvGrpSpPr>
          <p:grpSpPr>
            <a:xfrm>
              <a:off x="5751899" y="488052"/>
              <a:ext cx="2575579" cy="1048745"/>
              <a:chOff x="2697604" y="1181730"/>
              <a:chExt cx="2575579" cy="1048745"/>
            </a:xfrm>
          </p:grpSpPr>
          <p:sp>
            <p:nvSpPr>
              <p:cNvPr id="37" name="Rectangle: Top Corners Rounded 36">
                <a:extLst>
                  <a:ext uri="{FF2B5EF4-FFF2-40B4-BE49-F238E27FC236}">
                    <a16:creationId xmlns:a16="http://schemas.microsoft.com/office/drawing/2014/main" id="{B995997C-DDF8-C4BC-EA90-72A750758693}"/>
                  </a:ext>
                </a:extLst>
              </p:cNvPr>
              <p:cNvSpPr/>
              <p:nvPr/>
            </p:nvSpPr>
            <p:spPr>
              <a:xfrm rot="5400000">
                <a:off x="3929542" y="886834"/>
                <a:ext cx="1018405" cy="16688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ED851"/>
                  </a:gs>
                  <a:gs pos="100000">
                    <a:srgbClr val="FB963D"/>
                  </a:gs>
                </a:gsLst>
                <a:lin ang="5400000" scaled="1"/>
              </a:gradFill>
              <a:ln w="85725" cap="rnd">
                <a:gradFill>
                  <a:gsLst>
                    <a:gs pos="0">
                      <a:srgbClr val="FED851"/>
                    </a:gs>
                    <a:gs pos="100000">
                      <a:srgbClr val="FB963D"/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Top Corners Rounded 37">
                <a:extLst>
                  <a:ext uri="{FF2B5EF4-FFF2-40B4-BE49-F238E27FC236}">
                    <a16:creationId xmlns:a16="http://schemas.microsoft.com/office/drawing/2014/main" id="{F1DBD832-AAF5-723E-EF87-581F936A4789}"/>
                  </a:ext>
                </a:extLst>
              </p:cNvPr>
              <p:cNvSpPr/>
              <p:nvPr/>
            </p:nvSpPr>
            <p:spPr>
              <a:xfrm rot="5400000">
                <a:off x="3798203" y="751848"/>
                <a:ext cx="875397" cy="193250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 w="508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AF1F5664-72D0-6377-604A-19366B7987D6}"/>
                  </a:ext>
                </a:extLst>
              </p:cNvPr>
              <p:cNvSpPr/>
              <p:nvPr/>
            </p:nvSpPr>
            <p:spPr>
              <a:xfrm rot="5400000">
                <a:off x="2632598" y="1246736"/>
                <a:ext cx="1048745" cy="918733"/>
              </a:xfrm>
              <a:prstGeom prst="hexagon">
                <a:avLst>
                  <a:gd name="adj" fmla="val 27702"/>
                  <a:gd name="vf" fmla="val 115470"/>
                </a:avLst>
              </a:prstGeom>
              <a:solidFill>
                <a:schemeClr val="bg1"/>
              </a:solidFill>
              <a:ln w="101600" cap="rnd">
                <a:gradFill>
                  <a:gsLst>
                    <a:gs pos="0">
                      <a:srgbClr val="FB963D"/>
                    </a:gs>
                    <a:gs pos="100000">
                      <a:srgbClr val="FED851"/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uadroTexto 42">
                <a:extLst>
                  <a:ext uri="{FF2B5EF4-FFF2-40B4-BE49-F238E27FC236}">
                    <a16:creationId xmlns:a16="http://schemas.microsoft.com/office/drawing/2014/main" id="{462D092E-1A6A-3A34-401E-38BD9363EE4D}"/>
                  </a:ext>
                </a:extLst>
              </p:cNvPr>
              <p:cNvSpPr txBox="1"/>
              <p:nvPr/>
            </p:nvSpPr>
            <p:spPr>
              <a:xfrm>
                <a:off x="3673487" y="1684609"/>
                <a:ext cx="14232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41" name="CuadroTexto 43">
                <a:extLst>
                  <a:ext uri="{FF2B5EF4-FFF2-40B4-BE49-F238E27FC236}">
                    <a16:creationId xmlns:a16="http://schemas.microsoft.com/office/drawing/2014/main" id="{313AD406-7B84-11BD-14CC-6A5A8169472F}"/>
                  </a:ext>
                </a:extLst>
              </p:cNvPr>
              <p:cNvSpPr txBox="1"/>
              <p:nvPr/>
            </p:nvSpPr>
            <p:spPr>
              <a:xfrm>
                <a:off x="3502248" y="1406214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rgbClr val="FB963D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rgbClr val="FB963D"/>
                  </a:solidFill>
                  <a:latin typeface="Quicksand" pitchFamily="2" charset="0"/>
                </a:endParaRPr>
              </a:p>
            </p:txBody>
          </p:sp>
          <p:sp>
            <p:nvSpPr>
              <p:cNvPr id="42" name="CuadroTexto 42">
                <a:extLst>
                  <a:ext uri="{FF2B5EF4-FFF2-40B4-BE49-F238E27FC236}">
                    <a16:creationId xmlns:a16="http://schemas.microsoft.com/office/drawing/2014/main" id="{85D14F39-88B6-9058-EA19-EB6B1DF5A578}"/>
                  </a:ext>
                </a:extLst>
              </p:cNvPr>
              <p:cNvSpPr txBox="1"/>
              <p:nvPr/>
            </p:nvSpPr>
            <p:spPr>
              <a:xfrm>
                <a:off x="3517516" y="1581055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latin typeface="Quicksand" pitchFamily="2" charset="0"/>
                  </a:rPr>
                  <a:t>SUBTÍTULO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1CA66E7-DEEA-31E8-A134-D4E364160278}"/>
                </a:ext>
              </a:extLst>
            </p:cNvPr>
            <p:cNvGrpSpPr/>
            <p:nvPr/>
          </p:nvGrpSpPr>
          <p:grpSpPr>
            <a:xfrm>
              <a:off x="5746086" y="4508232"/>
              <a:ext cx="2575579" cy="1048745"/>
              <a:chOff x="2697604" y="1181730"/>
              <a:chExt cx="2575579" cy="1048745"/>
            </a:xfrm>
          </p:grpSpPr>
          <p:sp>
            <p:nvSpPr>
              <p:cNvPr id="45" name="Rectangle: Top Corners Rounded 44">
                <a:extLst>
                  <a:ext uri="{FF2B5EF4-FFF2-40B4-BE49-F238E27FC236}">
                    <a16:creationId xmlns:a16="http://schemas.microsoft.com/office/drawing/2014/main" id="{B65511C0-9BCC-B813-B642-CE3A3E159E0B}"/>
                  </a:ext>
                </a:extLst>
              </p:cNvPr>
              <p:cNvSpPr/>
              <p:nvPr/>
            </p:nvSpPr>
            <p:spPr>
              <a:xfrm rot="5400000">
                <a:off x="3929542" y="886834"/>
                <a:ext cx="1018405" cy="16688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ED851"/>
                  </a:gs>
                  <a:gs pos="100000">
                    <a:srgbClr val="FB963D"/>
                  </a:gs>
                </a:gsLst>
                <a:lin ang="5400000" scaled="1"/>
              </a:gradFill>
              <a:ln w="85725" cap="rnd">
                <a:gradFill>
                  <a:gsLst>
                    <a:gs pos="0">
                      <a:srgbClr val="FED851"/>
                    </a:gs>
                    <a:gs pos="100000">
                      <a:srgbClr val="FB963D"/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Top Corners Rounded 45">
                <a:extLst>
                  <a:ext uri="{FF2B5EF4-FFF2-40B4-BE49-F238E27FC236}">
                    <a16:creationId xmlns:a16="http://schemas.microsoft.com/office/drawing/2014/main" id="{5C3A0695-1F03-19E0-371F-51E21065E596}"/>
                  </a:ext>
                </a:extLst>
              </p:cNvPr>
              <p:cNvSpPr/>
              <p:nvPr/>
            </p:nvSpPr>
            <p:spPr>
              <a:xfrm rot="5400000">
                <a:off x="3798203" y="751848"/>
                <a:ext cx="875397" cy="193250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 w="508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Hexagon 46">
                <a:extLst>
                  <a:ext uri="{FF2B5EF4-FFF2-40B4-BE49-F238E27FC236}">
                    <a16:creationId xmlns:a16="http://schemas.microsoft.com/office/drawing/2014/main" id="{9839FE6E-F147-0B5E-5061-54C7AA285668}"/>
                  </a:ext>
                </a:extLst>
              </p:cNvPr>
              <p:cNvSpPr/>
              <p:nvPr/>
            </p:nvSpPr>
            <p:spPr>
              <a:xfrm rot="5400000">
                <a:off x="2632598" y="1246736"/>
                <a:ext cx="1048745" cy="918733"/>
              </a:xfrm>
              <a:prstGeom prst="hexagon">
                <a:avLst>
                  <a:gd name="adj" fmla="val 27702"/>
                  <a:gd name="vf" fmla="val 115470"/>
                </a:avLst>
              </a:prstGeom>
              <a:solidFill>
                <a:schemeClr val="bg1"/>
              </a:solidFill>
              <a:ln w="101600" cap="rnd">
                <a:gradFill>
                  <a:gsLst>
                    <a:gs pos="0">
                      <a:srgbClr val="FB963D"/>
                    </a:gs>
                    <a:gs pos="100000">
                      <a:srgbClr val="FED851"/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uadroTexto 42">
                <a:extLst>
                  <a:ext uri="{FF2B5EF4-FFF2-40B4-BE49-F238E27FC236}">
                    <a16:creationId xmlns:a16="http://schemas.microsoft.com/office/drawing/2014/main" id="{AE109ECA-7107-9C37-BADC-9B16E5D1D59F}"/>
                  </a:ext>
                </a:extLst>
              </p:cNvPr>
              <p:cNvSpPr txBox="1"/>
              <p:nvPr/>
            </p:nvSpPr>
            <p:spPr>
              <a:xfrm>
                <a:off x="3673487" y="1684609"/>
                <a:ext cx="14232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49" name="CuadroTexto 43">
                <a:extLst>
                  <a:ext uri="{FF2B5EF4-FFF2-40B4-BE49-F238E27FC236}">
                    <a16:creationId xmlns:a16="http://schemas.microsoft.com/office/drawing/2014/main" id="{B4BDF98A-CF73-8FB1-53F7-23B4DCA6972C}"/>
                  </a:ext>
                </a:extLst>
              </p:cNvPr>
              <p:cNvSpPr txBox="1"/>
              <p:nvPr/>
            </p:nvSpPr>
            <p:spPr>
              <a:xfrm>
                <a:off x="3502248" y="1406214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rgbClr val="FB963D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rgbClr val="FB963D"/>
                  </a:solidFill>
                  <a:latin typeface="Quicksand" pitchFamily="2" charset="0"/>
                </a:endParaRPr>
              </a:p>
            </p:txBody>
          </p:sp>
          <p:sp>
            <p:nvSpPr>
              <p:cNvPr id="50" name="CuadroTexto 42">
                <a:extLst>
                  <a:ext uri="{FF2B5EF4-FFF2-40B4-BE49-F238E27FC236}">
                    <a16:creationId xmlns:a16="http://schemas.microsoft.com/office/drawing/2014/main" id="{CA5592AA-1A40-D8DF-993E-9F05FECDDC6F}"/>
                  </a:ext>
                </a:extLst>
              </p:cNvPr>
              <p:cNvSpPr txBox="1"/>
              <p:nvPr/>
            </p:nvSpPr>
            <p:spPr>
              <a:xfrm>
                <a:off x="3517516" y="1581055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latin typeface="Quicksand" pitchFamily="2" charset="0"/>
                  </a:rPr>
                  <a:t>SUBTÍTULO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845419A-41E4-FC88-963C-EC31A3911CE4}"/>
                </a:ext>
              </a:extLst>
            </p:cNvPr>
            <p:cNvGrpSpPr/>
            <p:nvPr/>
          </p:nvGrpSpPr>
          <p:grpSpPr>
            <a:xfrm>
              <a:off x="5746086" y="3122716"/>
              <a:ext cx="2575579" cy="1048745"/>
              <a:chOff x="2697604" y="1181730"/>
              <a:chExt cx="2575579" cy="1048745"/>
            </a:xfrm>
          </p:grpSpPr>
          <p:sp>
            <p:nvSpPr>
              <p:cNvPr id="52" name="Rectangle: Top Corners Rounded 51">
                <a:extLst>
                  <a:ext uri="{FF2B5EF4-FFF2-40B4-BE49-F238E27FC236}">
                    <a16:creationId xmlns:a16="http://schemas.microsoft.com/office/drawing/2014/main" id="{3F4FD576-3DEC-A55A-E9D2-8801D8E66037}"/>
                  </a:ext>
                </a:extLst>
              </p:cNvPr>
              <p:cNvSpPr/>
              <p:nvPr/>
            </p:nvSpPr>
            <p:spPr>
              <a:xfrm rot="5400000">
                <a:off x="3929542" y="886834"/>
                <a:ext cx="1018405" cy="16688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ED851"/>
                  </a:gs>
                  <a:gs pos="100000">
                    <a:srgbClr val="FB963D"/>
                  </a:gs>
                </a:gsLst>
                <a:lin ang="5400000" scaled="1"/>
              </a:gradFill>
              <a:ln w="85725" cap="rnd">
                <a:gradFill>
                  <a:gsLst>
                    <a:gs pos="0">
                      <a:srgbClr val="FED851"/>
                    </a:gs>
                    <a:gs pos="100000">
                      <a:srgbClr val="FB963D"/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Top Corners Rounded 52">
                <a:extLst>
                  <a:ext uri="{FF2B5EF4-FFF2-40B4-BE49-F238E27FC236}">
                    <a16:creationId xmlns:a16="http://schemas.microsoft.com/office/drawing/2014/main" id="{113244E3-A1A4-E7B9-8662-8C5BC596A087}"/>
                  </a:ext>
                </a:extLst>
              </p:cNvPr>
              <p:cNvSpPr/>
              <p:nvPr/>
            </p:nvSpPr>
            <p:spPr>
              <a:xfrm rot="5400000">
                <a:off x="3798203" y="751848"/>
                <a:ext cx="875397" cy="193250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 w="508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Hexagon 53">
                <a:extLst>
                  <a:ext uri="{FF2B5EF4-FFF2-40B4-BE49-F238E27FC236}">
                    <a16:creationId xmlns:a16="http://schemas.microsoft.com/office/drawing/2014/main" id="{987CEE11-7940-1F2F-F438-86897A6E0C02}"/>
                  </a:ext>
                </a:extLst>
              </p:cNvPr>
              <p:cNvSpPr/>
              <p:nvPr/>
            </p:nvSpPr>
            <p:spPr>
              <a:xfrm rot="5400000">
                <a:off x="2632598" y="1246736"/>
                <a:ext cx="1048745" cy="918733"/>
              </a:xfrm>
              <a:prstGeom prst="hexagon">
                <a:avLst>
                  <a:gd name="adj" fmla="val 27702"/>
                  <a:gd name="vf" fmla="val 115470"/>
                </a:avLst>
              </a:prstGeom>
              <a:solidFill>
                <a:schemeClr val="bg1"/>
              </a:solidFill>
              <a:ln w="101600" cap="rnd">
                <a:gradFill>
                  <a:gsLst>
                    <a:gs pos="0">
                      <a:srgbClr val="FB963D"/>
                    </a:gs>
                    <a:gs pos="100000">
                      <a:srgbClr val="FED851"/>
                    </a:gs>
                  </a:gsLst>
                  <a:lin ang="5400000" scaled="1"/>
                </a:gra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uadroTexto 42">
                <a:extLst>
                  <a:ext uri="{FF2B5EF4-FFF2-40B4-BE49-F238E27FC236}">
                    <a16:creationId xmlns:a16="http://schemas.microsoft.com/office/drawing/2014/main" id="{60E10F9C-F1AB-AC8B-B521-E4FDA3FEAB39}"/>
                  </a:ext>
                </a:extLst>
              </p:cNvPr>
              <p:cNvSpPr txBox="1"/>
              <p:nvPr/>
            </p:nvSpPr>
            <p:spPr>
              <a:xfrm>
                <a:off x="3673487" y="1684609"/>
                <a:ext cx="142324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</a:t>
                </a:r>
              </a:p>
              <a:p>
                <a:pPr algn="ctr">
                  <a:lnSpc>
                    <a:spcPts val="600"/>
                  </a:lnSpc>
                </a:pPr>
                <a:r>
                  <a:rPr lang="es-ES" sz="5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  <p:sp>
            <p:nvSpPr>
              <p:cNvPr id="56" name="CuadroTexto 43">
                <a:extLst>
                  <a:ext uri="{FF2B5EF4-FFF2-40B4-BE49-F238E27FC236}">
                    <a16:creationId xmlns:a16="http://schemas.microsoft.com/office/drawing/2014/main" id="{17B93EBF-5CCE-ACD5-871D-7335A54AD001}"/>
                  </a:ext>
                </a:extLst>
              </p:cNvPr>
              <p:cNvSpPr txBox="1"/>
              <p:nvPr/>
            </p:nvSpPr>
            <p:spPr>
              <a:xfrm>
                <a:off x="3502248" y="1406214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i="1" dirty="0">
                    <a:solidFill>
                      <a:srgbClr val="FB963D"/>
                    </a:solidFill>
                    <a:latin typeface="Quicksand" pitchFamily="2" charset="0"/>
                  </a:rPr>
                  <a:t>TÍTULO</a:t>
                </a:r>
                <a:endParaRPr lang="es-CO" sz="1100" b="1" i="1" dirty="0">
                  <a:solidFill>
                    <a:srgbClr val="FB963D"/>
                  </a:solidFill>
                  <a:latin typeface="Quicksand" pitchFamily="2" charset="0"/>
                </a:endParaRPr>
              </a:p>
            </p:txBody>
          </p:sp>
          <p:sp>
            <p:nvSpPr>
              <p:cNvPr id="57" name="CuadroTexto 42">
                <a:extLst>
                  <a:ext uri="{FF2B5EF4-FFF2-40B4-BE49-F238E27FC236}">
                    <a16:creationId xmlns:a16="http://schemas.microsoft.com/office/drawing/2014/main" id="{F32815A3-1192-5D74-2333-43817AB2F0DD}"/>
                  </a:ext>
                </a:extLst>
              </p:cNvPr>
              <p:cNvSpPr txBox="1"/>
              <p:nvPr/>
            </p:nvSpPr>
            <p:spPr>
              <a:xfrm>
                <a:off x="3517516" y="1581055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s-ES" sz="700" b="1" i="1" dirty="0">
                    <a:latin typeface="Quicksand" pitchFamily="2" charset="0"/>
                  </a:rPr>
                  <a:t>SUBTÍTULO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158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LEMON MILK Bold</vt:lpstr>
      <vt:lpstr>LEMON MILK Light</vt:lpstr>
      <vt:lpstr>Quicksand</vt:lpstr>
      <vt:lpstr>Arial</vt:lpstr>
      <vt:lpstr>Calibri Light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36</cp:revision>
  <dcterms:created xsi:type="dcterms:W3CDTF">2020-11-09T05:08:51Z</dcterms:created>
  <dcterms:modified xsi:type="dcterms:W3CDTF">2022-08-29T15:56:55Z</dcterms:modified>
</cp:coreProperties>
</file>