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1D0"/>
    <a:srgbClr val="03D08E"/>
    <a:srgbClr val="72ECF2"/>
    <a:srgbClr val="69B0FE"/>
    <a:srgbClr val="BFBFBF"/>
    <a:srgbClr val="6479EA"/>
    <a:srgbClr val="1154AD"/>
    <a:srgbClr val="FC6B46"/>
    <a:srgbClr val="F62D3D"/>
    <a:srgbClr val="FFD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1" d="100"/>
          <a:sy n="71" d="100"/>
        </p:scale>
        <p:origin x="61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73834EB-6AB3-59DB-2117-81E164D800FE}"/>
              </a:ext>
            </a:extLst>
          </p:cNvPr>
          <p:cNvGrpSpPr/>
          <p:nvPr/>
        </p:nvGrpSpPr>
        <p:grpSpPr>
          <a:xfrm>
            <a:off x="276723" y="463515"/>
            <a:ext cx="8558804" cy="5146743"/>
            <a:chOff x="282021" y="383584"/>
            <a:chExt cx="8558804" cy="514674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C3D3374-2F5F-E255-836F-78C09DC65E59}"/>
                </a:ext>
              </a:extLst>
            </p:cNvPr>
            <p:cNvSpPr/>
            <p:nvPr/>
          </p:nvSpPr>
          <p:spPr>
            <a:xfrm>
              <a:off x="1410564" y="1457997"/>
              <a:ext cx="1277147" cy="3003876"/>
            </a:xfrm>
            <a:custGeom>
              <a:avLst/>
              <a:gdLst>
                <a:gd name="connsiteX0" fmla="*/ 0 w 1403937"/>
                <a:gd name="connsiteY0" fmla="*/ 126790 h 3003876"/>
                <a:gd name="connsiteX1" fmla="*/ 126790 w 1403937"/>
                <a:gd name="connsiteY1" fmla="*/ 0 h 3003876"/>
                <a:gd name="connsiteX2" fmla="*/ 1277147 w 1403937"/>
                <a:gd name="connsiteY2" fmla="*/ 0 h 3003876"/>
                <a:gd name="connsiteX3" fmla="*/ 1403937 w 1403937"/>
                <a:gd name="connsiteY3" fmla="*/ 126790 h 3003876"/>
                <a:gd name="connsiteX4" fmla="*/ 1403937 w 1403937"/>
                <a:gd name="connsiteY4" fmla="*/ 2877086 h 3003876"/>
                <a:gd name="connsiteX5" fmla="*/ 1277147 w 1403937"/>
                <a:gd name="connsiteY5" fmla="*/ 3003876 h 3003876"/>
                <a:gd name="connsiteX6" fmla="*/ 126790 w 1403937"/>
                <a:gd name="connsiteY6" fmla="*/ 3003876 h 3003876"/>
                <a:gd name="connsiteX7" fmla="*/ 0 w 1403937"/>
                <a:gd name="connsiteY7" fmla="*/ 2877086 h 3003876"/>
                <a:gd name="connsiteX8" fmla="*/ 0 w 1403937"/>
                <a:gd name="connsiteY8" fmla="*/ 126790 h 3003876"/>
                <a:gd name="connsiteX0" fmla="*/ 1403937 w 1495377"/>
                <a:gd name="connsiteY0" fmla="*/ 2877086 h 3003876"/>
                <a:gd name="connsiteX1" fmla="*/ 1277147 w 1495377"/>
                <a:gd name="connsiteY1" fmla="*/ 3003876 h 3003876"/>
                <a:gd name="connsiteX2" fmla="*/ 126790 w 1495377"/>
                <a:gd name="connsiteY2" fmla="*/ 3003876 h 3003876"/>
                <a:gd name="connsiteX3" fmla="*/ 0 w 1495377"/>
                <a:gd name="connsiteY3" fmla="*/ 2877086 h 3003876"/>
                <a:gd name="connsiteX4" fmla="*/ 0 w 1495377"/>
                <a:gd name="connsiteY4" fmla="*/ 126790 h 3003876"/>
                <a:gd name="connsiteX5" fmla="*/ 126790 w 1495377"/>
                <a:gd name="connsiteY5" fmla="*/ 0 h 3003876"/>
                <a:gd name="connsiteX6" fmla="*/ 1277147 w 1495377"/>
                <a:gd name="connsiteY6" fmla="*/ 0 h 3003876"/>
                <a:gd name="connsiteX7" fmla="*/ 1495377 w 1495377"/>
                <a:gd name="connsiteY7" fmla="*/ 218230 h 3003876"/>
                <a:gd name="connsiteX0" fmla="*/ 1403937 w 1403937"/>
                <a:gd name="connsiteY0" fmla="*/ 2877086 h 3003876"/>
                <a:gd name="connsiteX1" fmla="*/ 1277147 w 1403937"/>
                <a:gd name="connsiteY1" fmla="*/ 3003876 h 3003876"/>
                <a:gd name="connsiteX2" fmla="*/ 126790 w 1403937"/>
                <a:gd name="connsiteY2" fmla="*/ 3003876 h 3003876"/>
                <a:gd name="connsiteX3" fmla="*/ 0 w 1403937"/>
                <a:gd name="connsiteY3" fmla="*/ 2877086 h 3003876"/>
                <a:gd name="connsiteX4" fmla="*/ 0 w 1403937"/>
                <a:gd name="connsiteY4" fmla="*/ 126790 h 3003876"/>
                <a:gd name="connsiteX5" fmla="*/ 126790 w 1403937"/>
                <a:gd name="connsiteY5" fmla="*/ 0 h 3003876"/>
                <a:gd name="connsiteX6" fmla="*/ 1277147 w 1403937"/>
                <a:gd name="connsiteY6" fmla="*/ 0 h 3003876"/>
                <a:gd name="connsiteX0" fmla="*/ 1277147 w 1277147"/>
                <a:gd name="connsiteY0" fmla="*/ 3003876 h 3003876"/>
                <a:gd name="connsiteX1" fmla="*/ 126790 w 1277147"/>
                <a:gd name="connsiteY1" fmla="*/ 3003876 h 3003876"/>
                <a:gd name="connsiteX2" fmla="*/ 0 w 1277147"/>
                <a:gd name="connsiteY2" fmla="*/ 2877086 h 3003876"/>
                <a:gd name="connsiteX3" fmla="*/ 0 w 1277147"/>
                <a:gd name="connsiteY3" fmla="*/ 126790 h 3003876"/>
                <a:gd name="connsiteX4" fmla="*/ 126790 w 1277147"/>
                <a:gd name="connsiteY4" fmla="*/ 0 h 3003876"/>
                <a:gd name="connsiteX5" fmla="*/ 1277147 w 1277147"/>
                <a:gd name="connsiteY5" fmla="*/ 0 h 300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7147" h="3003876">
                  <a:moveTo>
                    <a:pt x="1277147" y="3003876"/>
                  </a:moveTo>
                  <a:lnTo>
                    <a:pt x="126790" y="3003876"/>
                  </a:lnTo>
                  <a:cubicBezTo>
                    <a:pt x="56766" y="3003876"/>
                    <a:pt x="0" y="2947110"/>
                    <a:pt x="0" y="2877086"/>
                  </a:cubicBezTo>
                  <a:lnTo>
                    <a:pt x="0" y="126790"/>
                  </a:lnTo>
                  <a:cubicBezTo>
                    <a:pt x="0" y="56766"/>
                    <a:pt x="56766" y="0"/>
                    <a:pt x="126790" y="0"/>
                  </a:cubicBezTo>
                  <a:lnTo>
                    <a:pt x="1277147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2284A-9FDA-6631-9408-30A2D51FBC90}"/>
                </a:ext>
              </a:extLst>
            </p:cNvPr>
            <p:cNvGrpSpPr/>
            <p:nvPr/>
          </p:nvGrpSpPr>
          <p:grpSpPr>
            <a:xfrm>
              <a:off x="282021" y="2476929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1CED4552-3FCF-5DA6-C9D1-C6AC52254534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49EF87EF-5F12-E87F-A0DF-F981DA970478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Hexagon 1">
                <a:extLst>
                  <a:ext uri="{FF2B5EF4-FFF2-40B4-BE49-F238E27FC236}">
                    <a16:creationId xmlns:a16="http://schemas.microsoft.com/office/drawing/2014/main" id="{AC179578-0406-38AE-B955-0F570844E2AD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F8843A"/>
                  </a:gs>
                  <a:gs pos="100000">
                    <a:srgbClr val="FFDB57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3BA790BA-6592-6B26-A0BB-DEE6A1AD1DC0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49CA078E-EE23-E1F3-5FC2-EF614C0D44E1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ADC52D-9528-5B08-E46C-B97CB9DBD0A7}"/>
                </a:ext>
              </a:extLst>
            </p:cNvPr>
            <p:cNvGrpSpPr/>
            <p:nvPr/>
          </p:nvGrpSpPr>
          <p:grpSpPr>
            <a:xfrm>
              <a:off x="1817952" y="971221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19BD3014-4857-A87C-95A6-05C19B5DD8C8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AF93E111-4D6D-BBE0-B44E-371953CDFC4D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C6C0A9B9-A7F4-32E3-E74E-4720CAD7706E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0">
                    <a:srgbClr val="F62D3D"/>
                  </a:gs>
                  <a:gs pos="100000">
                    <a:srgbClr val="FC6B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94A519E-4AEB-D3DC-CDF0-06714DAC0789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6D5449E-1EF7-7512-EB05-195CE7058F15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adroTexto 42">
                <a:extLst>
                  <a:ext uri="{FF2B5EF4-FFF2-40B4-BE49-F238E27FC236}">
                    <a16:creationId xmlns:a16="http://schemas.microsoft.com/office/drawing/2014/main" id="{CFE3E274-06C7-2D6A-9510-51D54C2EBC70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7" name="CuadroTexto 43">
                <a:extLst>
                  <a:ext uri="{FF2B5EF4-FFF2-40B4-BE49-F238E27FC236}">
                    <a16:creationId xmlns:a16="http://schemas.microsoft.com/office/drawing/2014/main" id="{63748A63-A205-696A-CFDC-07956FEA9F1E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8" name="CuadroTexto 42">
                <a:extLst>
                  <a:ext uri="{FF2B5EF4-FFF2-40B4-BE49-F238E27FC236}">
                    <a16:creationId xmlns:a16="http://schemas.microsoft.com/office/drawing/2014/main" id="{44F43317-DD2C-FD39-D15F-19D222300008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172B9A3-14CF-9E32-EF81-876857FEF1A3}"/>
                </a:ext>
              </a:extLst>
            </p:cNvPr>
            <p:cNvCxnSpPr>
              <a:cxnSpLocks/>
              <a:endCxn id="42" idx="3"/>
            </p:cNvCxnSpPr>
            <p:nvPr/>
          </p:nvCxnSpPr>
          <p:spPr>
            <a:xfrm>
              <a:off x="2578069" y="2959935"/>
              <a:ext cx="3966708" cy="36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7F1210D-A1C2-2CE5-8733-12CE5DE0A4BA}"/>
                </a:ext>
              </a:extLst>
            </p:cNvPr>
            <p:cNvSpPr/>
            <p:nvPr/>
          </p:nvSpPr>
          <p:spPr>
            <a:xfrm>
              <a:off x="4446447" y="865320"/>
              <a:ext cx="1256330" cy="1164315"/>
            </a:xfrm>
            <a:custGeom>
              <a:avLst/>
              <a:gdLst>
                <a:gd name="connsiteX0" fmla="*/ 0 w 1397573"/>
                <a:gd name="connsiteY0" fmla="*/ 141243 h 1164315"/>
                <a:gd name="connsiteX1" fmla="*/ 141243 w 1397573"/>
                <a:gd name="connsiteY1" fmla="*/ 0 h 1164315"/>
                <a:gd name="connsiteX2" fmla="*/ 1256330 w 1397573"/>
                <a:gd name="connsiteY2" fmla="*/ 0 h 1164315"/>
                <a:gd name="connsiteX3" fmla="*/ 1397573 w 1397573"/>
                <a:gd name="connsiteY3" fmla="*/ 141243 h 1164315"/>
                <a:gd name="connsiteX4" fmla="*/ 1397573 w 1397573"/>
                <a:gd name="connsiteY4" fmla="*/ 1023072 h 1164315"/>
                <a:gd name="connsiteX5" fmla="*/ 1256330 w 1397573"/>
                <a:gd name="connsiteY5" fmla="*/ 1164315 h 1164315"/>
                <a:gd name="connsiteX6" fmla="*/ 141243 w 1397573"/>
                <a:gd name="connsiteY6" fmla="*/ 1164315 h 1164315"/>
                <a:gd name="connsiteX7" fmla="*/ 0 w 1397573"/>
                <a:gd name="connsiteY7" fmla="*/ 1023072 h 1164315"/>
                <a:gd name="connsiteX8" fmla="*/ 0 w 1397573"/>
                <a:gd name="connsiteY8" fmla="*/ 141243 h 1164315"/>
                <a:gd name="connsiteX0" fmla="*/ 1397573 w 1489013"/>
                <a:gd name="connsiteY0" fmla="*/ 1023072 h 1164315"/>
                <a:gd name="connsiteX1" fmla="*/ 1256330 w 1489013"/>
                <a:gd name="connsiteY1" fmla="*/ 1164315 h 1164315"/>
                <a:gd name="connsiteX2" fmla="*/ 141243 w 1489013"/>
                <a:gd name="connsiteY2" fmla="*/ 1164315 h 1164315"/>
                <a:gd name="connsiteX3" fmla="*/ 0 w 1489013"/>
                <a:gd name="connsiteY3" fmla="*/ 1023072 h 1164315"/>
                <a:gd name="connsiteX4" fmla="*/ 0 w 1489013"/>
                <a:gd name="connsiteY4" fmla="*/ 141243 h 1164315"/>
                <a:gd name="connsiteX5" fmla="*/ 141243 w 1489013"/>
                <a:gd name="connsiteY5" fmla="*/ 0 h 1164315"/>
                <a:gd name="connsiteX6" fmla="*/ 1256330 w 1489013"/>
                <a:gd name="connsiteY6" fmla="*/ 0 h 1164315"/>
                <a:gd name="connsiteX7" fmla="*/ 1489013 w 1489013"/>
                <a:gd name="connsiteY7" fmla="*/ 232683 h 1164315"/>
                <a:gd name="connsiteX0" fmla="*/ 1256330 w 1489013"/>
                <a:gd name="connsiteY0" fmla="*/ 1164315 h 1164315"/>
                <a:gd name="connsiteX1" fmla="*/ 141243 w 1489013"/>
                <a:gd name="connsiteY1" fmla="*/ 1164315 h 1164315"/>
                <a:gd name="connsiteX2" fmla="*/ 0 w 1489013"/>
                <a:gd name="connsiteY2" fmla="*/ 1023072 h 1164315"/>
                <a:gd name="connsiteX3" fmla="*/ 0 w 1489013"/>
                <a:gd name="connsiteY3" fmla="*/ 141243 h 1164315"/>
                <a:gd name="connsiteX4" fmla="*/ 141243 w 1489013"/>
                <a:gd name="connsiteY4" fmla="*/ 0 h 1164315"/>
                <a:gd name="connsiteX5" fmla="*/ 1256330 w 1489013"/>
                <a:gd name="connsiteY5" fmla="*/ 0 h 1164315"/>
                <a:gd name="connsiteX6" fmla="*/ 1489013 w 1489013"/>
                <a:gd name="connsiteY6" fmla="*/ 232683 h 1164315"/>
                <a:gd name="connsiteX0" fmla="*/ 1256330 w 1256330"/>
                <a:gd name="connsiteY0" fmla="*/ 1164315 h 1164315"/>
                <a:gd name="connsiteX1" fmla="*/ 141243 w 1256330"/>
                <a:gd name="connsiteY1" fmla="*/ 1164315 h 1164315"/>
                <a:gd name="connsiteX2" fmla="*/ 0 w 1256330"/>
                <a:gd name="connsiteY2" fmla="*/ 1023072 h 1164315"/>
                <a:gd name="connsiteX3" fmla="*/ 0 w 1256330"/>
                <a:gd name="connsiteY3" fmla="*/ 141243 h 1164315"/>
                <a:gd name="connsiteX4" fmla="*/ 141243 w 1256330"/>
                <a:gd name="connsiteY4" fmla="*/ 0 h 1164315"/>
                <a:gd name="connsiteX5" fmla="*/ 1256330 w 1256330"/>
                <a:gd name="connsiteY5" fmla="*/ 0 h 11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330" h="1164315">
                  <a:moveTo>
                    <a:pt x="1256330" y="1164315"/>
                  </a:moveTo>
                  <a:lnTo>
                    <a:pt x="141243" y="1164315"/>
                  </a:lnTo>
                  <a:cubicBezTo>
                    <a:pt x="63237" y="1164315"/>
                    <a:pt x="0" y="1101078"/>
                    <a:pt x="0" y="1023072"/>
                  </a:cubicBezTo>
                  <a:lnTo>
                    <a:pt x="0" y="141243"/>
                  </a:lnTo>
                  <a:cubicBezTo>
                    <a:pt x="0" y="63237"/>
                    <a:pt x="63237" y="0"/>
                    <a:pt x="141243" y="0"/>
                  </a:cubicBezTo>
                  <a:lnTo>
                    <a:pt x="1256330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9FCE6F-2297-ACFA-DAB4-977595342996}"/>
                </a:ext>
              </a:extLst>
            </p:cNvPr>
            <p:cNvGrpSpPr/>
            <p:nvPr/>
          </p:nvGrpSpPr>
          <p:grpSpPr>
            <a:xfrm>
              <a:off x="4998250" y="383584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5AF98A77-6B34-214E-3714-26D2B91071E2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91284689-A375-F6CC-1629-6C13144DB850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8CC9330B-BEB2-DAB0-8D3D-8953947D9A27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1154AD"/>
                  </a:gs>
                  <a:gs pos="100000">
                    <a:srgbClr val="6479EA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49C87E02-C8EA-89E5-1140-3520C395321B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9154FC65-14BD-3B94-D56A-474951BDD8FB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uadroTexto 42">
                <a:extLst>
                  <a:ext uri="{FF2B5EF4-FFF2-40B4-BE49-F238E27FC236}">
                    <a16:creationId xmlns:a16="http://schemas.microsoft.com/office/drawing/2014/main" id="{46DBDA71-AFEF-02F3-5157-C24588D9A219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6" name="CuadroTexto 43">
                <a:extLst>
                  <a:ext uri="{FF2B5EF4-FFF2-40B4-BE49-F238E27FC236}">
                    <a16:creationId xmlns:a16="http://schemas.microsoft.com/office/drawing/2014/main" id="{4841246A-CAD5-9128-04FC-F550213DAA79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7" name="CuadroTexto 42">
                <a:extLst>
                  <a:ext uri="{FF2B5EF4-FFF2-40B4-BE49-F238E27FC236}">
                    <a16:creationId xmlns:a16="http://schemas.microsoft.com/office/drawing/2014/main" id="{2138B558-C622-6A25-E13D-6C59131ED6CF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F60C42-1AD6-6FBF-239D-4559E202211E}"/>
                </a:ext>
              </a:extLst>
            </p:cNvPr>
            <p:cNvGrpSpPr/>
            <p:nvPr/>
          </p:nvGrpSpPr>
          <p:grpSpPr>
            <a:xfrm>
              <a:off x="2998355" y="2476845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485B6785-1AEA-DD54-D8F7-28BBA20CD83C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B704BC57-A253-24F7-DAF7-DCEE6B8FA35B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9DDA6744-3A1C-926B-E2FD-FCCB2C1C0E71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69B0FE"/>
                  </a:gs>
                  <a:gs pos="100000">
                    <a:srgbClr val="72ECF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35FF19E0-ED57-AD57-C8A3-58D1EB16CD7C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F5D2286B-4771-34DA-3B66-458A77F607C0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uadroTexto 42">
                <a:extLst>
                  <a:ext uri="{FF2B5EF4-FFF2-40B4-BE49-F238E27FC236}">
                    <a16:creationId xmlns:a16="http://schemas.microsoft.com/office/drawing/2014/main" id="{46C66510-C515-465F-067B-9E418FC985E5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37" name="CuadroTexto 43">
                <a:extLst>
                  <a:ext uri="{FF2B5EF4-FFF2-40B4-BE49-F238E27FC236}">
                    <a16:creationId xmlns:a16="http://schemas.microsoft.com/office/drawing/2014/main" id="{B5E387D1-CC8C-6738-D219-584BF95713F6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8" name="CuadroTexto 42">
                <a:extLst>
                  <a:ext uri="{FF2B5EF4-FFF2-40B4-BE49-F238E27FC236}">
                    <a16:creationId xmlns:a16="http://schemas.microsoft.com/office/drawing/2014/main" id="{A0D58EF7-F3A7-922A-6523-254BB73BAD2F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2E68EE4-2ECC-3590-864B-5D391E6D4B92}"/>
                </a:ext>
              </a:extLst>
            </p:cNvPr>
            <p:cNvGrpSpPr/>
            <p:nvPr/>
          </p:nvGrpSpPr>
          <p:grpSpPr>
            <a:xfrm>
              <a:off x="6544777" y="2476845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9206FC87-D3AC-D020-7ED3-1E2BE9FE8FAF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A6CE7729-3890-BA1C-3AE2-7F7A3BF17C3E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D092F136-A51D-37D0-6EAF-193E5294486E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03D08E"/>
                  </a:gs>
                  <a:gs pos="100000">
                    <a:srgbClr val="25C1D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19560C4A-0548-4104-C038-25D0B3C39E2C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113482D0-D81F-058D-6531-5889C40B55F2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adroTexto 42">
                <a:extLst>
                  <a:ext uri="{FF2B5EF4-FFF2-40B4-BE49-F238E27FC236}">
                    <a16:creationId xmlns:a16="http://schemas.microsoft.com/office/drawing/2014/main" id="{0E013879-F368-6570-A124-FDAC5013EDF2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47" name="CuadroTexto 43">
                <a:extLst>
                  <a:ext uri="{FF2B5EF4-FFF2-40B4-BE49-F238E27FC236}">
                    <a16:creationId xmlns:a16="http://schemas.microsoft.com/office/drawing/2014/main" id="{A740A4C3-4FE6-D3E0-F210-AD78679B0CE9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48" name="CuadroTexto 42">
                <a:extLst>
                  <a:ext uri="{FF2B5EF4-FFF2-40B4-BE49-F238E27FC236}">
                    <a16:creationId xmlns:a16="http://schemas.microsoft.com/office/drawing/2014/main" id="{3A6645FC-3BB3-AC91-AD59-68FEEB8E2338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sp>
          <p:nvSpPr>
            <p:cNvPr id="49" name="CuadroTexto 201">
              <a:extLst>
                <a:ext uri="{FF2B5EF4-FFF2-40B4-BE49-F238E27FC236}">
                  <a16:creationId xmlns:a16="http://schemas.microsoft.com/office/drawing/2014/main" id="{281F5263-9E94-4139-9AA5-88710792DE1D}"/>
                </a:ext>
              </a:extLst>
            </p:cNvPr>
            <p:cNvSpPr txBox="1"/>
            <p:nvPr/>
          </p:nvSpPr>
          <p:spPr>
            <a:xfrm>
              <a:off x="1107193" y="2661060"/>
              <a:ext cx="16920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s-ES" sz="1600" dirty="0">
                  <a:solidFill>
                    <a:schemeClr val="bg1"/>
                  </a:solidFill>
                  <a:latin typeface="LEMON MILK Light" panose="00000400000000000000" pitchFamily="50" charset="0"/>
                </a:rPr>
                <a:t>SUBTÍTULO</a:t>
              </a:r>
            </a:p>
            <a:p>
              <a:pPr>
                <a:lnSpc>
                  <a:spcPts val="2000"/>
                </a:lnSpc>
              </a:pPr>
              <a:r>
                <a:rPr lang="es-ES" sz="16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6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8360DAC-FAA8-5D80-FB76-E7F9CFA7AA6B}"/>
                </a:ext>
              </a:extLst>
            </p:cNvPr>
            <p:cNvGrpSpPr/>
            <p:nvPr/>
          </p:nvGrpSpPr>
          <p:grpSpPr>
            <a:xfrm>
              <a:off x="4997981" y="1542860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51" name="Right Triangle 50">
                <a:extLst>
                  <a:ext uri="{FF2B5EF4-FFF2-40B4-BE49-F238E27FC236}">
                    <a16:creationId xmlns:a16="http://schemas.microsoft.com/office/drawing/2014/main" id="{5D15275E-7C22-2181-808E-678A5911C869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3A9BD1D7-8CC8-B67F-B9AD-D9FD913C2112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B916A267-7CA8-43F2-E49B-4F25EF6B3F0F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1154AD"/>
                  </a:gs>
                  <a:gs pos="100000">
                    <a:srgbClr val="6479EA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B90524C-8182-0103-29D7-36467ADCDF5C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>
                <a:extLst>
                  <a:ext uri="{FF2B5EF4-FFF2-40B4-BE49-F238E27FC236}">
                    <a16:creationId xmlns:a16="http://schemas.microsoft.com/office/drawing/2014/main" id="{C162320D-3AA8-6FD8-383B-36D1993D7D86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uadroTexto 42">
                <a:extLst>
                  <a:ext uri="{FF2B5EF4-FFF2-40B4-BE49-F238E27FC236}">
                    <a16:creationId xmlns:a16="http://schemas.microsoft.com/office/drawing/2014/main" id="{62922A10-AD99-13EC-E4EC-A9AD8A530139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57" name="CuadroTexto 43">
                <a:extLst>
                  <a:ext uri="{FF2B5EF4-FFF2-40B4-BE49-F238E27FC236}">
                    <a16:creationId xmlns:a16="http://schemas.microsoft.com/office/drawing/2014/main" id="{EA380D2C-0FBB-CF10-C3CF-C424B262D5B7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58" name="CuadroTexto 42">
                <a:extLst>
                  <a:ext uri="{FF2B5EF4-FFF2-40B4-BE49-F238E27FC236}">
                    <a16:creationId xmlns:a16="http://schemas.microsoft.com/office/drawing/2014/main" id="{ACD7AE20-9033-B3D4-FC29-94ABBEEBEB1F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05A4BDB-9BEE-4689-5FD0-6553D18F88AB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4114000" y="1457997"/>
              <a:ext cx="332447" cy="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0D58FB1-FDB5-3529-DAA2-702EFC5D4C45}"/>
                </a:ext>
              </a:extLst>
            </p:cNvPr>
            <p:cNvGrpSpPr/>
            <p:nvPr/>
          </p:nvGrpSpPr>
          <p:grpSpPr>
            <a:xfrm>
              <a:off x="1817952" y="3985133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68" name="Right Triangle 67">
                <a:extLst>
                  <a:ext uri="{FF2B5EF4-FFF2-40B4-BE49-F238E27FC236}">
                    <a16:creationId xmlns:a16="http://schemas.microsoft.com/office/drawing/2014/main" id="{D4F76ECD-206F-1FB0-E788-C1B0DBBCD049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ight Triangle 68">
                <a:extLst>
                  <a:ext uri="{FF2B5EF4-FFF2-40B4-BE49-F238E27FC236}">
                    <a16:creationId xmlns:a16="http://schemas.microsoft.com/office/drawing/2014/main" id="{4A753851-486E-4B0F-E39F-F1E9DE933398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xagon 69">
                <a:extLst>
                  <a:ext uri="{FF2B5EF4-FFF2-40B4-BE49-F238E27FC236}">
                    <a16:creationId xmlns:a16="http://schemas.microsoft.com/office/drawing/2014/main" id="{55027C4B-86E1-C7E1-C80F-6A9EE44DA095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0">
                    <a:srgbClr val="F62D3D"/>
                  </a:gs>
                  <a:gs pos="100000">
                    <a:srgbClr val="FC6B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Parallelogram 70">
                <a:extLst>
                  <a:ext uri="{FF2B5EF4-FFF2-40B4-BE49-F238E27FC236}">
                    <a16:creationId xmlns:a16="http://schemas.microsoft.com/office/drawing/2014/main" id="{F5402C97-1CD4-652E-8497-24E3C10FAB48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arallelogram 71">
                <a:extLst>
                  <a:ext uri="{FF2B5EF4-FFF2-40B4-BE49-F238E27FC236}">
                    <a16:creationId xmlns:a16="http://schemas.microsoft.com/office/drawing/2014/main" id="{AE9591A2-F38A-A063-1AFF-F1AF30AC61D0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uadroTexto 42">
                <a:extLst>
                  <a:ext uri="{FF2B5EF4-FFF2-40B4-BE49-F238E27FC236}">
                    <a16:creationId xmlns:a16="http://schemas.microsoft.com/office/drawing/2014/main" id="{230BD077-30E1-B9F8-81FC-656219AB8072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74" name="CuadroTexto 43">
                <a:extLst>
                  <a:ext uri="{FF2B5EF4-FFF2-40B4-BE49-F238E27FC236}">
                    <a16:creationId xmlns:a16="http://schemas.microsoft.com/office/drawing/2014/main" id="{47F8154F-0EB9-F54C-618B-9DB4A4E6DFB2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75" name="CuadroTexto 42">
                <a:extLst>
                  <a:ext uri="{FF2B5EF4-FFF2-40B4-BE49-F238E27FC236}">
                    <a16:creationId xmlns:a16="http://schemas.microsoft.com/office/drawing/2014/main" id="{09D1E01F-4A07-AC9C-4A20-62AEA2ECF853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sp>
          <p:nvSpPr>
            <p:cNvPr id="76" name="Rectangle: Rounded Corners 59">
              <a:extLst>
                <a:ext uri="{FF2B5EF4-FFF2-40B4-BE49-F238E27FC236}">
                  <a16:creationId xmlns:a16="http://schemas.microsoft.com/office/drawing/2014/main" id="{DBF40316-B79E-C786-D243-9A59B89CD898}"/>
                </a:ext>
              </a:extLst>
            </p:cNvPr>
            <p:cNvSpPr/>
            <p:nvPr/>
          </p:nvSpPr>
          <p:spPr>
            <a:xfrm>
              <a:off x="4446447" y="3879232"/>
              <a:ext cx="1256330" cy="1164315"/>
            </a:xfrm>
            <a:custGeom>
              <a:avLst/>
              <a:gdLst>
                <a:gd name="connsiteX0" fmla="*/ 0 w 1397573"/>
                <a:gd name="connsiteY0" fmla="*/ 141243 h 1164315"/>
                <a:gd name="connsiteX1" fmla="*/ 141243 w 1397573"/>
                <a:gd name="connsiteY1" fmla="*/ 0 h 1164315"/>
                <a:gd name="connsiteX2" fmla="*/ 1256330 w 1397573"/>
                <a:gd name="connsiteY2" fmla="*/ 0 h 1164315"/>
                <a:gd name="connsiteX3" fmla="*/ 1397573 w 1397573"/>
                <a:gd name="connsiteY3" fmla="*/ 141243 h 1164315"/>
                <a:gd name="connsiteX4" fmla="*/ 1397573 w 1397573"/>
                <a:gd name="connsiteY4" fmla="*/ 1023072 h 1164315"/>
                <a:gd name="connsiteX5" fmla="*/ 1256330 w 1397573"/>
                <a:gd name="connsiteY5" fmla="*/ 1164315 h 1164315"/>
                <a:gd name="connsiteX6" fmla="*/ 141243 w 1397573"/>
                <a:gd name="connsiteY6" fmla="*/ 1164315 h 1164315"/>
                <a:gd name="connsiteX7" fmla="*/ 0 w 1397573"/>
                <a:gd name="connsiteY7" fmla="*/ 1023072 h 1164315"/>
                <a:gd name="connsiteX8" fmla="*/ 0 w 1397573"/>
                <a:gd name="connsiteY8" fmla="*/ 141243 h 1164315"/>
                <a:gd name="connsiteX0" fmla="*/ 1397573 w 1489013"/>
                <a:gd name="connsiteY0" fmla="*/ 1023072 h 1164315"/>
                <a:gd name="connsiteX1" fmla="*/ 1256330 w 1489013"/>
                <a:gd name="connsiteY1" fmla="*/ 1164315 h 1164315"/>
                <a:gd name="connsiteX2" fmla="*/ 141243 w 1489013"/>
                <a:gd name="connsiteY2" fmla="*/ 1164315 h 1164315"/>
                <a:gd name="connsiteX3" fmla="*/ 0 w 1489013"/>
                <a:gd name="connsiteY3" fmla="*/ 1023072 h 1164315"/>
                <a:gd name="connsiteX4" fmla="*/ 0 w 1489013"/>
                <a:gd name="connsiteY4" fmla="*/ 141243 h 1164315"/>
                <a:gd name="connsiteX5" fmla="*/ 141243 w 1489013"/>
                <a:gd name="connsiteY5" fmla="*/ 0 h 1164315"/>
                <a:gd name="connsiteX6" fmla="*/ 1256330 w 1489013"/>
                <a:gd name="connsiteY6" fmla="*/ 0 h 1164315"/>
                <a:gd name="connsiteX7" fmla="*/ 1489013 w 1489013"/>
                <a:gd name="connsiteY7" fmla="*/ 232683 h 1164315"/>
                <a:gd name="connsiteX0" fmla="*/ 1256330 w 1489013"/>
                <a:gd name="connsiteY0" fmla="*/ 1164315 h 1164315"/>
                <a:gd name="connsiteX1" fmla="*/ 141243 w 1489013"/>
                <a:gd name="connsiteY1" fmla="*/ 1164315 h 1164315"/>
                <a:gd name="connsiteX2" fmla="*/ 0 w 1489013"/>
                <a:gd name="connsiteY2" fmla="*/ 1023072 h 1164315"/>
                <a:gd name="connsiteX3" fmla="*/ 0 w 1489013"/>
                <a:gd name="connsiteY3" fmla="*/ 141243 h 1164315"/>
                <a:gd name="connsiteX4" fmla="*/ 141243 w 1489013"/>
                <a:gd name="connsiteY4" fmla="*/ 0 h 1164315"/>
                <a:gd name="connsiteX5" fmla="*/ 1256330 w 1489013"/>
                <a:gd name="connsiteY5" fmla="*/ 0 h 1164315"/>
                <a:gd name="connsiteX6" fmla="*/ 1489013 w 1489013"/>
                <a:gd name="connsiteY6" fmla="*/ 232683 h 1164315"/>
                <a:gd name="connsiteX0" fmla="*/ 1256330 w 1256330"/>
                <a:gd name="connsiteY0" fmla="*/ 1164315 h 1164315"/>
                <a:gd name="connsiteX1" fmla="*/ 141243 w 1256330"/>
                <a:gd name="connsiteY1" fmla="*/ 1164315 h 1164315"/>
                <a:gd name="connsiteX2" fmla="*/ 0 w 1256330"/>
                <a:gd name="connsiteY2" fmla="*/ 1023072 h 1164315"/>
                <a:gd name="connsiteX3" fmla="*/ 0 w 1256330"/>
                <a:gd name="connsiteY3" fmla="*/ 141243 h 1164315"/>
                <a:gd name="connsiteX4" fmla="*/ 141243 w 1256330"/>
                <a:gd name="connsiteY4" fmla="*/ 0 h 1164315"/>
                <a:gd name="connsiteX5" fmla="*/ 1256330 w 1256330"/>
                <a:gd name="connsiteY5" fmla="*/ 0 h 11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330" h="1164315">
                  <a:moveTo>
                    <a:pt x="1256330" y="1164315"/>
                  </a:moveTo>
                  <a:lnTo>
                    <a:pt x="141243" y="1164315"/>
                  </a:lnTo>
                  <a:cubicBezTo>
                    <a:pt x="63237" y="1164315"/>
                    <a:pt x="0" y="1101078"/>
                    <a:pt x="0" y="1023072"/>
                  </a:cubicBezTo>
                  <a:lnTo>
                    <a:pt x="0" y="141243"/>
                  </a:lnTo>
                  <a:cubicBezTo>
                    <a:pt x="0" y="63237"/>
                    <a:pt x="63237" y="0"/>
                    <a:pt x="141243" y="0"/>
                  </a:cubicBezTo>
                  <a:lnTo>
                    <a:pt x="1256330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0CAC497-232D-991F-2E45-E61FBEBE6EAC}"/>
                </a:ext>
              </a:extLst>
            </p:cNvPr>
            <p:cNvGrpSpPr/>
            <p:nvPr/>
          </p:nvGrpSpPr>
          <p:grpSpPr>
            <a:xfrm>
              <a:off x="4998250" y="3397496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78" name="Right Triangle 77">
                <a:extLst>
                  <a:ext uri="{FF2B5EF4-FFF2-40B4-BE49-F238E27FC236}">
                    <a16:creationId xmlns:a16="http://schemas.microsoft.com/office/drawing/2014/main" id="{CCA26B9C-1DE4-955F-0281-4BAA0FBE1B6F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>
                <a:extLst>
                  <a:ext uri="{FF2B5EF4-FFF2-40B4-BE49-F238E27FC236}">
                    <a16:creationId xmlns:a16="http://schemas.microsoft.com/office/drawing/2014/main" id="{213AEB85-5833-D86C-E7DC-0DBA499DF493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xagon 79">
                <a:extLst>
                  <a:ext uri="{FF2B5EF4-FFF2-40B4-BE49-F238E27FC236}">
                    <a16:creationId xmlns:a16="http://schemas.microsoft.com/office/drawing/2014/main" id="{3EE99100-7DEE-2DFC-D07F-4946908380CC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1154AD"/>
                  </a:gs>
                  <a:gs pos="100000">
                    <a:srgbClr val="6479EA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Parallelogram 80">
                <a:extLst>
                  <a:ext uri="{FF2B5EF4-FFF2-40B4-BE49-F238E27FC236}">
                    <a16:creationId xmlns:a16="http://schemas.microsoft.com/office/drawing/2014/main" id="{A2541E68-E4B5-53AE-C1B5-10C0B032A11B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81">
                <a:extLst>
                  <a:ext uri="{FF2B5EF4-FFF2-40B4-BE49-F238E27FC236}">
                    <a16:creationId xmlns:a16="http://schemas.microsoft.com/office/drawing/2014/main" id="{86907BFE-3464-F485-6559-6884CF472F36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CuadroTexto 42">
                <a:extLst>
                  <a:ext uri="{FF2B5EF4-FFF2-40B4-BE49-F238E27FC236}">
                    <a16:creationId xmlns:a16="http://schemas.microsoft.com/office/drawing/2014/main" id="{579BACCF-2E29-455F-C1C0-C687DECAED84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84" name="CuadroTexto 43">
                <a:extLst>
                  <a:ext uri="{FF2B5EF4-FFF2-40B4-BE49-F238E27FC236}">
                    <a16:creationId xmlns:a16="http://schemas.microsoft.com/office/drawing/2014/main" id="{1F08E928-DD7C-A192-596B-27047F5A05D3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85" name="CuadroTexto 42">
                <a:extLst>
                  <a:ext uri="{FF2B5EF4-FFF2-40B4-BE49-F238E27FC236}">
                    <a16:creationId xmlns:a16="http://schemas.microsoft.com/office/drawing/2014/main" id="{BBD9F75B-62CD-2F5F-3945-72D0DDD1FE1C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4DD28C4-32DD-7662-5E6C-F636ED923225}"/>
                </a:ext>
              </a:extLst>
            </p:cNvPr>
            <p:cNvGrpSpPr/>
            <p:nvPr/>
          </p:nvGrpSpPr>
          <p:grpSpPr>
            <a:xfrm>
              <a:off x="4997981" y="4556772"/>
              <a:ext cx="2296048" cy="973555"/>
              <a:chOff x="301451" y="2519064"/>
              <a:chExt cx="2296048" cy="973555"/>
            </a:xfrm>
            <a:effectLst>
              <a:outerShdw blurRad="203200" dist="38100" dir="5400000" algn="t" rotWithShape="0">
                <a:prstClr val="black">
                  <a:alpha val="32000"/>
                </a:prstClr>
              </a:outerShdw>
            </a:effectLst>
          </p:grpSpPr>
          <p:sp>
            <p:nvSpPr>
              <p:cNvPr id="87" name="Right Triangle 86">
                <a:extLst>
                  <a:ext uri="{FF2B5EF4-FFF2-40B4-BE49-F238E27FC236}">
                    <a16:creationId xmlns:a16="http://schemas.microsoft.com/office/drawing/2014/main" id="{697C6662-0815-F549-960D-05241C34D2C0}"/>
                  </a:ext>
                </a:extLst>
              </p:cNvPr>
              <p:cNvSpPr/>
              <p:nvPr/>
            </p:nvSpPr>
            <p:spPr>
              <a:xfrm rot="16200000" flipH="1" flipV="1">
                <a:off x="523026" y="3352318"/>
                <a:ext cx="149156" cy="131445"/>
              </a:xfrm>
              <a:prstGeom prst="rtTriangle">
                <a:avLst/>
              </a:prstGeom>
              <a:gradFill flip="none" rotWithShape="1"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ight Triangle 87">
                <a:extLst>
                  <a:ext uri="{FF2B5EF4-FFF2-40B4-BE49-F238E27FC236}">
                    <a16:creationId xmlns:a16="http://schemas.microsoft.com/office/drawing/2014/main" id="{63892E02-AB92-2E50-675B-DCED750620CE}"/>
                  </a:ext>
                </a:extLst>
              </p:cNvPr>
              <p:cNvSpPr/>
              <p:nvPr/>
            </p:nvSpPr>
            <p:spPr>
              <a:xfrm>
                <a:off x="531882" y="2519064"/>
                <a:ext cx="149156" cy="131445"/>
              </a:xfrm>
              <a:prstGeom prst="rtTriangle">
                <a:avLst/>
              </a:prstGeom>
              <a:gradFill>
                <a:gsLst>
                  <a:gs pos="7000">
                    <a:srgbClr val="C2C2C2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xagon 88">
                <a:extLst>
                  <a:ext uri="{FF2B5EF4-FFF2-40B4-BE49-F238E27FC236}">
                    <a16:creationId xmlns:a16="http://schemas.microsoft.com/office/drawing/2014/main" id="{238A8EF7-1EC6-9E40-6AA6-46A7724BAEC1}"/>
                  </a:ext>
                </a:extLst>
              </p:cNvPr>
              <p:cNvSpPr/>
              <p:nvPr/>
            </p:nvSpPr>
            <p:spPr>
              <a:xfrm>
                <a:off x="301451" y="2650509"/>
                <a:ext cx="2296048" cy="710664"/>
              </a:xfrm>
              <a:prstGeom prst="hexagon">
                <a:avLst>
                  <a:gd name="adj" fmla="val 30426"/>
                  <a:gd name="vf" fmla="val 115470"/>
                </a:avLst>
              </a:prstGeom>
              <a:gradFill flip="none" rotWithShape="1">
                <a:gsLst>
                  <a:gs pos="29000">
                    <a:srgbClr val="1154AD"/>
                  </a:gs>
                  <a:gs pos="100000">
                    <a:srgbClr val="6479EA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Parallelogram 89">
                <a:extLst>
                  <a:ext uri="{FF2B5EF4-FFF2-40B4-BE49-F238E27FC236}">
                    <a16:creationId xmlns:a16="http://schemas.microsoft.com/office/drawing/2014/main" id="{B46CEF85-2F7C-4CAC-8301-580A9E499116}"/>
                  </a:ext>
                </a:extLst>
              </p:cNvPr>
              <p:cNvSpPr/>
              <p:nvPr/>
            </p:nvSpPr>
            <p:spPr>
              <a:xfrm>
                <a:off x="531882" y="3005841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Parallelogram 90">
                <a:extLst>
                  <a:ext uri="{FF2B5EF4-FFF2-40B4-BE49-F238E27FC236}">
                    <a16:creationId xmlns:a16="http://schemas.microsoft.com/office/drawing/2014/main" id="{1ACD4D8B-3B7A-71A4-752C-4245959CC7AD}"/>
                  </a:ext>
                </a:extLst>
              </p:cNvPr>
              <p:cNvSpPr/>
              <p:nvPr/>
            </p:nvSpPr>
            <p:spPr>
              <a:xfrm flipH="1">
                <a:off x="531882" y="2519064"/>
                <a:ext cx="639058" cy="486777"/>
              </a:xfrm>
              <a:prstGeom prst="parallelogram">
                <a:avLst>
                  <a:gd name="adj" fmla="val 81318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CuadroTexto 42">
                <a:extLst>
                  <a:ext uri="{FF2B5EF4-FFF2-40B4-BE49-F238E27FC236}">
                    <a16:creationId xmlns:a16="http://schemas.microsoft.com/office/drawing/2014/main" id="{9C5A7835-2D7F-B0C9-4110-0B095C0B255C}"/>
                  </a:ext>
                </a:extLst>
              </p:cNvPr>
              <p:cNvSpPr txBox="1"/>
              <p:nvPr/>
            </p:nvSpPr>
            <p:spPr>
              <a:xfrm>
                <a:off x="1097277" y="3005840"/>
                <a:ext cx="14232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93" name="CuadroTexto 43">
                <a:extLst>
                  <a:ext uri="{FF2B5EF4-FFF2-40B4-BE49-F238E27FC236}">
                    <a16:creationId xmlns:a16="http://schemas.microsoft.com/office/drawing/2014/main" id="{DD780351-C177-22CF-3C72-24AAF1C0B02E}"/>
                  </a:ext>
                </a:extLst>
              </p:cNvPr>
              <p:cNvSpPr txBox="1"/>
              <p:nvPr/>
            </p:nvSpPr>
            <p:spPr>
              <a:xfrm>
                <a:off x="926038" y="272744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94" name="CuadroTexto 42">
                <a:extLst>
                  <a:ext uri="{FF2B5EF4-FFF2-40B4-BE49-F238E27FC236}">
                    <a16:creationId xmlns:a16="http://schemas.microsoft.com/office/drawing/2014/main" id="{3E952139-21DF-DDBB-80E6-56AFC987B27C}"/>
                  </a:ext>
                </a:extLst>
              </p:cNvPr>
              <p:cNvSpPr txBox="1"/>
              <p:nvPr/>
            </p:nvSpPr>
            <p:spPr>
              <a:xfrm>
                <a:off x="941306" y="2902286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2203FFB-4895-7B48-16C2-4A8B2CDCBCD2}"/>
                </a:ext>
              </a:extLst>
            </p:cNvPr>
            <p:cNvCxnSpPr>
              <a:stCxn id="70" idx="0"/>
            </p:cNvCxnSpPr>
            <p:nvPr/>
          </p:nvCxnSpPr>
          <p:spPr>
            <a:xfrm flipV="1">
              <a:off x="4114000" y="4471909"/>
              <a:ext cx="332447" cy="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146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Quicksand</vt:lpstr>
      <vt:lpstr>Calibri Light</vt:lpstr>
      <vt:lpstr>Calibri</vt:lpstr>
      <vt:lpstr>LEMON MILK Light</vt:lpstr>
      <vt:lpstr>LEMON MILK Bold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36</cp:revision>
  <dcterms:created xsi:type="dcterms:W3CDTF">2020-11-09T05:08:51Z</dcterms:created>
  <dcterms:modified xsi:type="dcterms:W3CDTF">2022-08-29T02:49:56Z</dcterms:modified>
</cp:coreProperties>
</file>