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9112250" cy="60737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LEMON MILK Bold" panose="00000800000000000000" pitchFamily="50" charset="0"/>
      <p:bold r:id="rId9"/>
    </p:embeddedFont>
    <p:embeddedFont>
      <p:font typeface="Quicksand" panose="02070303000000060000" pitchFamily="18" charset="0"/>
      <p:regular r:id="rId10"/>
      <p:bold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3E4E"/>
    <a:srgbClr val="FCC5CA"/>
    <a:srgbClr val="FC8CB4"/>
    <a:srgbClr val="FCEFE6"/>
    <a:srgbClr val="9E528F"/>
    <a:srgbClr val="906ECF"/>
    <a:srgbClr val="D772BB"/>
    <a:srgbClr val="44611D"/>
    <a:srgbClr val="91C136"/>
    <a:srgbClr val="FF8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0" autoAdjust="0"/>
    <p:restoredTop sz="94660"/>
  </p:normalViewPr>
  <p:slideViewPr>
    <p:cSldViewPr snapToGrid="0">
      <p:cViewPr>
        <p:scale>
          <a:sx n="73" d="100"/>
          <a:sy n="73" d="100"/>
        </p:scale>
        <p:origin x="50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419" y="994018"/>
            <a:ext cx="7745413" cy="2114574"/>
          </a:xfrm>
        </p:spPr>
        <p:txBody>
          <a:bodyPr anchor="b"/>
          <a:lstStyle>
            <a:lvl1pPr algn="ctr"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9031" y="3190138"/>
            <a:ext cx="6834188" cy="1466423"/>
          </a:xfrm>
        </p:spPr>
        <p:txBody>
          <a:bodyPr/>
          <a:lstStyle>
            <a:lvl1pPr marL="0" indent="0" algn="ctr">
              <a:buNone/>
              <a:defRPr sz="2125"/>
            </a:lvl1pPr>
            <a:lvl2pPr marL="404896" indent="0" algn="ctr">
              <a:buNone/>
              <a:defRPr sz="1771"/>
            </a:lvl2pPr>
            <a:lvl3pPr marL="809793" indent="0" algn="ctr">
              <a:buNone/>
              <a:defRPr sz="1594"/>
            </a:lvl3pPr>
            <a:lvl4pPr marL="1214689" indent="0" algn="ctr">
              <a:buNone/>
              <a:defRPr sz="1417"/>
            </a:lvl4pPr>
            <a:lvl5pPr marL="1619585" indent="0" algn="ctr">
              <a:buNone/>
              <a:defRPr sz="1417"/>
            </a:lvl5pPr>
            <a:lvl6pPr marL="2024482" indent="0" algn="ctr">
              <a:buNone/>
              <a:defRPr sz="1417"/>
            </a:lvl6pPr>
            <a:lvl7pPr marL="2429378" indent="0" algn="ctr">
              <a:buNone/>
              <a:defRPr sz="1417"/>
            </a:lvl7pPr>
            <a:lvl8pPr marL="2834274" indent="0" algn="ctr">
              <a:buNone/>
              <a:defRPr sz="1417"/>
            </a:lvl8pPr>
            <a:lvl9pPr marL="3239171" indent="0" algn="ctr">
              <a:buNone/>
              <a:defRPr sz="141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33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70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0954" y="323372"/>
            <a:ext cx="1964829" cy="5147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467" y="323372"/>
            <a:ext cx="5780584" cy="5147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87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4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22" y="1514228"/>
            <a:ext cx="7859316" cy="2526521"/>
          </a:xfrm>
        </p:spPr>
        <p:txBody>
          <a:bodyPr anchor="b"/>
          <a:lstStyle>
            <a:lvl1pPr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722" y="4064651"/>
            <a:ext cx="7859316" cy="1328638"/>
          </a:xfrm>
        </p:spPr>
        <p:txBody>
          <a:bodyPr/>
          <a:lstStyle>
            <a:lvl1pPr marL="0" indent="0">
              <a:buNone/>
              <a:defRPr sz="2125">
                <a:solidFill>
                  <a:schemeClr val="tx1"/>
                </a:solidFill>
              </a:defRPr>
            </a:lvl1pPr>
            <a:lvl2pPr marL="404896" indent="0">
              <a:buNone/>
              <a:defRPr sz="1771">
                <a:solidFill>
                  <a:schemeClr val="tx1">
                    <a:tint val="75000"/>
                  </a:schemeClr>
                </a:solidFill>
              </a:defRPr>
            </a:lvl2pPr>
            <a:lvl3pPr marL="809793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68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585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48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37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27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17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94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46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07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61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323374"/>
            <a:ext cx="7859316" cy="117398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655" y="1488919"/>
            <a:ext cx="3854908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655" y="2218615"/>
            <a:ext cx="3854908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3077" y="1488919"/>
            <a:ext cx="3873893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3077" y="2218615"/>
            <a:ext cx="3873893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36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82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50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893" y="874512"/>
            <a:ext cx="4613077" cy="4316317"/>
          </a:xfrm>
        </p:spPr>
        <p:txBody>
          <a:bodyPr/>
          <a:lstStyle>
            <a:lvl1pPr>
              <a:defRPr sz="2834"/>
            </a:lvl1pPr>
            <a:lvl2pPr>
              <a:defRPr sz="2480"/>
            </a:lvl2pPr>
            <a:lvl3pPr>
              <a:defRPr sz="2125"/>
            </a:lvl3pPr>
            <a:lvl4pPr>
              <a:defRPr sz="1771"/>
            </a:lvl4pPr>
            <a:lvl5pPr>
              <a:defRPr sz="1771"/>
            </a:lvl5pPr>
            <a:lvl6pPr>
              <a:defRPr sz="1771"/>
            </a:lvl6pPr>
            <a:lvl7pPr>
              <a:defRPr sz="1771"/>
            </a:lvl7pPr>
            <a:lvl8pPr>
              <a:defRPr sz="1771"/>
            </a:lvl8pPr>
            <a:lvl9pPr>
              <a:defRPr sz="177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3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73893" y="874512"/>
            <a:ext cx="4613077" cy="4316317"/>
          </a:xfrm>
        </p:spPr>
        <p:txBody>
          <a:bodyPr anchor="t"/>
          <a:lstStyle>
            <a:lvl1pPr marL="0" indent="0">
              <a:buNone/>
              <a:defRPr sz="2834"/>
            </a:lvl1pPr>
            <a:lvl2pPr marL="404896" indent="0">
              <a:buNone/>
              <a:defRPr sz="2480"/>
            </a:lvl2pPr>
            <a:lvl3pPr marL="809793" indent="0">
              <a:buNone/>
              <a:defRPr sz="2125"/>
            </a:lvl3pPr>
            <a:lvl4pPr marL="1214689" indent="0">
              <a:buNone/>
              <a:defRPr sz="1771"/>
            </a:lvl4pPr>
            <a:lvl5pPr marL="1619585" indent="0">
              <a:buNone/>
              <a:defRPr sz="1771"/>
            </a:lvl5pPr>
            <a:lvl6pPr marL="2024482" indent="0">
              <a:buNone/>
              <a:defRPr sz="1771"/>
            </a:lvl6pPr>
            <a:lvl7pPr marL="2429378" indent="0">
              <a:buNone/>
              <a:defRPr sz="1771"/>
            </a:lvl7pPr>
            <a:lvl8pPr marL="2834274" indent="0">
              <a:buNone/>
              <a:defRPr sz="1771"/>
            </a:lvl8pPr>
            <a:lvl9pPr marL="3239171" indent="0">
              <a:buNone/>
              <a:defRPr sz="177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58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467" y="323374"/>
            <a:ext cx="7859316" cy="1173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467" y="1616862"/>
            <a:ext cx="7859316" cy="3853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646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433" y="5629491"/>
            <a:ext cx="3075384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552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25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09793" rtl="0" eaLnBrk="1" latinLnBrk="0" hangingPunct="1">
        <a:lnSpc>
          <a:spcPct val="90000"/>
        </a:lnSpc>
        <a:spcBef>
          <a:spcPct val="0"/>
        </a:spcBef>
        <a:buNone/>
        <a:defRPr sz="38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48" indent="-202448" algn="l" defTabSz="80979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344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5" kern="1200">
          <a:solidFill>
            <a:schemeClr val="tx1"/>
          </a:solidFill>
          <a:latin typeface="+mn-lt"/>
          <a:ea typeface="+mn-ea"/>
          <a:cs typeface="+mn-cs"/>
        </a:defRPr>
      </a:lvl2pPr>
      <a:lvl3pPr marL="1012241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1" kern="1200">
          <a:solidFill>
            <a:schemeClr val="tx1"/>
          </a:solidFill>
          <a:latin typeface="+mn-lt"/>
          <a:ea typeface="+mn-ea"/>
          <a:cs typeface="+mn-cs"/>
        </a:defRPr>
      </a:lvl3pPr>
      <a:lvl4pPr marL="1417137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033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6930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1826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6722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1619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896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793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689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585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482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378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274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171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roup 188">
            <a:extLst>
              <a:ext uri="{FF2B5EF4-FFF2-40B4-BE49-F238E27FC236}">
                <a16:creationId xmlns:a16="http://schemas.microsoft.com/office/drawing/2014/main" id="{832D66C7-F064-AADD-4E80-3A3C6773E528}"/>
              </a:ext>
            </a:extLst>
          </p:cNvPr>
          <p:cNvGrpSpPr/>
          <p:nvPr/>
        </p:nvGrpSpPr>
        <p:grpSpPr>
          <a:xfrm>
            <a:off x="829737" y="253407"/>
            <a:ext cx="7452775" cy="5566959"/>
            <a:chOff x="637500" y="256888"/>
            <a:chExt cx="7452775" cy="556695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FD5FA8E7-4C89-5954-7205-E339B35E2BAB}"/>
                </a:ext>
              </a:extLst>
            </p:cNvPr>
            <p:cNvSpPr/>
            <p:nvPr/>
          </p:nvSpPr>
          <p:spPr>
            <a:xfrm>
              <a:off x="1056719" y="2213062"/>
              <a:ext cx="900168" cy="107806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493E4E"/>
              </a:solidFill>
            </a:ln>
            <a:effectLst>
              <a:outerShdw dist="38100" dir="2700000" algn="tl" rotWithShape="0">
                <a:srgbClr val="493E4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DA8F4C0-12BE-26D6-8CA3-41FF818408BA}"/>
                </a:ext>
              </a:extLst>
            </p:cNvPr>
            <p:cNvSpPr/>
            <p:nvPr/>
          </p:nvSpPr>
          <p:spPr>
            <a:xfrm>
              <a:off x="865822" y="3137535"/>
              <a:ext cx="1237297" cy="200025"/>
            </a:xfrm>
            <a:prstGeom prst="roundRect">
              <a:avLst>
                <a:gd name="adj" fmla="val 28095"/>
              </a:avLst>
            </a:prstGeom>
            <a:solidFill>
              <a:srgbClr val="FC8CB4"/>
            </a:solidFill>
            <a:ln>
              <a:solidFill>
                <a:srgbClr val="493E4E"/>
              </a:solidFill>
            </a:ln>
            <a:effectLst>
              <a:outerShdw dist="38100" dir="2700000" algn="tl" rotWithShape="0">
                <a:srgbClr val="493E4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B853924-0C52-79A5-8D2D-13CCC708FC47}"/>
                </a:ext>
              </a:extLst>
            </p:cNvPr>
            <p:cNvSpPr/>
            <p:nvPr/>
          </p:nvSpPr>
          <p:spPr>
            <a:xfrm>
              <a:off x="1163956" y="3384233"/>
              <a:ext cx="639128" cy="136208"/>
            </a:xfrm>
            <a:prstGeom prst="roundRect">
              <a:avLst>
                <a:gd name="adj" fmla="val 28095"/>
              </a:avLst>
            </a:prstGeom>
            <a:solidFill>
              <a:srgbClr val="FCC5CA"/>
            </a:solidFill>
            <a:ln>
              <a:solidFill>
                <a:srgbClr val="493E4E"/>
              </a:solidFill>
            </a:ln>
            <a:effectLst>
              <a:outerShdw dist="25400" dir="3600000" algn="tl" rotWithShape="0">
                <a:srgbClr val="493E4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adroTexto 191">
              <a:extLst>
                <a:ext uri="{FF2B5EF4-FFF2-40B4-BE49-F238E27FC236}">
                  <a16:creationId xmlns:a16="http://schemas.microsoft.com/office/drawing/2014/main" id="{1E28991E-9F31-4BE0-BAC0-68E1DA3E6944}"/>
                </a:ext>
              </a:extLst>
            </p:cNvPr>
            <p:cNvSpPr txBox="1"/>
            <p:nvPr/>
          </p:nvSpPr>
          <p:spPr>
            <a:xfrm>
              <a:off x="637500" y="3061317"/>
              <a:ext cx="1692040" cy="334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ES" sz="1100" dirty="0">
                  <a:solidFill>
                    <a:srgbClr val="493E4E"/>
                  </a:solidFill>
                  <a:latin typeface="LEMON MILK Bold" panose="00000800000000000000" pitchFamily="50" charset="0"/>
                </a:rPr>
                <a:t>TÍTULO</a:t>
              </a:r>
              <a:endParaRPr lang="es-CO" sz="1100" dirty="0">
                <a:solidFill>
                  <a:srgbClr val="493E4E"/>
                </a:solidFill>
                <a:latin typeface="LEMON MILK Bold" panose="00000800000000000000" pitchFamily="50" charset="0"/>
              </a:endParaRPr>
            </a:p>
          </p:txBody>
        </p:sp>
        <p:sp>
          <p:nvSpPr>
            <p:cNvPr id="165" name="CuadroTexto 201">
              <a:extLst>
                <a:ext uri="{FF2B5EF4-FFF2-40B4-BE49-F238E27FC236}">
                  <a16:creationId xmlns:a16="http://schemas.microsoft.com/office/drawing/2014/main" id="{E5E1300F-5F02-5B34-904D-E88639B4B4DD}"/>
                </a:ext>
              </a:extLst>
            </p:cNvPr>
            <p:cNvSpPr txBox="1"/>
            <p:nvPr/>
          </p:nvSpPr>
          <p:spPr>
            <a:xfrm>
              <a:off x="1187239" y="3257831"/>
              <a:ext cx="639128" cy="312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ES" sz="700" dirty="0">
                  <a:solidFill>
                    <a:srgbClr val="493E4E"/>
                  </a:solidFill>
                  <a:latin typeface="LEMON MILK Bold" panose="00000800000000000000" pitchFamily="50" charset="0"/>
                </a:rPr>
                <a:t>TÍTULO</a:t>
              </a:r>
              <a:endParaRPr lang="es-CO" sz="700" dirty="0">
                <a:solidFill>
                  <a:srgbClr val="493E4E"/>
                </a:solidFill>
                <a:latin typeface="LEMON MILK Bold" panose="00000800000000000000" pitchFamily="50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C3F3A9C-581A-13D4-A89A-23C3AB1F6A2E}"/>
                </a:ext>
              </a:extLst>
            </p:cNvPr>
            <p:cNvGrpSpPr/>
            <p:nvPr/>
          </p:nvGrpSpPr>
          <p:grpSpPr>
            <a:xfrm>
              <a:off x="2021174" y="2705725"/>
              <a:ext cx="1131462" cy="59960"/>
              <a:chOff x="2021174" y="2705725"/>
              <a:chExt cx="1131462" cy="59960"/>
            </a:xfrm>
          </p:grpSpPr>
          <p:sp>
            <p:nvSpPr>
              <p:cNvPr id="8" name="Diamond 7">
                <a:extLst>
                  <a:ext uri="{FF2B5EF4-FFF2-40B4-BE49-F238E27FC236}">
                    <a16:creationId xmlns:a16="http://schemas.microsoft.com/office/drawing/2014/main" id="{6A8AE544-47BB-1FAC-A774-9C3746287F0F}"/>
                  </a:ext>
                </a:extLst>
              </p:cNvPr>
              <p:cNvSpPr/>
              <p:nvPr/>
            </p:nvSpPr>
            <p:spPr>
              <a:xfrm>
                <a:off x="2021174" y="2705725"/>
                <a:ext cx="61200" cy="59960"/>
              </a:xfrm>
              <a:prstGeom prst="diamond">
                <a:avLst/>
              </a:prstGeom>
              <a:solidFill>
                <a:srgbClr val="493E4E"/>
              </a:solidFill>
              <a:ln>
                <a:solidFill>
                  <a:srgbClr val="493E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iamond 8">
                <a:extLst>
                  <a:ext uri="{FF2B5EF4-FFF2-40B4-BE49-F238E27FC236}">
                    <a16:creationId xmlns:a16="http://schemas.microsoft.com/office/drawing/2014/main" id="{CD3F49DB-58DF-835A-FFF4-6212DFDC7580}"/>
                  </a:ext>
                </a:extLst>
              </p:cNvPr>
              <p:cNvSpPr/>
              <p:nvPr/>
            </p:nvSpPr>
            <p:spPr>
              <a:xfrm>
                <a:off x="3091436" y="2705725"/>
                <a:ext cx="61200" cy="59960"/>
              </a:xfrm>
              <a:prstGeom prst="diamond">
                <a:avLst/>
              </a:prstGeom>
              <a:solidFill>
                <a:srgbClr val="493E4E"/>
              </a:solidFill>
              <a:ln>
                <a:solidFill>
                  <a:srgbClr val="493E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C341D7E-E246-5432-EE17-96830390AEF0}"/>
                  </a:ext>
                </a:extLst>
              </p:cNvPr>
              <p:cNvCxnSpPr>
                <a:stCxn id="8" idx="3"/>
                <a:endCxn id="9" idx="1"/>
              </p:cNvCxnSpPr>
              <p:nvPr/>
            </p:nvCxnSpPr>
            <p:spPr>
              <a:xfrm>
                <a:off x="2082374" y="2735705"/>
                <a:ext cx="1009062" cy="0"/>
              </a:xfrm>
              <a:prstGeom prst="line">
                <a:avLst/>
              </a:prstGeom>
              <a:ln w="12700">
                <a:solidFill>
                  <a:srgbClr val="493E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B3B757A-EEBB-873A-7049-FE7FA9174A80}"/>
                </a:ext>
              </a:extLst>
            </p:cNvPr>
            <p:cNvGrpSpPr/>
            <p:nvPr/>
          </p:nvGrpSpPr>
          <p:grpSpPr>
            <a:xfrm>
              <a:off x="4161698" y="2705725"/>
              <a:ext cx="1249710" cy="59960"/>
              <a:chOff x="2021174" y="2705725"/>
              <a:chExt cx="1249710" cy="59960"/>
            </a:xfrm>
          </p:grpSpPr>
          <p:sp>
            <p:nvSpPr>
              <p:cNvPr id="17" name="Diamond 16">
                <a:extLst>
                  <a:ext uri="{FF2B5EF4-FFF2-40B4-BE49-F238E27FC236}">
                    <a16:creationId xmlns:a16="http://schemas.microsoft.com/office/drawing/2014/main" id="{CB6F9E8C-585B-B828-A516-7F3D2456984D}"/>
                  </a:ext>
                </a:extLst>
              </p:cNvPr>
              <p:cNvSpPr/>
              <p:nvPr/>
            </p:nvSpPr>
            <p:spPr>
              <a:xfrm>
                <a:off x="2021174" y="2705725"/>
                <a:ext cx="61200" cy="59960"/>
              </a:xfrm>
              <a:prstGeom prst="diamond">
                <a:avLst/>
              </a:prstGeom>
              <a:solidFill>
                <a:srgbClr val="493E4E"/>
              </a:solidFill>
              <a:ln>
                <a:solidFill>
                  <a:srgbClr val="493E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iamond 17">
                <a:extLst>
                  <a:ext uri="{FF2B5EF4-FFF2-40B4-BE49-F238E27FC236}">
                    <a16:creationId xmlns:a16="http://schemas.microsoft.com/office/drawing/2014/main" id="{35012D39-9646-2ECA-39CE-6C16AA3F1F29}"/>
                  </a:ext>
                </a:extLst>
              </p:cNvPr>
              <p:cNvSpPr/>
              <p:nvPr/>
            </p:nvSpPr>
            <p:spPr>
              <a:xfrm>
                <a:off x="3209684" y="2705725"/>
                <a:ext cx="61200" cy="59960"/>
              </a:xfrm>
              <a:prstGeom prst="diamond">
                <a:avLst/>
              </a:prstGeom>
              <a:solidFill>
                <a:srgbClr val="493E4E"/>
              </a:solidFill>
              <a:ln>
                <a:solidFill>
                  <a:srgbClr val="493E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1542772-BA74-2873-2813-FA7DB315B4C8}"/>
                  </a:ext>
                </a:extLst>
              </p:cNvPr>
              <p:cNvCxnSpPr>
                <a:stCxn id="17" idx="3"/>
                <a:endCxn id="18" idx="1"/>
              </p:cNvCxnSpPr>
              <p:nvPr/>
            </p:nvCxnSpPr>
            <p:spPr>
              <a:xfrm>
                <a:off x="2082374" y="2735705"/>
                <a:ext cx="1127310" cy="0"/>
              </a:xfrm>
              <a:prstGeom prst="line">
                <a:avLst/>
              </a:prstGeom>
              <a:ln w="12700">
                <a:solidFill>
                  <a:srgbClr val="493E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1130D0F-B553-0110-F942-35EBEC401096}"/>
                </a:ext>
              </a:extLst>
            </p:cNvPr>
            <p:cNvGrpSpPr/>
            <p:nvPr/>
          </p:nvGrpSpPr>
          <p:grpSpPr>
            <a:xfrm>
              <a:off x="2756341" y="2208872"/>
              <a:ext cx="1735042" cy="1694210"/>
              <a:chOff x="2756341" y="2208872"/>
              <a:chExt cx="1735042" cy="169421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1951096-2CEA-6C04-E217-B5DA85BA70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37015" y="3181583"/>
                <a:ext cx="0" cy="419348"/>
              </a:xfrm>
              <a:prstGeom prst="line">
                <a:avLst/>
              </a:prstGeom>
              <a:ln w="6350">
                <a:solidFill>
                  <a:srgbClr val="493E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148FE83-3D6A-A229-16A8-0A19D5E9426C}"/>
                  </a:ext>
                </a:extLst>
              </p:cNvPr>
              <p:cNvSpPr/>
              <p:nvPr/>
            </p:nvSpPr>
            <p:spPr>
              <a:xfrm>
                <a:off x="3623862" y="3589323"/>
                <a:ext cx="28800" cy="28800"/>
              </a:xfrm>
              <a:prstGeom prst="ellipse">
                <a:avLst/>
              </a:prstGeom>
              <a:solidFill>
                <a:srgbClr val="493E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75ECD64-5008-88D1-812A-BF5530EF168A}"/>
                  </a:ext>
                </a:extLst>
              </p:cNvPr>
              <p:cNvSpPr/>
              <p:nvPr/>
            </p:nvSpPr>
            <p:spPr>
              <a:xfrm>
                <a:off x="3197061" y="2208872"/>
                <a:ext cx="900168" cy="107806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493E4E"/>
                </a:solidFill>
              </a:ln>
              <a:effectLst>
                <a:outerShdw dist="38100" dir="2700000" algn="tl" rotWithShape="0">
                  <a:srgbClr val="493E4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0DA3B5C8-C124-5D8F-B8C6-9B74C54E8498}"/>
                  </a:ext>
                </a:extLst>
              </p:cNvPr>
              <p:cNvSpPr/>
              <p:nvPr/>
            </p:nvSpPr>
            <p:spPr>
              <a:xfrm>
                <a:off x="3006164" y="3133345"/>
                <a:ext cx="1237297" cy="200025"/>
              </a:xfrm>
              <a:prstGeom prst="roundRect">
                <a:avLst>
                  <a:gd name="adj" fmla="val 28095"/>
                </a:avLst>
              </a:prstGeom>
              <a:solidFill>
                <a:srgbClr val="FC8CB4"/>
              </a:solidFill>
              <a:ln>
                <a:solidFill>
                  <a:srgbClr val="493E4E"/>
                </a:solidFill>
              </a:ln>
              <a:effectLst>
                <a:outerShdw dist="38100" dir="2700000" algn="tl" rotWithShape="0">
                  <a:srgbClr val="493E4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66C6FBAB-0F7F-C48A-EB71-5A3556F2F983}"/>
                  </a:ext>
                </a:extLst>
              </p:cNvPr>
              <p:cNvSpPr/>
              <p:nvPr/>
            </p:nvSpPr>
            <p:spPr>
              <a:xfrm>
                <a:off x="3304298" y="3380043"/>
                <a:ext cx="639128" cy="136208"/>
              </a:xfrm>
              <a:prstGeom prst="roundRect">
                <a:avLst>
                  <a:gd name="adj" fmla="val 28095"/>
                </a:avLst>
              </a:prstGeom>
              <a:solidFill>
                <a:srgbClr val="FCC5CA"/>
              </a:solidFill>
              <a:ln>
                <a:solidFill>
                  <a:srgbClr val="493E4E"/>
                </a:solidFill>
              </a:ln>
              <a:effectLst>
                <a:outerShdw dist="25400" dir="3600000" algn="tl" rotWithShape="0">
                  <a:srgbClr val="493E4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CuadroTexto 192">
                <a:extLst>
                  <a:ext uri="{FF2B5EF4-FFF2-40B4-BE49-F238E27FC236}">
                    <a16:creationId xmlns:a16="http://schemas.microsoft.com/office/drawing/2014/main" id="{659B4C7E-BFD7-C998-C9CA-3EF1211171F6}"/>
                  </a:ext>
                </a:extLst>
              </p:cNvPr>
              <p:cNvSpPr txBox="1"/>
              <p:nvPr/>
            </p:nvSpPr>
            <p:spPr>
              <a:xfrm>
                <a:off x="2756341" y="3605565"/>
                <a:ext cx="1735042" cy="2975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8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Escribe texto aquí. Escribe texto aquí. Escribe texto aquí. </a:t>
                </a:r>
                <a:endParaRPr lang="es-CO" sz="800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  <p:sp>
            <p:nvSpPr>
              <p:cNvPr id="32" name="CuadroTexto 191">
                <a:extLst>
                  <a:ext uri="{FF2B5EF4-FFF2-40B4-BE49-F238E27FC236}">
                    <a16:creationId xmlns:a16="http://schemas.microsoft.com/office/drawing/2014/main" id="{531E3383-3EC0-75EF-CA8F-A16005D3F756}"/>
                  </a:ext>
                </a:extLst>
              </p:cNvPr>
              <p:cNvSpPr txBox="1"/>
              <p:nvPr/>
            </p:nvSpPr>
            <p:spPr>
              <a:xfrm>
                <a:off x="2777842" y="3057127"/>
                <a:ext cx="1692040" cy="334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1100" dirty="0">
                    <a:solidFill>
                      <a:srgbClr val="493E4E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1100" dirty="0">
                  <a:solidFill>
                    <a:srgbClr val="493E4E"/>
                  </a:solidFill>
                  <a:latin typeface="LEMON MILK Bold" panose="00000800000000000000" pitchFamily="50" charset="0"/>
                </a:endParaRPr>
              </a:p>
            </p:txBody>
          </p:sp>
          <p:sp>
            <p:nvSpPr>
              <p:cNvPr id="33" name="CuadroTexto 201">
                <a:extLst>
                  <a:ext uri="{FF2B5EF4-FFF2-40B4-BE49-F238E27FC236}">
                    <a16:creationId xmlns:a16="http://schemas.microsoft.com/office/drawing/2014/main" id="{8D1F476D-745C-0219-39EE-7ED02A67F7B9}"/>
                  </a:ext>
                </a:extLst>
              </p:cNvPr>
              <p:cNvSpPr txBox="1"/>
              <p:nvPr/>
            </p:nvSpPr>
            <p:spPr>
              <a:xfrm>
                <a:off x="3327581" y="3253641"/>
                <a:ext cx="639128" cy="312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700" dirty="0">
                    <a:solidFill>
                      <a:srgbClr val="493E4E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700" dirty="0">
                  <a:solidFill>
                    <a:srgbClr val="493E4E"/>
                  </a:solidFill>
                  <a:latin typeface="LEMON MILK Bold" panose="00000800000000000000" pitchFamily="50" charset="0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BE0E6EA-288B-4211-B738-A29C44D206F4}"/>
                </a:ext>
              </a:extLst>
            </p:cNvPr>
            <p:cNvGrpSpPr/>
            <p:nvPr/>
          </p:nvGrpSpPr>
          <p:grpSpPr>
            <a:xfrm>
              <a:off x="5014909" y="2208872"/>
              <a:ext cx="1735042" cy="1694210"/>
              <a:chOff x="2756341" y="2208872"/>
              <a:chExt cx="1735042" cy="1694210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2B8A3B97-3EA1-4F7F-02BF-C6FF48CDA0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37015" y="3181583"/>
                <a:ext cx="0" cy="419348"/>
              </a:xfrm>
              <a:prstGeom prst="line">
                <a:avLst/>
              </a:prstGeom>
              <a:ln w="6350">
                <a:solidFill>
                  <a:srgbClr val="493E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974B1725-3BFE-B2F9-305A-CF0E7E183D80}"/>
                  </a:ext>
                </a:extLst>
              </p:cNvPr>
              <p:cNvSpPr/>
              <p:nvPr/>
            </p:nvSpPr>
            <p:spPr>
              <a:xfrm>
                <a:off x="3623862" y="3589323"/>
                <a:ext cx="28800" cy="28800"/>
              </a:xfrm>
              <a:prstGeom prst="ellipse">
                <a:avLst/>
              </a:prstGeom>
              <a:solidFill>
                <a:srgbClr val="493E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B801B79F-6DFA-3AAC-F341-0CB9D0482D82}"/>
                  </a:ext>
                </a:extLst>
              </p:cNvPr>
              <p:cNvSpPr/>
              <p:nvPr/>
            </p:nvSpPr>
            <p:spPr>
              <a:xfrm>
                <a:off x="3197061" y="2208872"/>
                <a:ext cx="900168" cy="107806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493E4E"/>
                </a:solidFill>
              </a:ln>
              <a:effectLst>
                <a:outerShdw dist="38100" dir="2700000" algn="tl" rotWithShape="0">
                  <a:srgbClr val="493E4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7D37883B-873D-D08F-E16B-768B1627AA90}"/>
                  </a:ext>
                </a:extLst>
              </p:cNvPr>
              <p:cNvSpPr/>
              <p:nvPr/>
            </p:nvSpPr>
            <p:spPr>
              <a:xfrm>
                <a:off x="3006164" y="3133345"/>
                <a:ext cx="1237297" cy="200025"/>
              </a:xfrm>
              <a:prstGeom prst="roundRect">
                <a:avLst>
                  <a:gd name="adj" fmla="val 28095"/>
                </a:avLst>
              </a:prstGeom>
              <a:solidFill>
                <a:srgbClr val="FC8CB4"/>
              </a:solidFill>
              <a:ln>
                <a:solidFill>
                  <a:srgbClr val="493E4E"/>
                </a:solidFill>
              </a:ln>
              <a:effectLst>
                <a:outerShdw dist="38100" dir="2700000" algn="tl" rotWithShape="0">
                  <a:srgbClr val="493E4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AAA09DED-4C55-D716-FC66-0708D03E383D}"/>
                  </a:ext>
                </a:extLst>
              </p:cNvPr>
              <p:cNvSpPr/>
              <p:nvPr/>
            </p:nvSpPr>
            <p:spPr>
              <a:xfrm>
                <a:off x="3304298" y="3380043"/>
                <a:ext cx="639128" cy="136208"/>
              </a:xfrm>
              <a:prstGeom prst="roundRect">
                <a:avLst>
                  <a:gd name="adj" fmla="val 28095"/>
                </a:avLst>
              </a:prstGeom>
              <a:solidFill>
                <a:srgbClr val="FCC5CA"/>
              </a:solidFill>
              <a:ln>
                <a:solidFill>
                  <a:srgbClr val="493E4E"/>
                </a:solidFill>
              </a:ln>
              <a:effectLst>
                <a:outerShdw dist="25400" dir="3600000" algn="tl" rotWithShape="0">
                  <a:srgbClr val="493E4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CuadroTexto 192">
                <a:extLst>
                  <a:ext uri="{FF2B5EF4-FFF2-40B4-BE49-F238E27FC236}">
                    <a16:creationId xmlns:a16="http://schemas.microsoft.com/office/drawing/2014/main" id="{D54153EE-2492-F827-3124-54A08C37F0D9}"/>
                  </a:ext>
                </a:extLst>
              </p:cNvPr>
              <p:cNvSpPr txBox="1"/>
              <p:nvPr/>
            </p:nvSpPr>
            <p:spPr>
              <a:xfrm>
                <a:off x="2756341" y="3605565"/>
                <a:ext cx="1735042" cy="2975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8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Escribe texto aquí. Escribe texto aquí. Escribe texto aquí. </a:t>
                </a:r>
                <a:endParaRPr lang="es-CO" sz="800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  <p:sp>
            <p:nvSpPr>
              <p:cNvPr id="43" name="CuadroTexto 191">
                <a:extLst>
                  <a:ext uri="{FF2B5EF4-FFF2-40B4-BE49-F238E27FC236}">
                    <a16:creationId xmlns:a16="http://schemas.microsoft.com/office/drawing/2014/main" id="{857BFBE0-C9EC-D852-0096-D93DD5B58E50}"/>
                  </a:ext>
                </a:extLst>
              </p:cNvPr>
              <p:cNvSpPr txBox="1"/>
              <p:nvPr/>
            </p:nvSpPr>
            <p:spPr>
              <a:xfrm>
                <a:off x="2777842" y="3057127"/>
                <a:ext cx="1692040" cy="334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1100" dirty="0">
                    <a:solidFill>
                      <a:srgbClr val="493E4E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1100" dirty="0">
                  <a:solidFill>
                    <a:srgbClr val="493E4E"/>
                  </a:solidFill>
                  <a:latin typeface="LEMON MILK Bold" panose="00000800000000000000" pitchFamily="50" charset="0"/>
                </a:endParaRPr>
              </a:p>
            </p:txBody>
          </p:sp>
          <p:sp>
            <p:nvSpPr>
              <p:cNvPr id="44" name="CuadroTexto 201">
                <a:extLst>
                  <a:ext uri="{FF2B5EF4-FFF2-40B4-BE49-F238E27FC236}">
                    <a16:creationId xmlns:a16="http://schemas.microsoft.com/office/drawing/2014/main" id="{A00C1715-13B8-02C3-A8A6-2198C7B3C0DC}"/>
                  </a:ext>
                </a:extLst>
              </p:cNvPr>
              <p:cNvSpPr txBox="1"/>
              <p:nvPr/>
            </p:nvSpPr>
            <p:spPr>
              <a:xfrm>
                <a:off x="3327581" y="3253641"/>
                <a:ext cx="639128" cy="312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700" dirty="0">
                    <a:solidFill>
                      <a:srgbClr val="493E4E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700" dirty="0">
                  <a:solidFill>
                    <a:srgbClr val="493E4E"/>
                  </a:solidFill>
                  <a:latin typeface="LEMON MILK Bold" panose="00000800000000000000" pitchFamily="50" charset="0"/>
                </a:endParaRP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89BBF279-E23A-FCFA-3B75-746607D5E63B}"/>
                </a:ext>
              </a:extLst>
            </p:cNvPr>
            <p:cNvGrpSpPr/>
            <p:nvPr/>
          </p:nvGrpSpPr>
          <p:grpSpPr>
            <a:xfrm>
              <a:off x="5668551" y="773656"/>
              <a:ext cx="1096739" cy="59960"/>
              <a:chOff x="2174145" y="2705725"/>
              <a:chExt cx="1096739" cy="59960"/>
            </a:xfrm>
          </p:grpSpPr>
          <p:sp>
            <p:nvSpPr>
              <p:cNvPr id="134" name="Diamond 133">
                <a:extLst>
                  <a:ext uri="{FF2B5EF4-FFF2-40B4-BE49-F238E27FC236}">
                    <a16:creationId xmlns:a16="http://schemas.microsoft.com/office/drawing/2014/main" id="{AE438949-18A1-6C33-CACA-8C5A704DAD03}"/>
                  </a:ext>
                </a:extLst>
              </p:cNvPr>
              <p:cNvSpPr/>
              <p:nvPr/>
            </p:nvSpPr>
            <p:spPr>
              <a:xfrm>
                <a:off x="3209684" y="2705725"/>
                <a:ext cx="61200" cy="59960"/>
              </a:xfrm>
              <a:prstGeom prst="diamond">
                <a:avLst/>
              </a:prstGeom>
              <a:solidFill>
                <a:srgbClr val="493E4E"/>
              </a:solidFill>
              <a:ln>
                <a:solidFill>
                  <a:srgbClr val="493E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E56AEDC8-7902-66C0-4C5A-3E10E1421C38}"/>
                  </a:ext>
                </a:extLst>
              </p:cNvPr>
              <p:cNvCxnSpPr>
                <a:cxnSpLocks/>
                <a:endCxn id="134" idx="1"/>
              </p:cNvCxnSpPr>
              <p:nvPr/>
            </p:nvCxnSpPr>
            <p:spPr>
              <a:xfrm>
                <a:off x="2174145" y="2735705"/>
                <a:ext cx="1035539" cy="0"/>
              </a:xfrm>
              <a:prstGeom prst="line">
                <a:avLst/>
              </a:prstGeom>
              <a:ln w="12700">
                <a:solidFill>
                  <a:srgbClr val="493E4E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61F4C4B-32FC-FD92-0212-2DAB01384814}"/>
                </a:ext>
              </a:extLst>
            </p:cNvPr>
            <p:cNvGrpSpPr/>
            <p:nvPr/>
          </p:nvGrpSpPr>
          <p:grpSpPr>
            <a:xfrm>
              <a:off x="2261051" y="256888"/>
              <a:ext cx="1735042" cy="1694210"/>
              <a:chOff x="2756341" y="2208872"/>
              <a:chExt cx="1735042" cy="1694210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E1C4477F-90B7-6D43-6A4D-D7AF519FE7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37015" y="3181583"/>
                <a:ext cx="0" cy="419348"/>
              </a:xfrm>
              <a:prstGeom prst="line">
                <a:avLst/>
              </a:prstGeom>
              <a:ln w="6350">
                <a:solidFill>
                  <a:srgbClr val="493E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9637BE0B-9E61-A862-BB62-0FE12ADFFBFD}"/>
                  </a:ext>
                </a:extLst>
              </p:cNvPr>
              <p:cNvSpPr/>
              <p:nvPr/>
            </p:nvSpPr>
            <p:spPr>
              <a:xfrm>
                <a:off x="3623862" y="3589323"/>
                <a:ext cx="28800" cy="28800"/>
              </a:xfrm>
              <a:prstGeom prst="ellipse">
                <a:avLst/>
              </a:prstGeom>
              <a:solidFill>
                <a:srgbClr val="493E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5F50195-1F64-C321-5E6F-2C066AABB53E}"/>
                  </a:ext>
                </a:extLst>
              </p:cNvPr>
              <p:cNvSpPr/>
              <p:nvPr/>
            </p:nvSpPr>
            <p:spPr>
              <a:xfrm>
                <a:off x="3197061" y="2208872"/>
                <a:ext cx="900168" cy="107806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493E4E"/>
                </a:solidFill>
              </a:ln>
              <a:effectLst>
                <a:outerShdw dist="38100" dir="2700000" algn="tl" rotWithShape="0">
                  <a:srgbClr val="493E4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C021159D-D3E4-048D-E392-C51CFE5E6CBE}"/>
                  </a:ext>
                </a:extLst>
              </p:cNvPr>
              <p:cNvSpPr/>
              <p:nvPr/>
            </p:nvSpPr>
            <p:spPr>
              <a:xfrm>
                <a:off x="3006164" y="3133345"/>
                <a:ext cx="1237297" cy="200025"/>
              </a:xfrm>
              <a:prstGeom prst="roundRect">
                <a:avLst>
                  <a:gd name="adj" fmla="val 28095"/>
                </a:avLst>
              </a:prstGeom>
              <a:solidFill>
                <a:srgbClr val="FC8CB4"/>
              </a:solidFill>
              <a:ln>
                <a:solidFill>
                  <a:srgbClr val="493E4E"/>
                </a:solidFill>
              </a:ln>
              <a:effectLst>
                <a:outerShdw dist="38100" dir="2700000" algn="tl" rotWithShape="0">
                  <a:srgbClr val="493E4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C901AACF-68A9-92AE-0F7E-939CF1833312}"/>
                  </a:ext>
                </a:extLst>
              </p:cNvPr>
              <p:cNvSpPr/>
              <p:nvPr/>
            </p:nvSpPr>
            <p:spPr>
              <a:xfrm>
                <a:off x="3304298" y="3380043"/>
                <a:ext cx="639128" cy="136208"/>
              </a:xfrm>
              <a:prstGeom prst="roundRect">
                <a:avLst>
                  <a:gd name="adj" fmla="val 28095"/>
                </a:avLst>
              </a:prstGeom>
              <a:solidFill>
                <a:srgbClr val="FCC5CA"/>
              </a:solidFill>
              <a:ln>
                <a:solidFill>
                  <a:srgbClr val="493E4E"/>
                </a:solidFill>
              </a:ln>
              <a:effectLst>
                <a:outerShdw dist="25400" dir="3600000" algn="tl" rotWithShape="0">
                  <a:srgbClr val="493E4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CuadroTexto 192">
                <a:extLst>
                  <a:ext uri="{FF2B5EF4-FFF2-40B4-BE49-F238E27FC236}">
                    <a16:creationId xmlns:a16="http://schemas.microsoft.com/office/drawing/2014/main" id="{20373BCE-7E4B-A2DA-9A0E-58339C6DA7ED}"/>
                  </a:ext>
                </a:extLst>
              </p:cNvPr>
              <p:cNvSpPr txBox="1"/>
              <p:nvPr/>
            </p:nvSpPr>
            <p:spPr>
              <a:xfrm>
                <a:off x="2756341" y="3605565"/>
                <a:ext cx="1735042" cy="2975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8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Escribe texto aquí. Escribe texto aquí. Escribe texto aquí. </a:t>
                </a:r>
                <a:endParaRPr lang="es-CO" sz="800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  <p:sp>
            <p:nvSpPr>
              <p:cNvPr id="53" name="CuadroTexto 191">
                <a:extLst>
                  <a:ext uri="{FF2B5EF4-FFF2-40B4-BE49-F238E27FC236}">
                    <a16:creationId xmlns:a16="http://schemas.microsoft.com/office/drawing/2014/main" id="{C1E3CD04-9662-D885-F3CD-227BC515389E}"/>
                  </a:ext>
                </a:extLst>
              </p:cNvPr>
              <p:cNvSpPr txBox="1"/>
              <p:nvPr/>
            </p:nvSpPr>
            <p:spPr>
              <a:xfrm>
                <a:off x="2777842" y="3057127"/>
                <a:ext cx="1692040" cy="334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1100" dirty="0">
                    <a:solidFill>
                      <a:srgbClr val="493E4E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1100" dirty="0">
                  <a:solidFill>
                    <a:srgbClr val="493E4E"/>
                  </a:solidFill>
                  <a:latin typeface="LEMON MILK Bold" panose="00000800000000000000" pitchFamily="50" charset="0"/>
                </a:endParaRPr>
              </a:p>
            </p:txBody>
          </p:sp>
          <p:sp>
            <p:nvSpPr>
              <p:cNvPr id="54" name="CuadroTexto 201">
                <a:extLst>
                  <a:ext uri="{FF2B5EF4-FFF2-40B4-BE49-F238E27FC236}">
                    <a16:creationId xmlns:a16="http://schemas.microsoft.com/office/drawing/2014/main" id="{DC5A72FF-9CE8-D269-6BBA-F31666668EA1}"/>
                  </a:ext>
                </a:extLst>
              </p:cNvPr>
              <p:cNvSpPr txBox="1"/>
              <p:nvPr/>
            </p:nvSpPr>
            <p:spPr>
              <a:xfrm>
                <a:off x="3327581" y="3253641"/>
                <a:ext cx="639128" cy="312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700" dirty="0">
                    <a:solidFill>
                      <a:srgbClr val="493E4E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700" dirty="0">
                  <a:solidFill>
                    <a:srgbClr val="493E4E"/>
                  </a:solidFill>
                  <a:latin typeface="LEMON MILK Bold" panose="00000800000000000000" pitchFamily="50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338ABFE-BFFE-3C6D-CC39-7E82660726BB}"/>
                </a:ext>
              </a:extLst>
            </p:cNvPr>
            <p:cNvGrpSpPr/>
            <p:nvPr/>
          </p:nvGrpSpPr>
          <p:grpSpPr>
            <a:xfrm>
              <a:off x="4519619" y="256888"/>
              <a:ext cx="1735042" cy="1694210"/>
              <a:chOff x="2756341" y="2208872"/>
              <a:chExt cx="1735042" cy="1694210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123E4DC5-6C39-C2F5-7A1D-5631EA1FFC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37015" y="3181583"/>
                <a:ext cx="0" cy="419348"/>
              </a:xfrm>
              <a:prstGeom prst="line">
                <a:avLst/>
              </a:prstGeom>
              <a:ln w="6350">
                <a:solidFill>
                  <a:srgbClr val="493E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98DF48ED-99CB-894B-D95B-3CAA25ECDE53}"/>
                  </a:ext>
                </a:extLst>
              </p:cNvPr>
              <p:cNvSpPr/>
              <p:nvPr/>
            </p:nvSpPr>
            <p:spPr>
              <a:xfrm>
                <a:off x="3623862" y="3589323"/>
                <a:ext cx="28800" cy="28800"/>
              </a:xfrm>
              <a:prstGeom prst="ellipse">
                <a:avLst/>
              </a:prstGeom>
              <a:solidFill>
                <a:srgbClr val="493E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5FB2AE4-25E9-5E22-4F6F-75D791BDCE09}"/>
                  </a:ext>
                </a:extLst>
              </p:cNvPr>
              <p:cNvSpPr/>
              <p:nvPr/>
            </p:nvSpPr>
            <p:spPr>
              <a:xfrm>
                <a:off x="3197061" y="2208872"/>
                <a:ext cx="900168" cy="107806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493E4E"/>
                </a:solidFill>
              </a:ln>
              <a:effectLst>
                <a:outerShdw dist="38100" dir="2700000" algn="tl" rotWithShape="0">
                  <a:srgbClr val="493E4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4A6DF5CA-70D2-DA25-DCA1-9A191FAADEFA}"/>
                  </a:ext>
                </a:extLst>
              </p:cNvPr>
              <p:cNvSpPr/>
              <p:nvPr/>
            </p:nvSpPr>
            <p:spPr>
              <a:xfrm>
                <a:off x="3006164" y="3133345"/>
                <a:ext cx="1237297" cy="200025"/>
              </a:xfrm>
              <a:prstGeom prst="roundRect">
                <a:avLst>
                  <a:gd name="adj" fmla="val 28095"/>
                </a:avLst>
              </a:prstGeom>
              <a:solidFill>
                <a:srgbClr val="FC8CB4"/>
              </a:solidFill>
              <a:ln>
                <a:solidFill>
                  <a:srgbClr val="493E4E"/>
                </a:solidFill>
              </a:ln>
              <a:effectLst>
                <a:outerShdw dist="38100" dir="2700000" algn="tl" rotWithShape="0">
                  <a:srgbClr val="493E4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64D23EF0-9F4F-4A7A-93BD-5567E376B721}"/>
                  </a:ext>
                </a:extLst>
              </p:cNvPr>
              <p:cNvSpPr/>
              <p:nvPr/>
            </p:nvSpPr>
            <p:spPr>
              <a:xfrm>
                <a:off x="3304298" y="3380043"/>
                <a:ext cx="639128" cy="136208"/>
              </a:xfrm>
              <a:prstGeom prst="roundRect">
                <a:avLst>
                  <a:gd name="adj" fmla="val 28095"/>
                </a:avLst>
              </a:prstGeom>
              <a:solidFill>
                <a:srgbClr val="FCC5CA"/>
              </a:solidFill>
              <a:ln>
                <a:solidFill>
                  <a:srgbClr val="493E4E"/>
                </a:solidFill>
              </a:ln>
              <a:effectLst>
                <a:outerShdw dist="25400" dir="3600000" algn="tl" rotWithShape="0">
                  <a:srgbClr val="493E4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CuadroTexto 192">
                <a:extLst>
                  <a:ext uri="{FF2B5EF4-FFF2-40B4-BE49-F238E27FC236}">
                    <a16:creationId xmlns:a16="http://schemas.microsoft.com/office/drawing/2014/main" id="{8B8BB596-938A-7BC3-390C-35D9F0A98232}"/>
                  </a:ext>
                </a:extLst>
              </p:cNvPr>
              <p:cNvSpPr txBox="1"/>
              <p:nvPr/>
            </p:nvSpPr>
            <p:spPr>
              <a:xfrm>
                <a:off x="2756341" y="3605565"/>
                <a:ext cx="1735042" cy="2975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8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Escribe texto aquí. Escribe texto aquí. Escribe texto aquí. </a:t>
                </a:r>
                <a:endParaRPr lang="es-CO" sz="800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  <p:sp>
            <p:nvSpPr>
              <p:cNvPr id="62" name="CuadroTexto 191">
                <a:extLst>
                  <a:ext uri="{FF2B5EF4-FFF2-40B4-BE49-F238E27FC236}">
                    <a16:creationId xmlns:a16="http://schemas.microsoft.com/office/drawing/2014/main" id="{AD33991B-06F5-ABF6-8ACA-0AB0BDC6CE98}"/>
                  </a:ext>
                </a:extLst>
              </p:cNvPr>
              <p:cNvSpPr txBox="1"/>
              <p:nvPr/>
            </p:nvSpPr>
            <p:spPr>
              <a:xfrm>
                <a:off x="2777842" y="3057127"/>
                <a:ext cx="1692040" cy="334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1100" dirty="0">
                    <a:solidFill>
                      <a:srgbClr val="493E4E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1100" dirty="0">
                  <a:solidFill>
                    <a:srgbClr val="493E4E"/>
                  </a:solidFill>
                  <a:latin typeface="LEMON MILK Bold" panose="00000800000000000000" pitchFamily="50" charset="0"/>
                </a:endParaRPr>
              </a:p>
            </p:txBody>
          </p:sp>
          <p:sp>
            <p:nvSpPr>
              <p:cNvPr id="63" name="CuadroTexto 201">
                <a:extLst>
                  <a:ext uri="{FF2B5EF4-FFF2-40B4-BE49-F238E27FC236}">
                    <a16:creationId xmlns:a16="http://schemas.microsoft.com/office/drawing/2014/main" id="{549DCE9B-3B41-8FAA-9F17-BFB01A36C1C0}"/>
                  </a:ext>
                </a:extLst>
              </p:cNvPr>
              <p:cNvSpPr txBox="1"/>
              <p:nvPr/>
            </p:nvSpPr>
            <p:spPr>
              <a:xfrm>
                <a:off x="3327581" y="3253641"/>
                <a:ext cx="639128" cy="312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700" dirty="0">
                    <a:solidFill>
                      <a:srgbClr val="493E4E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700" dirty="0">
                  <a:solidFill>
                    <a:srgbClr val="493E4E"/>
                  </a:solidFill>
                  <a:latin typeface="LEMON MILK Bold" panose="00000800000000000000" pitchFamily="50" charset="0"/>
                </a:endParaRP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9DE5ED96-5854-8E0A-45CB-1B3B282F4BE6}"/>
                </a:ext>
              </a:extLst>
            </p:cNvPr>
            <p:cNvGrpSpPr/>
            <p:nvPr/>
          </p:nvGrpSpPr>
          <p:grpSpPr>
            <a:xfrm>
              <a:off x="3676678" y="773656"/>
              <a:ext cx="1249710" cy="59960"/>
              <a:chOff x="2021174" y="2705725"/>
              <a:chExt cx="1249710" cy="59960"/>
            </a:xfrm>
          </p:grpSpPr>
          <p:sp>
            <p:nvSpPr>
              <p:cNvPr id="129" name="Diamond 128">
                <a:extLst>
                  <a:ext uri="{FF2B5EF4-FFF2-40B4-BE49-F238E27FC236}">
                    <a16:creationId xmlns:a16="http://schemas.microsoft.com/office/drawing/2014/main" id="{95EE18D9-918A-2F2E-6365-D4EA59CF9B1F}"/>
                  </a:ext>
                </a:extLst>
              </p:cNvPr>
              <p:cNvSpPr/>
              <p:nvPr/>
            </p:nvSpPr>
            <p:spPr>
              <a:xfrm>
                <a:off x="2021174" y="2705725"/>
                <a:ext cx="61200" cy="59960"/>
              </a:xfrm>
              <a:prstGeom prst="diamond">
                <a:avLst/>
              </a:prstGeom>
              <a:solidFill>
                <a:srgbClr val="493E4E"/>
              </a:solidFill>
              <a:ln>
                <a:solidFill>
                  <a:srgbClr val="493E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Diamond 129">
                <a:extLst>
                  <a:ext uri="{FF2B5EF4-FFF2-40B4-BE49-F238E27FC236}">
                    <a16:creationId xmlns:a16="http://schemas.microsoft.com/office/drawing/2014/main" id="{1E52FA2A-73BF-8C45-36BD-63C3664476C5}"/>
                  </a:ext>
                </a:extLst>
              </p:cNvPr>
              <p:cNvSpPr/>
              <p:nvPr/>
            </p:nvSpPr>
            <p:spPr>
              <a:xfrm>
                <a:off x="3209684" y="2705725"/>
                <a:ext cx="61200" cy="59960"/>
              </a:xfrm>
              <a:prstGeom prst="diamond">
                <a:avLst/>
              </a:prstGeom>
              <a:solidFill>
                <a:srgbClr val="493E4E"/>
              </a:solidFill>
              <a:ln>
                <a:solidFill>
                  <a:srgbClr val="493E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0185524F-5C01-5E9D-1A85-442AE40362B5}"/>
                  </a:ext>
                </a:extLst>
              </p:cNvPr>
              <p:cNvCxnSpPr>
                <a:stCxn id="129" idx="3"/>
                <a:endCxn id="130" idx="1"/>
              </p:cNvCxnSpPr>
              <p:nvPr/>
            </p:nvCxnSpPr>
            <p:spPr>
              <a:xfrm>
                <a:off x="2082374" y="2735705"/>
                <a:ext cx="1127310" cy="0"/>
              </a:xfrm>
              <a:prstGeom prst="line">
                <a:avLst/>
              </a:prstGeom>
              <a:ln w="12700">
                <a:solidFill>
                  <a:srgbClr val="493E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1E110EBE-D751-BC52-8E8E-E64D400BA62B}"/>
                </a:ext>
              </a:extLst>
            </p:cNvPr>
            <p:cNvGrpSpPr/>
            <p:nvPr/>
          </p:nvGrpSpPr>
          <p:grpSpPr>
            <a:xfrm>
              <a:off x="6355233" y="258038"/>
              <a:ext cx="1735042" cy="1694210"/>
              <a:chOff x="2756341" y="2208872"/>
              <a:chExt cx="1735042" cy="1694210"/>
            </a:xfrm>
          </p:grpSpPr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CA2C22C2-874C-BE97-5945-0FC188F519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37015" y="3181583"/>
                <a:ext cx="0" cy="419348"/>
              </a:xfrm>
              <a:prstGeom prst="line">
                <a:avLst/>
              </a:prstGeom>
              <a:ln w="6350">
                <a:solidFill>
                  <a:srgbClr val="493E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180C4DA4-F314-A116-4E1C-C357F3303C7E}"/>
                  </a:ext>
                </a:extLst>
              </p:cNvPr>
              <p:cNvSpPr/>
              <p:nvPr/>
            </p:nvSpPr>
            <p:spPr>
              <a:xfrm>
                <a:off x="3623862" y="3589323"/>
                <a:ext cx="28800" cy="28800"/>
              </a:xfrm>
              <a:prstGeom prst="ellipse">
                <a:avLst/>
              </a:prstGeom>
              <a:solidFill>
                <a:srgbClr val="493E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3EAEC2AE-6C8B-245A-0219-C19792D07469}"/>
                  </a:ext>
                </a:extLst>
              </p:cNvPr>
              <p:cNvSpPr/>
              <p:nvPr/>
            </p:nvSpPr>
            <p:spPr>
              <a:xfrm>
                <a:off x="3197061" y="2208872"/>
                <a:ext cx="900168" cy="107806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493E4E"/>
                </a:solidFill>
              </a:ln>
              <a:effectLst>
                <a:outerShdw dist="38100" dir="2700000" algn="tl" rotWithShape="0">
                  <a:srgbClr val="493E4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: Rounded Corners 141">
                <a:extLst>
                  <a:ext uri="{FF2B5EF4-FFF2-40B4-BE49-F238E27FC236}">
                    <a16:creationId xmlns:a16="http://schemas.microsoft.com/office/drawing/2014/main" id="{80182EA7-5467-9862-7593-E9FD4D923712}"/>
                  </a:ext>
                </a:extLst>
              </p:cNvPr>
              <p:cNvSpPr/>
              <p:nvPr/>
            </p:nvSpPr>
            <p:spPr>
              <a:xfrm>
                <a:off x="3006164" y="3133345"/>
                <a:ext cx="1237297" cy="200025"/>
              </a:xfrm>
              <a:prstGeom prst="roundRect">
                <a:avLst>
                  <a:gd name="adj" fmla="val 28095"/>
                </a:avLst>
              </a:prstGeom>
              <a:solidFill>
                <a:srgbClr val="FC8CB4"/>
              </a:solidFill>
              <a:ln>
                <a:solidFill>
                  <a:srgbClr val="493E4E"/>
                </a:solidFill>
              </a:ln>
              <a:effectLst>
                <a:outerShdw dist="38100" dir="2700000" algn="tl" rotWithShape="0">
                  <a:srgbClr val="493E4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: Rounded Corners 142">
                <a:extLst>
                  <a:ext uri="{FF2B5EF4-FFF2-40B4-BE49-F238E27FC236}">
                    <a16:creationId xmlns:a16="http://schemas.microsoft.com/office/drawing/2014/main" id="{5C7A33F3-839C-BB3B-2245-2688A3B3CF61}"/>
                  </a:ext>
                </a:extLst>
              </p:cNvPr>
              <p:cNvSpPr/>
              <p:nvPr/>
            </p:nvSpPr>
            <p:spPr>
              <a:xfrm>
                <a:off x="3304298" y="3380043"/>
                <a:ext cx="639128" cy="136208"/>
              </a:xfrm>
              <a:prstGeom prst="roundRect">
                <a:avLst>
                  <a:gd name="adj" fmla="val 28095"/>
                </a:avLst>
              </a:prstGeom>
              <a:solidFill>
                <a:srgbClr val="FCC5CA"/>
              </a:solidFill>
              <a:ln>
                <a:solidFill>
                  <a:srgbClr val="493E4E"/>
                </a:solidFill>
              </a:ln>
              <a:effectLst>
                <a:outerShdw dist="25400" dir="3600000" algn="tl" rotWithShape="0">
                  <a:srgbClr val="493E4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CuadroTexto 192">
                <a:extLst>
                  <a:ext uri="{FF2B5EF4-FFF2-40B4-BE49-F238E27FC236}">
                    <a16:creationId xmlns:a16="http://schemas.microsoft.com/office/drawing/2014/main" id="{AAE3EF8C-ADE6-BFC0-4F41-65A47077A594}"/>
                  </a:ext>
                </a:extLst>
              </p:cNvPr>
              <p:cNvSpPr txBox="1"/>
              <p:nvPr/>
            </p:nvSpPr>
            <p:spPr>
              <a:xfrm>
                <a:off x="2756341" y="3605565"/>
                <a:ext cx="1735042" cy="2975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8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Escribe texto aquí. Escribe texto aquí. Escribe texto aquí. </a:t>
                </a:r>
                <a:endParaRPr lang="es-CO" sz="800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  <p:sp>
            <p:nvSpPr>
              <p:cNvPr id="145" name="CuadroTexto 191">
                <a:extLst>
                  <a:ext uri="{FF2B5EF4-FFF2-40B4-BE49-F238E27FC236}">
                    <a16:creationId xmlns:a16="http://schemas.microsoft.com/office/drawing/2014/main" id="{D2AAC3BE-59B8-8B9A-CE05-D1DF259782BF}"/>
                  </a:ext>
                </a:extLst>
              </p:cNvPr>
              <p:cNvSpPr txBox="1"/>
              <p:nvPr/>
            </p:nvSpPr>
            <p:spPr>
              <a:xfrm>
                <a:off x="2777842" y="3057127"/>
                <a:ext cx="1692040" cy="334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1100" dirty="0">
                    <a:solidFill>
                      <a:srgbClr val="493E4E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1100" dirty="0">
                  <a:solidFill>
                    <a:srgbClr val="493E4E"/>
                  </a:solidFill>
                  <a:latin typeface="LEMON MILK Bold" panose="00000800000000000000" pitchFamily="50" charset="0"/>
                </a:endParaRPr>
              </a:p>
            </p:txBody>
          </p:sp>
          <p:sp>
            <p:nvSpPr>
              <p:cNvPr id="146" name="CuadroTexto 201">
                <a:extLst>
                  <a:ext uri="{FF2B5EF4-FFF2-40B4-BE49-F238E27FC236}">
                    <a16:creationId xmlns:a16="http://schemas.microsoft.com/office/drawing/2014/main" id="{309F44E8-706D-FCDD-939F-AF1CD78B817F}"/>
                  </a:ext>
                </a:extLst>
              </p:cNvPr>
              <p:cNvSpPr txBox="1"/>
              <p:nvPr/>
            </p:nvSpPr>
            <p:spPr>
              <a:xfrm>
                <a:off x="3327581" y="3253641"/>
                <a:ext cx="639128" cy="312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700" dirty="0">
                    <a:solidFill>
                      <a:srgbClr val="493E4E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700" dirty="0">
                  <a:solidFill>
                    <a:srgbClr val="493E4E"/>
                  </a:solidFill>
                  <a:latin typeface="LEMON MILK Bold" panose="00000800000000000000" pitchFamily="50" charset="0"/>
                </a:endParaRPr>
              </a:p>
            </p:txBody>
          </p:sp>
        </p:grpSp>
        <p:sp>
          <p:nvSpPr>
            <p:cNvPr id="147" name="Diamond 146">
              <a:extLst>
                <a:ext uri="{FF2B5EF4-FFF2-40B4-BE49-F238E27FC236}">
                  <a16:creationId xmlns:a16="http://schemas.microsoft.com/office/drawing/2014/main" id="{9F086771-3E04-A409-F72B-263E598A7294}"/>
                </a:ext>
              </a:extLst>
            </p:cNvPr>
            <p:cNvSpPr/>
            <p:nvPr/>
          </p:nvSpPr>
          <p:spPr>
            <a:xfrm>
              <a:off x="2597000" y="4642998"/>
              <a:ext cx="61200" cy="59960"/>
            </a:xfrm>
            <a:prstGeom prst="diamond">
              <a:avLst/>
            </a:prstGeom>
            <a:solidFill>
              <a:srgbClr val="493E4E"/>
            </a:solidFill>
            <a:ln>
              <a:solidFill>
                <a:srgbClr val="493E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4BF349A8-1FE0-A405-FA9A-946529B85909}"/>
                </a:ext>
              </a:extLst>
            </p:cNvPr>
            <p:cNvGrpSpPr/>
            <p:nvPr/>
          </p:nvGrpSpPr>
          <p:grpSpPr>
            <a:xfrm>
              <a:off x="5664074" y="4645255"/>
              <a:ext cx="1096739" cy="59960"/>
              <a:chOff x="2174145" y="2705725"/>
              <a:chExt cx="1096739" cy="59960"/>
            </a:xfrm>
          </p:grpSpPr>
          <p:sp>
            <p:nvSpPr>
              <p:cNvPr id="149" name="Diamond 148">
                <a:extLst>
                  <a:ext uri="{FF2B5EF4-FFF2-40B4-BE49-F238E27FC236}">
                    <a16:creationId xmlns:a16="http://schemas.microsoft.com/office/drawing/2014/main" id="{52B560EB-641D-0076-B64A-4DA3CCFFB0A8}"/>
                  </a:ext>
                </a:extLst>
              </p:cNvPr>
              <p:cNvSpPr/>
              <p:nvPr/>
            </p:nvSpPr>
            <p:spPr>
              <a:xfrm>
                <a:off x="3209684" y="2705725"/>
                <a:ext cx="61200" cy="59960"/>
              </a:xfrm>
              <a:prstGeom prst="diamond">
                <a:avLst/>
              </a:prstGeom>
              <a:solidFill>
                <a:srgbClr val="493E4E"/>
              </a:solidFill>
              <a:ln>
                <a:solidFill>
                  <a:srgbClr val="493E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D403581F-0646-7EDE-8D91-C9C7333828DD}"/>
                  </a:ext>
                </a:extLst>
              </p:cNvPr>
              <p:cNvCxnSpPr>
                <a:cxnSpLocks/>
                <a:endCxn id="149" idx="1"/>
              </p:cNvCxnSpPr>
              <p:nvPr/>
            </p:nvCxnSpPr>
            <p:spPr>
              <a:xfrm>
                <a:off x="2174145" y="2735705"/>
                <a:ext cx="1035539" cy="0"/>
              </a:xfrm>
              <a:prstGeom prst="line">
                <a:avLst/>
              </a:prstGeom>
              <a:ln w="12700">
                <a:solidFill>
                  <a:srgbClr val="493E4E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D7069421-25CF-8A8A-7A7F-BDDBACE30C57}"/>
                </a:ext>
              </a:extLst>
            </p:cNvPr>
            <p:cNvGrpSpPr/>
            <p:nvPr/>
          </p:nvGrpSpPr>
          <p:grpSpPr>
            <a:xfrm>
              <a:off x="2256574" y="4128487"/>
              <a:ext cx="1735042" cy="1694210"/>
              <a:chOff x="2756341" y="2208872"/>
              <a:chExt cx="1735042" cy="1694210"/>
            </a:xfrm>
          </p:grpSpPr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4A0F9A1C-34C4-B66B-2101-FBCB74EB82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37015" y="3181583"/>
                <a:ext cx="0" cy="419348"/>
              </a:xfrm>
              <a:prstGeom prst="line">
                <a:avLst/>
              </a:prstGeom>
              <a:ln w="6350">
                <a:solidFill>
                  <a:srgbClr val="493E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0354DC99-BA64-BD1D-B668-7D2463308F3D}"/>
                  </a:ext>
                </a:extLst>
              </p:cNvPr>
              <p:cNvSpPr/>
              <p:nvPr/>
            </p:nvSpPr>
            <p:spPr>
              <a:xfrm>
                <a:off x="3623862" y="3589323"/>
                <a:ext cx="28800" cy="28800"/>
              </a:xfrm>
              <a:prstGeom prst="ellipse">
                <a:avLst/>
              </a:prstGeom>
              <a:solidFill>
                <a:srgbClr val="493E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C893BE22-240A-A27C-EF1A-8C5C04792CC5}"/>
                  </a:ext>
                </a:extLst>
              </p:cNvPr>
              <p:cNvSpPr/>
              <p:nvPr/>
            </p:nvSpPr>
            <p:spPr>
              <a:xfrm>
                <a:off x="3197061" y="2208872"/>
                <a:ext cx="900168" cy="107806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493E4E"/>
                </a:solidFill>
              </a:ln>
              <a:effectLst>
                <a:outerShdw dist="38100" dir="2700000" algn="tl" rotWithShape="0">
                  <a:srgbClr val="493E4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: Rounded Corners 154">
                <a:extLst>
                  <a:ext uri="{FF2B5EF4-FFF2-40B4-BE49-F238E27FC236}">
                    <a16:creationId xmlns:a16="http://schemas.microsoft.com/office/drawing/2014/main" id="{E7B3C8CF-0AD9-889E-56A4-AC9D822D977A}"/>
                  </a:ext>
                </a:extLst>
              </p:cNvPr>
              <p:cNvSpPr/>
              <p:nvPr/>
            </p:nvSpPr>
            <p:spPr>
              <a:xfrm>
                <a:off x="3006164" y="3133345"/>
                <a:ext cx="1237297" cy="200025"/>
              </a:xfrm>
              <a:prstGeom prst="roundRect">
                <a:avLst>
                  <a:gd name="adj" fmla="val 28095"/>
                </a:avLst>
              </a:prstGeom>
              <a:solidFill>
                <a:srgbClr val="FC8CB4"/>
              </a:solidFill>
              <a:ln>
                <a:solidFill>
                  <a:srgbClr val="493E4E"/>
                </a:solidFill>
              </a:ln>
              <a:effectLst>
                <a:outerShdw dist="38100" dir="2700000" algn="tl" rotWithShape="0">
                  <a:srgbClr val="493E4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: Rounded Corners 155">
                <a:extLst>
                  <a:ext uri="{FF2B5EF4-FFF2-40B4-BE49-F238E27FC236}">
                    <a16:creationId xmlns:a16="http://schemas.microsoft.com/office/drawing/2014/main" id="{18732202-0EA9-AAB4-473B-CAD81A7FA1B6}"/>
                  </a:ext>
                </a:extLst>
              </p:cNvPr>
              <p:cNvSpPr/>
              <p:nvPr/>
            </p:nvSpPr>
            <p:spPr>
              <a:xfrm>
                <a:off x="3304298" y="3380043"/>
                <a:ext cx="639128" cy="136208"/>
              </a:xfrm>
              <a:prstGeom prst="roundRect">
                <a:avLst>
                  <a:gd name="adj" fmla="val 28095"/>
                </a:avLst>
              </a:prstGeom>
              <a:solidFill>
                <a:srgbClr val="FCC5CA"/>
              </a:solidFill>
              <a:ln>
                <a:solidFill>
                  <a:srgbClr val="493E4E"/>
                </a:solidFill>
              </a:ln>
              <a:effectLst>
                <a:outerShdw dist="25400" dir="3600000" algn="tl" rotWithShape="0">
                  <a:srgbClr val="493E4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CuadroTexto 192">
                <a:extLst>
                  <a:ext uri="{FF2B5EF4-FFF2-40B4-BE49-F238E27FC236}">
                    <a16:creationId xmlns:a16="http://schemas.microsoft.com/office/drawing/2014/main" id="{861235AB-1BFC-913A-3060-7EDF0C26BF35}"/>
                  </a:ext>
                </a:extLst>
              </p:cNvPr>
              <p:cNvSpPr txBox="1"/>
              <p:nvPr/>
            </p:nvSpPr>
            <p:spPr>
              <a:xfrm>
                <a:off x="2756341" y="3605565"/>
                <a:ext cx="1735042" cy="2975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8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Escribe texto aquí. Escribe texto aquí. Escribe texto aquí. </a:t>
                </a:r>
                <a:endParaRPr lang="es-CO" sz="800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  <p:sp>
            <p:nvSpPr>
              <p:cNvPr id="158" name="CuadroTexto 191">
                <a:extLst>
                  <a:ext uri="{FF2B5EF4-FFF2-40B4-BE49-F238E27FC236}">
                    <a16:creationId xmlns:a16="http://schemas.microsoft.com/office/drawing/2014/main" id="{5C801C38-7510-0118-427C-0B3DE552831C}"/>
                  </a:ext>
                </a:extLst>
              </p:cNvPr>
              <p:cNvSpPr txBox="1"/>
              <p:nvPr/>
            </p:nvSpPr>
            <p:spPr>
              <a:xfrm>
                <a:off x="2777842" y="3057127"/>
                <a:ext cx="1692040" cy="334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1100" dirty="0">
                    <a:solidFill>
                      <a:srgbClr val="493E4E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1100" dirty="0">
                  <a:solidFill>
                    <a:srgbClr val="493E4E"/>
                  </a:solidFill>
                  <a:latin typeface="LEMON MILK Bold" panose="00000800000000000000" pitchFamily="50" charset="0"/>
                </a:endParaRPr>
              </a:p>
            </p:txBody>
          </p:sp>
          <p:sp>
            <p:nvSpPr>
              <p:cNvPr id="159" name="CuadroTexto 201">
                <a:extLst>
                  <a:ext uri="{FF2B5EF4-FFF2-40B4-BE49-F238E27FC236}">
                    <a16:creationId xmlns:a16="http://schemas.microsoft.com/office/drawing/2014/main" id="{1D9559FE-EC1E-E6AD-309E-A44A76C928D3}"/>
                  </a:ext>
                </a:extLst>
              </p:cNvPr>
              <p:cNvSpPr txBox="1"/>
              <p:nvPr/>
            </p:nvSpPr>
            <p:spPr>
              <a:xfrm>
                <a:off x="3327581" y="3253641"/>
                <a:ext cx="639128" cy="312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700" dirty="0">
                    <a:solidFill>
                      <a:srgbClr val="493E4E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700" dirty="0">
                  <a:solidFill>
                    <a:srgbClr val="493E4E"/>
                  </a:solidFill>
                  <a:latin typeface="LEMON MILK Bold" panose="00000800000000000000" pitchFamily="50" charset="0"/>
                </a:endParaRPr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C4353E8E-98BD-CCA4-4DD9-50DB93341146}"/>
                </a:ext>
              </a:extLst>
            </p:cNvPr>
            <p:cNvGrpSpPr/>
            <p:nvPr/>
          </p:nvGrpSpPr>
          <p:grpSpPr>
            <a:xfrm>
              <a:off x="4515142" y="4128487"/>
              <a:ext cx="1735042" cy="1694210"/>
              <a:chOff x="2756341" y="2208872"/>
              <a:chExt cx="1735042" cy="1694210"/>
            </a:xfrm>
          </p:grpSpPr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C23A0873-3E25-6713-EB2F-6AFABFB9E9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37015" y="3181583"/>
                <a:ext cx="0" cy="419348"/>
              </a:xfrm>
              <a:prstGeom prst="line">
                <a:avLst/>
              </a:prstGeom>
              <a:ln w="6350">
                <a:solidFill>
                  <a:srgbClr val="493E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AFFAC465-6161-92E2-8D43-9EE1A1D814B7}"/>
                  </a:ext>
                </a:extLst>
              </p:cNvPr>
              <p:cNvSpPr/>
              <p:nvPr/>
            </p:nvSpPr>
            <p:spPr>
              <a:xfrm>
                <a:off x="3623862" y="3589323"/>
                <a:ext cx="28800" cy="28800"/>
              </a:xfrm>
              <a:prstGeom prst="ellipse">
                <a:avLst/>
              </a:prstGeom>
              <a:solidFill>
                <a:srgbClr val="493E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BFCC13F1-0E6E-9476-A30A-6D43D7774E14}"/>
                  </a:ext>
                </a:extLst>
              </p:cNvPr>
              <p:cNvSpPr/>
              <p:nvPr/>
            </p:nvSpPr>
            <p:spPr>
              <a:xfrm>
                <a:off x="3197061" y="2208872"/>
                <a:ext cx="900168" cy="107806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493E4E"/>
                </a:solidFill>
              </a:ln>
              <a:effectLst>
                <a:outerShdw dist="38100" dir="2700000" algn="tl" rotWithShape="0">
                  <a:srgbClr val="493E4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id="{B52605D6-1CA2-A191-B240-BD5C84C0EB91}"/>
                  </a:ext>
                </a:extLst>
              </p:cNvPr>
              <p:cNvSpPr/>
              <p:nvPr/>
            </p:nvSpPr>
            <p:spPr>
              <a:xfrm>
                <a:off x="3006164" y="3133345"/>
                <a:ext cx="1237297" cy="200025"/>
              </a:xfrm>
              <a:prstGeom prst="roundRect">
                <a:avLst>
                  <a:gd name="adj" fmla="val 28095"/>
                </a:avLst>
              </a:prstGeom>
              <a:solidFill>
                <a:srgbClr val="FC8CB4"/>
              </a:solidFill>
              <a:ln>
                <a:solidFill>
                  <a:srgbClr val="493E4E"/>
                </a:solidFill>
              </a:ln>
              <a:effectLst>
                <a:outerShdw dist="38100" dir="2700000" algn="tl" rotWithShape="0">
                  <a:srgbClr val="493E4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: Rounded Corners 165">
                <a:extLst>
                  <a:ext uri="{FF2B5EF4-FFF2-40B4-BE49-F238E27FC236}">
                    <a16:creationId xmlns:a16="http://schemas.microsoft.com/office/drawing/2014/main" id="{D85E4040-F89D-DB5D-CC6D-85CBEE23529E}"/>
                  </a:ext>
                </a:extLst>
              </p:cNvPr>
              <p:cNvSpPr/>
              <p:nvPr/>
            </p:nvSpPr>
            <p:spPr>
              <a:xfrm>
                <a:off x="3304298" y="3380043"/>
                <a:ext cx="639128" cy="136208"/>
              </a:xfrm>
              <a:prstGeom prst="roundRect">
                <a:avLst>
                  <a:gd name="adj" fmla="val 28095"/>
                </a:avLst>
              </a:prstGeom>
              <a:solidFill>
                <a:srgbClr val="FCC5CA"/>
              </a:solidFill>
              <a:ln>
                <a:solidFill>
                  <a:srgbClr val="493E4E"/>
                </a:solidFill>
              </a:ln>
              <a:effectLst>
                <a:outerShdw dist="25400" dir="3600000" algn="tl" rotWithShape="0">
                  <a:srgbClr val="493E4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CuadroTexto 192">
                <a:extLst>
                  <a:ext uri="{FF2B5EF4-FFF2-40B4-BE49-F238E27FC236}">
                    <a16:creationId xmlns:a16="http://schemas.microsoft.com/office/drawing/2014/main" id="{85AC696D-1498-02A4-6E42-CC5088E504AE}"/>
                  </a:ext>
                </a:extLst>
              </p:cNvPr>
              <p:cNvSpPr txBox="1"/>
              <p:nvPr/>
            </p:nvSpPr>
            <p:spPr>
              <a:xfrm>
                <a:off x="2756341" y="3605565"/>
                <a:ext cx="1735042" cy="2975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8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Escribe texto aquí. Escribe texto aquí. Escribe texto aquí. </a:t>
                </a:r>
                <a:endParaRPr lang="es-CO" sz="800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  <p:sp>
            <p:nvSpPr>
              <p:cNvPr id="168" name="CuadroTexto 191">
                <a:extLst>
                  <a:ext uri="{FF2B5EF4-FFF2-40B4-BE49-F238E27FC236}">
                    <a16:creationId xmlns:a16="http://schemas.microsoft.com/office/drawing/2014/main" id="{DDC4032E-EFE4-CA80-62D8-C0FB3E318FF5}"/>
                  </a:ext>
                </a:extLst>
              </p:cNvPr>
              <p:cNvSpPr txBox="1"/>
              <p:nvPr/>
            </p:nvSpPr>
            <p:spPr>
              <a:xfrm>
                <a:off x="2777842" y="3057127"/>
                <a:ext cx="1692040" cy="334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1100" dirty="0">
                    <a:solidFill>
                      <a:srgbClr val="493E4E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1100" dirty="0">
                  <a:solidFill>
                    <a:srgbClr val="493E4E"/>
                  </a:solidFill>
                  <a:latin typeface="LEMON MILK Bold" panose="00000800000000000000" pitchFamily="50" charset="0"/>
                </a:endParaRPr>
              </a:p>
            </p:txBody>
          </p:sp>
          <p:sp>
            <p:nvSpPr>
              <p:cNvPr id="169" name="CuadroTexto 201">
                <a:extLst>
                  <a:ext uri="{FF2B5EF4-FFF2-40B4-BE49-F238E27FC236}">
                    <a16:creationId xmlns:a16="http://schemas.microsoft.com/office/drawing/2014/main" id="{879DCD5B-B923-E700-9313-7B698584F4B3}"/>
                  </a:ext>
                </a:extLst>
              </p:cNvPr>
              <p:cNvSpPr txBox="1"/>
              <p:nvPr/>
            </p:nvSpPr>
            <p:spPr>
              <a:xfrm>
                <a:off x="3327581" y="3253641"/>
                <a:ext cx="639128" cy="312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700" dirty="0">
                    <a:solidFill>
                      <a:srgbClr val="493E4E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700" dirty="0">
                  <a:solidFill>
                    <a:srgbClr val="493E4E"/>
                  </a:solidFill>
                  <a:latin typeface="LEMON MILK Bold" panose="00000800000000000000" pitchFamily="50" charset="0"/>
                </a:endParaRPr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CF95987D-E2C5-AB91-486F-16170EFEF2F9}"/>
                </a:ext>
              </a:extLst>
            </p:cNvPr>
            <p:cNvGrpSpPr/>
            <p:nvPr/>
          </p:nvGrpSpPr>
          <p:grpSpPr>
            <a:xfrm>
              <a:off x="3672201" y="4645255"/>
              <a:ext cx="1249710" cy="59960"/>
              <a:chOff x="2021174" y="2705725"/>
              <a:chExt cx="1249710" cy="59960"/>
            </a:xfrm>
          </p:grpSpPr>
          <p:sp>
            <p:nvSpPr>
              <p:cNvPr id="171" name="Diamond 170">
                <a:extLst>
                  <a:ext uri="{FF2B5EF4-FFF2-40B4-BE49-F238E27FC236}">
                    <a16:creationId xmlns:a16="http://schemas.microsoft.com/office/drawing/2014/main" id="{4DE5F2CC-2D30-86C0-EE56-62DCB166BDC2}"/>
                  </a:ext>
                </a:extLst>
              </p:cNvPr>
              <p:cNvSpPr/>
              <p:nvPr/>
            </p:nvSpPr>
            <p:spPr>
              <a:xfrm>
                <a:off x="2021174" y="2705725"/>
                <a:ext cx="61200" cy="59960"/>
              </a:xfrm>
              <a:prstGeom prst="diamond">
                <a:avLst/>
              </a:prstGeom>
              <a:solidFill>
                <a:srgbClr val="493E4E"/>
              </a:solidFill>
              <a:ln>
                <a:solidFill>
                  <a:srgbClr val="493E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Diamond 171">
                <a:extLst>
                  <a:ext uri="{FF2B5EF4-FFF2-40B4-BE49-F238E27FC236}">
                    <a16:creationId xmlns:a16="http://schemas.microsoft.com/office/drawing/2014/main" id="{7BF22B23-13FB-C7F5-363D-5A27E819E031}"/>
                  </a:ext>
                </a:extLst>
              </p:cNvPr>
              <p:cNvSpPr/>
              <p:nvPr/>
            </p:nvSpPr>
            <p:spPr>
              <a:xfrm>
                <a:off x="3209684" y="2705725"/>
                <a:ext cx="61200" cy="59960"/>
              </a:xfrm>
              <a:prstGeom prst="diamond">
                <a:avLst/>
              </a:prstGeom>
              <a:solidFill>
                <a:srgbClr val="493E4E"/>
              </a:solidFill>
              <a:ln>
                <a:solidFill>
                  <a:srgbClr val="493E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6588B927-B086-D031-BB9F-4891F45A3D0E}"/>
                  </a:ext>
                </a:extLst>
              </p:cNvPr>
              <p:cNvCxnSpPr>
                <a:stCxn id="171" idx="3"/>
                <a:endCxn id="172" idx="1"/>
              </p:cNvCxnSpPr>
              <p:nvPr/>
            </p:nvCxnSpPr>
            <p:spPr>
              <a:xfrm>
                <a:off x="2082374" y="2735705"/>
                <a:ext cx="1127310" cy="0"/>
              </a:xfrm>
              <a:prstGeom prst="line">
                <a:avLst/>
              </a:prstGeom>
              <a:ln w="12700">
                <a:solidFill>
                  <a:srgbClr val="493E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817DE9D6-C907-8B97-927B-707B1C480A93}"/>
                </a:ext>
              </a:extLst>
            </p:cNvPr>
            <p:cNvGrpSpPr/>
            <p:nvPr/>
          </p:nvGrpSpPr>
          <p:grpSpPr>
            <a:xfrm>
              <a:off x="6350756" y="4129637"/>
              <a:ext cx="1735042" cy="1694210"/>
              <a:chOff x="2756341" y="2208872"/>
              <a:chExt cx="1735042" cy="1694210"/>
            </a:xfrm>
          </p:grpSpPr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325CF172-6B54-5F2C-3C40-0D2F543147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37015" y="3181583"/>
                <a:ext cx="0" cy="419348"/>
              </a:xfrm>
              <a:prstGeom prst="line">
                <a:avLst/>
              </a:prstGeom>
              <a:ln w="6350">
                <a:solidFill>
                  <a:srgbClr val="493E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0D0AE807-0EA0-B18F-9D62-6E44A6FE83BB}"/>
                  </a:ext>
                </a:extLst>
              </p:cNvPr>
              <p:cNvSpPr/>
              <p:nvPr/>
            </p:nvSpPr>
            <p:spPr>
              <a:xfrm>
                <a:off x="3623862" y="3589323"/>
                <a:ext cx="28800" cy="28800"/>
              </a:xfrm>
              <a:prstGeom prst="ellipse">
                <a:avLst/>
              </a:prstGeom>
              <a:solidFill>
                <a:srgbClr val="493E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8BE572DC-65EE-57CF-B3C8-3B7AED5F7DF7}"/>
                  </a:ext>
                </a:extLst>
              </p:cNvPr>
              <p:cNvSpPr/>
              <p:nvPr/>
            </p:nvSpPr>
            <p:spPr>
              <a:xfrm>
                <a:off x="3197061" y="2208872"/>
                <a:ext cx="900168" cy="107806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493E4E"/>
                </a:solidFill>
              </a:ln>
              <a:effectLst>
                <a:outerShdw dist="38100" dir="2700000" algn="tl" rotWithShape="0">
                  <a:srgbClr val="493E4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: Rounded Corners 177">
                <a:extLst>
                  <a:ext uri="{FF2B5EF4-FFF2-40B4-BE49-F238E27FC236}">
                    <a16:creationId xmlns:a16="http://schemas.microsoft.com/office/drawing/2014/main" id="{5D97AB77-1230-32FF-9C5E-0C91966621E1}"/>
                  </a:ext>
                </a:extLst>
              </p:cNvPr>
              <p:cNvSpPr/>
              <p:nvPr/>
            </p:nvSpPr>
            <p:spPr>
              <a:xfrm>
                <a:off x="3006164" y="3133345"/>
                <a:ext cx="1237297" cy="200025"/>
              </a:xfrm>
              <a:prstGeom prst="roundRect">
                <a:avLst>
                  <a:gd name="adj" fmla="val 28095"/>
                </a:avLst>
              </a:prstGeom>
              <a:solidFill>
                <a:srgbClr val="FC8CB4"/>
              </a:solidFill>
              <a:ln>
                <a:solidFill>
                  <a:srgbClr val="493E4E"/>
                </a:solidFill>
              </a:ln>
              <a:effectLst>
                <a:outerShdw dist="38100" dir="2700000" algn="tl" rotWithShape="0">
                  <a:srgbClr val="493E4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: Rounded Corners 178">
                <a:extLst>
                  <a:ext uri="{FF2B5EF4-FFF2-40B4-BE49-F238E27FC236}">
                    <a16:creationId xmlns:a16="http://schemas.microsoft.com/office/drawing/2014/main" id="{2EF6F678-0106-BC37-1120-98FF6C717BF1}"/>
                  </a:ext>
                </a:extLst>
              </p:cNvPr>
              <p:cNvSpPr/>
              <p:nvPr/>
            </p:nvSpPr>
            <p:spPr>
              <a:xfrm>
                <a:off x="3304298" y="3380043"/>
                <a:ext cx="639128" cy="136208"/>
              </a:xfrm>
              <a:prstGeom prst="roundRect">
                <a:avLst>
                  <a:gd name="adj" fmla="val 28095"/>
                </a:avLst>
              </a:prstGeom>
              <a:solidFill>
                <a:srgbClr val="FCC5CA"/>
              </a:solidFill>
              <a:ln>
                <a:solidFill>
                  <a:srgbClr val="493E4E"/>
                </a:solidFill>
              </a:ln>
              <a:effectLst>
                <a:outerShdw dist="25400" dir="3600000" algn="tl" rotWithShape="0">
                  <a:srgbClr val="493E4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CuadroTexto 192">
                <a:extLst>
                  <a:ext uri="{FF2B5EF4-FFF2-40B4-BE49-F238E27FC236}">
                    <a16:creationId xmlns:a16="http://schemas.microsoft.com/office/drawing/2014/main" id="{13E24DDE-C4C5-2063-58C1-0ADD100D8A9E}"/>
                  </a:ext>
                </a:extLst>
              </p:cNvPr>
              <p:cNvSpPr txBox="1"/>
              <p:nvPr/>
            </p:nvSpPr>
            <p:spPr>
              <a:xfrm>
                <a:off x="2756341" y="3605565"/>
                <a:ext cx="1735042" cy="2975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8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Escribe texto aquí. Escribe texto aquí. Escribe texto aquí. </a:t>
                </a:r>
                <a:endParaRPr lang="es-CO" sz="800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  <p:sp>
            <p:nvSpPr>
              <p:cNvPr id="181" name="CuadroTexto 191">
                <a:extLst>
                  <a:ext uri="{FF2B5EF4-FFF2-40B4-BE49-F238E27FC236}">
                    <a16:creationId xmlns:a16="http://schemas.microsoft.com/office/drawing/2014/main" id="{CFB0B058-95C0-E6AB-86B8-F92CCE1BF63B}"/>
                  </a:ext>
                </a:extLst>
              </p:cNvPr>
              <p:cNvSpPr txBox="1"/>
              <p:nvPr/>
            </p:nvSpPr>
            <p:spPr>
              <a:xfrm>
                <a:off x="2777842" y="3057127"/>
                <a:ext cx="1692040" cy="334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1100" dirty="0">
                    <a:solidFill>
                      <a:srgbClr val="493E4E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1100" dirty="0">
                  <a:solidFill>
                    <a:srgbClr val="493E4E"/>
                  </a:solidFill>
                  <a:latin typeface="LEMON MILK Bold" panose="00000800000000000000" pitchFamily="50" charset="0"/>
                </a:endParaRPr>
              </a:p>
            </p:txBody>
          </p:sp>
          <p:sp>
            <p:nvSpPr>
              <p:cNvPr id="182" name="CuadroTexto 201">
                <a:extLst>
                  <a:ext uri="{FF2B5EF4-FFF2-40B4-BE49-F238E27FC236}">
                    <a16:creationId xmlns:a16="http://schemas.microsoft.com/office/drawing/2014/main" id="{4F959977-FCF5-4066-7C8B-0D9648FD9C41}"/>
                  </a:ext>
                </a:extLst>
              </p:cNvPr>
              <p:cNvSpPr txBox="1"/>
              <p:nvPr/>
            </p:nvSpPr>
            <p:spPr>
              <a:xfrm>
                <a:off x="3327581" y="3253641"/>
                <a:ext cx="639128" cy="312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700" dirty="0">
                    <a:solidFill>
                      <a:srgbClr val="493E4E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700" dirty="0">
                  <a:solidFill>
                    <a:srgbClr val="493E4E"/>
                  </a:solidFill>
                  <a:latin typeface="LEMON MILK Bold" panose="00000800000000000000" pitchFamily="50" charset="0"/>
                </a:endParaRPr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35CA68E6-03EC-608B-86B3-38EE7171EBB7}"/>
                </a:ext>
              </a:extLst>
            </p:cNvPr>
            <p:cNvGrpSpPr/>
            <p:nvPr/>
          </p:nvGrpSpPr>
          <p:grpSpPr>
            <a:xfrm>
              <a:off x="1465593" y="771399"/>
              <a:ext cx="1197084" cy="1386307"/>
              <a:chOff x="1465593" y="771399"/>
              <a:chExt cx="1197084" cy="1386307"/>
            </a:xfrm>
          </p:grpSpPr>
          <p:sp>
            <p:nvSpPr>
              <p:cNvPr id="11" name="Diamond 10">
                <a:extLst>
                  <a:ext uri="{FF2B5EF4-FFF2-40B4-BE49-F238E27FC236}">
                    <a16:creationId xmlns:a16="http://schemas.microsoft.com/office/drawing/2014/main" id="{05E7883A-2D2F-B27C-0B42-4F298E1D9D82}"/>
                  </a:ext>
                </a:extLst>
              </p:cNvPr>
              <p:cNvSpPr/>
              <p:nvPr/>
            </p:nvSpPr>
            <p:spPr>
              <a:xfrm>
                <a:off x="1465593" y="2097746"/>
                <a:ext cx="61200" cy="59960"/>
              </a:xfrm>
              <a:prstGeom prst="diamond">
                <a:avLst/>
              </a:prstGeom>
              <a:solidFill>
                <a:srgbClr val="493E4E"/>
              </a:solidFill>
              <a:ln>
                <a:solidFill>
                  <a:srgbClr val="493E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iamond 11">
                <a:extLst>
                  <a:ext uri="{FF2B5EF4-FFF2-40B4-BE49-F238E27FC236}">
                    <a16:creationId xmlns:a16="http://schemas.microsoft.com/office/drawing/2014/main" id="{7442DA2C-4F24-5102-1E44-16BEF24D15AF}"/>
                  </a:ext>
                </a:extLst>
              </p:cNvPr>
              <p:cNvSpPr/>
              <p:nvPr/>
            </p:nvSpPr>
            <p:spPr>
              <a:xfrm>
                <a:off x="2601477" y="771399"/>
                <a:ext cx="61200" cy="59960"/>
              </a:xfrm>
              <a:prstGeom prst="diamond">
                <a:avLst/>
              </a:prstGeom>
              <a:solidFill>
                <a:srgbClr val="493E4E"/>
              </a:solidFill>
              <a:ln>
                <a:solidFill>
                  <a:srgbClr val="493E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id="{8C4B2492-5BF4-0679-F7B9-541BB5D0BB1F}"/>
                  </a:ext>
                </a:extLst>
              </p:cNvPr>
              <p:cNvSpPr/>
              <p:nvPr/>
            </p:nvSpPr>
            <p:spPr>
              <a:xfrm>
                <a:off x="1504264" y="798433"/>
                <a:ext cx="1123032" cy="1334214"/>
              </a:xfrm>
              <a:custGeom>
                <a:avLst/>
                <a:gdLst>
                  <a:gd name="connsiteX0" fmla="*/ 0 w 1775403"/>
                  <a:gd name="connsiteY0" fmla="*/ 478063 h 1812277"/>
                  <a:gd name="connsiteX1" fmla="*/ 478063 w 1775403"/>
                  <a:gd name="connsiteY1" fmla="*/ 0 h 1812277"/>
                  <a:gd name="connsiteX2" fmla="*/ 1297340 w 1775403"/>
                  <a:gd name="connsiteY2" fmla="*/ 0 h 1812277"/>
                  <a:gd name="connsiteX3" fmla="*/ 1775403 w 1775403"/>
                  <a:gd name="connsiteY3" fmla="*/ 478063 h 1812277"/>
                  <a:gd name="connsiteX4" fmla="*/ 1775403 w 1775403"/>
                  <a:gd name="connsiteY4" fmla="*/ 1334214 h 1812277"/>
                  <a:gd name="connsiteX5" fmla="*/ 1297340 w 1775403"/>
                  <a:gd name="connsiteY5" fmla="*/ 1812277 h 1812277"/>
                  <a:gd name="connsiteX6" fmla="*/ 478063 w 1775403"/>
                  <a:gd name="connsiteY6" fmla="*/ 1812277 h 1812277"/>
                  <a:gd name="connsiteX7" fmla="*/ 0 w 1775403"/>
                  <a:gd name="connsiteY7" fmla="*/ 1334214 h 1812277"/>
                  <a:gd name="connsiteX8" fmla="*/ 0 w 1775403"/>
                  <a:gd name="connsiteY8" fmla="*/ 478063 h 1812277"/>
                  <a:gd name="connsiteX0" fmla="*/ 478063 w 1775403"/>
                  <a:gd name="connsiteY0" fmla="*/ 1812277 h 1903717"/>
                  <a:gd name="connsiteX1" fmla="*/ 0 w 1775403"/>
                  <a:gd name="connsiteY1" fmla="*/ 1334214 h 1903717"/>
                  <a:gd name="connsiteX2" fmla="*/ 0 w 1775403"/>
                  <a:gd name="connsiteY2" fmla="*/ 478063 h 1903717"/>
                  <a:gd name="connsiteX3" fmla="*/ 478063 w 1775403"/>
                  <a:gd name="connsiteY3" fmla="*/ 0 h 1903717"/>
                  <a:gd name="connsiteX4" fmla="*/ 1297340 w 1775403"/>
                  <a:gd name="connsiteY4" fmla="*/ 0 h 1903717"/>
                  <a:gd name="connsiteX5" fmla="*/ 1775403 w 1775403"/>
                  <a:gd name="connsiteY5" fmla="*/ 478063 h 1903717"/>
                  <a:gd name="connsiteX6" fmla="*/ 1775403 w 1775403"/>
                  <a:gd name="connsiteY6" fmla="*/ 1334214 h 1903717"/>
                  <a:gd name="connsiteX7" fmla="*/ 1388780 w 1775403"/>
                  <a:gd name="connsiteY7" fmla="*/ 1903717 h 1903717"/>
                  <a:gd name="connsiteX0" fmla="*/ 0 w 1775403"/>
                  <a:gd name="connsiteY0" fmla="*/ 1334214 h 1903717"/>
                  <a:gd name="connsiteX1" fmla="*/ 0 w 1775403"/>
                  <a:gd name="connsiteY1" fmla="*/ 478063 h 1903717"/>
                  <a:gd name="connsiteX2" fmla="*/ 478063 w 1775403"/>
                  <a:gd name="connsiteY2" fmla="*/ 0 h 1903717"/>
                  <a:gd name="connsiteX3" fmla="*/ 1297340 w 1775403"/>
                  <a:gd name="connsiteY3" fmla="*/ 0 h 1903717"/>
                  <a:gd name="connsiteX4" fmla="*/ 1775403 w 1775403"/>
                  <a:gd name="connsiteY4" fmla="*/ 478063 h 1903717"/>
                  <a:gd name="connsiteX5" fmla="*/ 1775403 w 1775403"/>
                  <a:gd name="connsiteY5" fmla="*/ 1334214 h 1903717"/>
                  <a:gd name="connsiteX6" fmla="*/ 1388780 w 1775403"/>
                  <a:gd name="connsiteY6" fmla="*/ 1903717 h 1903717"/>
                  <a:gd name="connsiteX0" fmla="*/ 0 w 1775403"/>
                  <a:gd name="connsiteY0" fmla="*/ 1334214 h 1334214"/>
                  <a:gd name="connsiteX1" fmla="*/ 0 w 1775403"/>
                  <a:gd name="connsiteY1" fmla="*/ 478063 h 1334214"/>
                  <a:gd name="connsiteX2" fmla="*/ 478063 w 1775403"/>
                  <a:gd name="connsiteY2" fmla="*/ 0 h 1334214"/>
                  <a:gd name="connsiteX3" fmla="*/ 1297340 w 1775403"/>
                  <a:gd name="connsiteY3" fmla="*/ 0 h 1334214"/>
                  <a:gd name="connsiteX4" fmla="*/ 1775403 w 1775403"/>
                  <a:gd name="connsiteY4" fmla="*/ 478063 h 1334214"/>
                  <a:gd name="connsiteX5" fmla="*/ 1775403 w 1775403"/>
                  <a:gd name="connsiteY5" fmla="*/ 1334214 h 1334214"/>
                  <a:gd name="connsiteX0" fmla="*/ 0 w 1775403"/>
                  <a:gd name="connsiteY0" fmla="*/ 1334214 h 1334214"/>
                  <a:gd name="connsiteX1" fmla="*/ 0 w 1775403"/>
                  <a:gd name="connsiteY1" fmla="*/ 478063 h 1334214"/>
                  <a:gd name="connsiteX2" fmla="*/ 478063 w 1775403"/>
                  <a:gd name="connsiteY2" fmla="*/ 0 h 1334214"/>
                  <a:gd name="connsiteX3" fmla="*/ 1297340 w 1775403"/>
                  <a:gd name="connsiteY3" fmla="*/ 0 h 1334214"/>
                  <a:gd name="connsiteX4" fmla="*/ 1775403 w 1775403"/>
                  <a:gd name="connsiteY4" fmla="*/ 478063 h 1334214"/>
                  <a:gd name="connsiteX0" fmla="*/ 0 w 1297340"/>
                  <a:gd name="connsiteY0" fmla="*/ 1334214 h 1334214"/>
                  <a:gd name="connsiteX1" fmla="*/ 0 w 1297340"/>
                  <a:gd name="connsiteY1" fmla="*/ 478063 h 1334214"/>
                  <a:gd name="connsiteX2" fmla="*/ 478063 w 1297340"/>
                  <a:gd name="connsiteY2" fmla="*/ 0 h 1334214"/>
                  <a:gd name="connsiteX3" fmla="*/ 1297340 w 1297340"/>
                  <a:gd name="connsiteY3" fmla="*/ 0 h 1334214"/>
                  <a:gd name="connsiteX0" fmla="*/ 0 w 1123032"/>
                  <a:gd name="connsiteY0" fmla="*/ 1334214 h 1334214"/>
                  <a:gd name="connsiteX1" fmla="*/ 0 w 1123032"/>
                  <a:gd name="connsiteY1" fmla="*/ 478063 h 1334214"/>
                  <a:gd name="connsiteX2" fmla="*/ 478063 w 1123032"/>
                  <a:gd name="connsiteY2" fmla="*/ 0 h 1334214"/>
                  <a:gd name="connsiteX3" fmla="*/ 1123032 w 1123032"/>
                  <a:gd name="connsiteY3" fmla="*/ 0 h 133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3032" h="1334214">
                    <a:moveTo>
                      <a:pt x="0" y="1334214"/>
                    </a:moveTo>
                    <a:lnTo>
                      <a:pt x="0" y="478063"/>
                    </a:lnTo>
                    <a:cubicBezTo>
                      <a:pt x="0" y="214036"/>
                      <a:pt x="214036" y="0"/>
                      <a:pt x="478063" y="0"/>
                    </a:cubicBezTo>
                    <a:lnTo>
                      <a:pt x="1123032" y="0"/>
                    </a:lnTo>
                  </a:path>
                </a:pathLst>
              </a:custGeom>
              <a:noFill/>
              <a:ln>
                <a:solidFill>
                  <a:srgbClr val="493E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2F897F9F-7544-F1DC-AF8F-D629EC374D0A}"/>
                </a:ext>
              </a:extLst>
            </p:cNvPr>
            <p:cNvGrpSpPr/>
            <p:nvPr/>
          </p:nvGrpSpPr>
          <p:grpSpPr>
            <a:xfrm rot="16200000">
              <a:off x="1499068" y="3547276"/>
              <a:ext cx="1123502" cy="1196871"/>
              <a:chOff x="1465593" y="771399"/>
              <a:chExt cx="1197084" cy="1386307"/>
            </a:xfrm>
          </p:grpSpPr>
          <p:sp>
            <p:nvSpPr>
              <p:cNvPr id="186" name="Diamond 185">
                <a:extLst>
                  <a:ext uri="{FF2B5EF4-FFF2-40B4-BE49-F238E27FC236}">
                    <a16:creationId xmlns:a16="http://schemas.microsoft.com/office/drawing/2014/main" id="{A19BC0A7-0A19-DAE2-5DC6-F9059AED8531}"/>
                  </a:ext>
                </a:extLst>
              </p:cNvPr>
              <p:cNvSpPr/>
              <p:nvPr/>
            </p:nvSpPr>
            <p:spPr>
              <a:xfrm>
                <a:off x="1465593" y="2097746"/>
                <a:ext cx="61200" cy="59960"/>
              </a:xfrm>
              <a:prstGeom prst="diamond">
                <a:avLst/>
              </a:prstGeom>
              <a:solidFill>
                <a:srgbClr val="493E4E"/>
              </a:solidFill>
              <a:ln>
                <a:solidFill>
                  <a:srgbClr val="493E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Diamond 186">
                <a:extLst>
                  <a:ext uri="{FF2B5EF4-FFF2-40B4-BE49-F238E27FC236}">
                    <a16:creationId xmlns:a16="http://schemas.microsoft.com/office/drawing/2014/main" id="{E73061FE-336D-1E4D-8201-8E5E5D405AD2}"/>
                  </a:ext>
                </a:extLst>
              </p:cNvPr>
              <p:cNvSpPr/>
              <p:nvPr/>
            </p:nvSpPr>
            <p:spPr>
              <a:xfrm>
                <a:off x="2601477" y="771399"/>
                <a:ext cx="61200" cy="59960"/>
              </a:xfrm>
              <a:prstGeom prst="diamond">
                <a:avLst/>
              </a:prstGeom>
              <a:solidFill>
                <a:srgbClr val="493E4E"/>
              </a:solidFill>
              <a:ln>
                <a:solidFill>
                  <a:srgbClr val="493E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8" name="Rectangle: Rounded Corners 182">
                <a:extLst>
                  <a:ext uri="{FF2B5EF4-FFF2-40B4-BE49-F238E27FC236}">
                    <a16:creationId xmlns:a16="http://schemas.microsoft.com/office/drawing/2014/main" id="{CDA314E9-896C-5C12-A7A4-36F4A07CE12E}"/>
                  </a:ext>
                </a:extLst>
              </p:cNvPr>
              <p:cNvSpPr/>
              <p:nvPr/>
            </p:nvSpPr>
            <p:spPr>
              <a:xfrm>
                <a:off x="1504264" y="798433"/>
                <a:ext cx="1123032" cy="1334214"/>
              </a:xfrm>
              <a:custGeom>
                <a:avLst/>
                <a:gdLst>
                  <a:gd name="connsiteX0" fmla="*/ 0 w 1775403"/>
                  <a:gd name="connsiteY0" fmla="*/ 478063 h 1812277"/>
                  <a:gd name="connsiteX1" fmla="*/ 478063 w 1775403"/>
                  <a:gd name="connsiteY1" fmla="*/ 0 h 1812277"/>
                  <a:gd name="connsiteX2" fmla="*/ 1297340 w 1775403"/>
                  <a:gd name="connsiteY2" fmla="*/ 0 h 1812277"/>
                  <a:gd name="connsiteX3" fmla="*/ 1775403 w 1775403"/>
                  <a:gd name="connsiteY3" fmla="*/ 478063 h 1812277"/>
                  <a:gd name="connsiteX4" fmla="*/ 1775403 w 1775403"/>
                  <a:gd name="connsiteY4" fmla="*/ 1334214 h 1812277"/>
                  <a:gd name="connsiteX5" fmla="*/ 1297340 w 1775403"/>
                  <a:gd name="connsiteY5" fmla="*/ 1812277 h 1812277"/>
                  <a:gd name="connsiteX6" fmla="*/ 478063 w 1775403"/>
                  <a:gd name="connsiteY6" fmla="*/ 1812277 h 1812277"/>
                  <a:gd name="connsiteX7" fmla="*/ 0 w 1775403"/>
                  <a:gd name="connsiteY7" fmla="*/ 1334214 h 1812277"/>
                  <a:gd name="connsiteX8" fmla="*/ 0 w 1775403"/>
                  <a:gd name="connsiteY8" fmla="*/ 478063 h 1812277"/>
                  <a:gd name="connsiteX0" fmla="*/ 478063 w 1775403"/>
                  <a:gd name="connsiteY0" fmla="*/ 1812277 h 1903717"/>
                  <a:gd name="connsiteX1" fmla="*/ 0 w 1775403"/>
                  <a:gd name="connsiteY1" fmla="*/ 1334214 h 1903717"/>
                  <a:gd name="connsiteX2" fmla="*/ 0 w 1775403"/>
                  <a:gd name="connsiteY2" fmla="*/ 478063 h 1903717"/>
                  <a:gd name="connsiteX3" fmla="*/ 478063 w 1775403"/>
                  <a:gd name="connsiteY3" fmla="*/ 0 h 1903717"/>
                  <a:gd name="connsiteX4" fmla="*/ 1297340 w 1775403"/>
                  <a:gd name="connsiteY4" fmla="*/ 0 h 1903717"/>
                  <a:gd name="connsiteX5" fmla="*/ 1775403 w 1775403"/>
                  <a:gd name="connsiteY5" fmla="*/ 478063 h 1903717"/>
                  <a:gd name="connsiteX6" fmla="*/ 1775403 w 1775403"/>
                  <a:gd name="connsiteY6" fmla="*/ 1334214 h 1903717"/>
                  <a:gd name="connsiteX7" fmla="*/ 1388780 w 1775403"/>
                  <a:gd name="connsiteY7" fmla="*/ 1903717 h 1903717"/>
                  <a:gd name="connsiteX0" fmla="*/ 0 w 1775403"/>
                  <a:gd name="connsiteY0" fmla="*/ 1334214 h 1903717"/>
                  <a:gd name="connsiteX1" fmla="*/ 0 w 1775403"/>
                  <a:gd name="connsiteY1" fmla="*/ 478063 h 1903717"/>
                  <a:gd name="connsiteX2" fmla="*/ 478063 w 1775403"/>
                  <a:gd name="connsiteY2" fmla="*/ 0 h 1903717"/>
                  <a:gd name="connsiteX3" fmla="*/ 1297340 w 1775403"/>
                  <a:gd name="connsiteY3" fmla="*/ 0 h 1903717"/>
                  <a:gd name="connsiteX4" fmla="*/ 1775403 w 1775403"/>
                  <a:gd name="connsiteY4" fmla="*/ 478063 h 1903717"/>
                  <a:gd name="connsiteX5" fmla="*/ 1775403 w 1775403"/>
                  <a:gd name="connsiteY5" fmla="*/ 1334214 h 1903717"/>
                  <a:gd name="connsiteX6" fmla="*/ 1388780 w 1775403"/>
                  <a:gd name="connsiteY6" fmla="*/ 1903717 h 1903717"/>
                  <a:gd name="connsiteX0" fmla="*/ 0 w 1775403"/>
                  <a:gd name="connsiteY0" fmla="*/ 1334214 h 1334214"/>
                  <a:gd name="connsiteX1" fmla="*/ 0 w 1775403"/>
                  <a:gd name="connsiteY1" fmla="*/ 478063 h 1334214"/>
                  <a:gd name="connsiteX2" fmla="*/ 478063 w 1775403"/>
                  <a:gd name="connsiteY2" fmla="*/ 0 h 1334214"/>
                  <a:gd name="connsiteX3" fmla="*/ 1297340 w 1775403"/>
                  <a:gd name="connsiteY3" fmla="*/ 0 h 1334214"/>
                  <a:gd name="connsiteX4" fmla="*/ 1775403 w 1775403"/>
                  <a:gd name="connsiteY4" fmla="*/ 478063 h 1334214"/>
                  <a:gd name="connsiteX5" fmla="*/ 1775403 w 1775403"/>
                  <a:gd name="connsiteY5" fmla="*/ 1334214 h 1334214"/>
                  <a:gd name="connsiteX0" fmla="*/ 0 w 1775403"/>
                  <a:gd name="connsiteY0" fmla="*/ 1334214 h 1334214"/>
                  <a:gd name="connsiteX1" fmla="*/ 0 w 1775403"/>
                  <a:gd name="connsiteY1" fmla="*/ 478063 h 1334214"/>
                  <a:gd name="connsiteX2" fmla="*/ 478063 w 1775403"/>
                  <a:gd name="connsiteY2" fmla="*/ 0 h 1334214"/>
                  <a:gd name="connsiteX3" fmla="*/ 1297340 w 1775403"/>
                  <a:gd name="connsiteY3" fmla="*/ 0 h 1334214"/>
                  <a:gd name="connsiteX4" fmla="*/ 1775403 w 1775403"/>
                  <a:gd name="connsiteY4" fmla="*/ 478063 h 1334214"/>
                  <a:gd name="connsiteX0" fmla="*/ 0 w 1297340"/>
                  <a:gd name="connsiteY0" fmla="*/ 1334214 h 1334214"/>
                  <a:gd name="connsiteX1" fmla="*/ 0 w 1297340"/>
                  <a:gd name="connsiteY1" fmla="*/ 478063 h 1334214"/>
                  <a:gd name="connsiteX2" fmla="*/ 478063 w 1297340"/>
                  <a:gd name="connsiteY2" fmla="*/ 0 h 1334214"/>
                  <a:gd name="connsiteX3" fmla="*/ 1297340 w 1297340"/>
                  <a:gd name="connsiteY3" fmla="*/ 0 h 1334214"/>
                  <a:gd name="connsiteX0" fmla="*/ 0 w 1123032"/>
                  <a:gd name="connsiteY0" fmla="*/ 1334214 h 1334214"/>
                  <a:gd name="connsiteX1" fmla="*/ 0 w 1123032"/>
                  <a:gd name="connsiteY1" fmla="*/ 478063 h 1334214"/>
                  <a:gd name="connsiteX2" fmla="*/ 478063 w 1123032"/>
                  <a:gd name="connsiteY2" fmla="*/ 0 h 1334214"/>
                  <a:gd name="connsiteX3" fmla="*/ 1123032 w 1123032"/>
                  <a:gd name="connsiteY3" fmla="*/ 0 h 133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3032" h="1334214">
                    <a:moveTo>
                      <a:pt x="0" y="1334214"/>
                    </a:moveTo>
                    <a:lnTo>
                      <a:pt x="0" y="478063"/>
                    </a:lnTo>
                    <a:cubicBezTo>
                      <a:pt x="0" y="214036"/>
                      <a:pt x="214036" y="0"/>
                      <a:pt x="478063" y="0"/>
                    </a:cubicBezTo>
                    <a:lnTo>
                      <a:pt x="1123032" y="0"/>
                    </a:lnTo>
                  </a:path>
                </a:pathLst>
              </a:custGeom>
              <a:noFill/>
              <a:ln>
                <a:solidFill>
                  <a:srgbClr val="493E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4970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849</TotalTime>
  <Words>114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Quicksand</vt:lpstr>
      <vt:lpstr>Arial</vt:lpstr>
      <vt:lpstr>LEMON MILK Bold</vt:lpstr>
      <vt:lpstr>Calibri Light</vt:lpstr>
      <vt:lpstr>Calibri</vt:lpstr>
      <vt:lpstr>Tema de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isabella villegas</dc:creator>
  <cp:lastModifiedBy>Estudio</cp:lastModifiedBy>
  <cp:revision>37</cp:revision>
  <dcterms:created xsi:type="dcterms:W3CDTF">2020-11-09T05:08:51Z</dcterms:created>
  <dcterms:modified xsi:type="dcterms:W3CDTF">2022-08-29T02:30:33Z</dcterms:modified>
</cp:coreProperties>
</file>