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A"/>
    <a:srgbClr val="D8D82B"/>
    <a:srgbClr val="33CBBE"/>
    <a:srgbClr val="83AEFD"/>
    <a:srgbClr val="00C8D7"/>
    <a:srgbClr val="56B3F0"/>
    <a:srgbClr val="CFD6D9"/>
    <a:srgbClr val="9E528F"/>
    <a:srgbClr val="906ECF"/>
    <a:srgbClr val="D77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6151DE7-4DAD-A862-D8D3-C965797BE4D0}"/>
              </a:ext>
            </a:extLst>
          </p:cNvPr>
          <p:cNvGrpSpPr/>
          <p:nvPr/>
        </p:nvGrpSpPr>
        <p:grpSpPr>
          <a:xfrm>
            <a:off x="434868" y="385577"/>
            <a:ext cx="8242514" cy="5302619"/>
            <a:chOff x="592228" y="386663"/>
            <a:chExt cx="8242514" cy="5302619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F5A8C5C-634D-EF70-F3A0-E748E7FA0BDB}"/>
                </a:ext>
              </a:extLst>
            </p:cNvPr>
            <p:cNvGrpSpPr/>
            <p:nvPr/>
          </p:nvGrpSpPr>
          <p:grpSpPr>
            <a:xfrm>
              <a:off x="5297627" y="386663"/>
              <a:ext cx="3537115" cy="1150568"/>
              <a:chOff x="5297627" y="386663"/>
              <a:chExt cx="3537115" cy="1150568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A599B93-EC6B-E7D5-9D0C-ABC1F3D5796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9061" y="426113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45C9306D-A778-1B00-CECC-AF4417CAD1AF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84092F58-EE42-E911-74B7-D2CBC0D4F719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7" name="CuadroTexto 192">
                <a:extLst>
                  <a:ext uri="{FF2B5EF4-FFF2-40B4-BE49-F238E27FC236}">
                    <a16:creationId xmlns:a16="http://schemas.microsoft.com/office/drawing/2014/main" id="{ED12C80B-126B-E1B4-B2CA-79AD24448B9D}"/>
                  </a:ext>
                </a:extLst>
              </p:cNvPr>
              <p:cNvSpPr txBox="1"/>
              <p:nvPr/>
            </p:nvSpPr>
            <p:spPr>
              <a:xfrm>
                <a:off x="6406506" y="593750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38" name="CuadroTexto 191">
                <a:extLst>
                  <a:ext uri="{FF2B5EF4-FFF2-40B4-BE49-F238E27FC236}">
                    <a16:creationId xmlns:a16="http://schemas.microsoft.com/office/drawing/2014/main" id="{9A573165-F9E9-FEB8-B069-38A89E984FE7}"/>
                  </a:ext>
                </a:extLst>
              </p:cNvPr>
              <p:cNvSpPr txBox="1"/>
              <p:nvPr/>
            </p:nvSpPr>
            <p:spPr>
              <a:xfrm>
                <a:off x="6370636" y="386663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00C8D7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00C8D7"/>
                  </a:solidFill>
                  <a:latin typeface="LEMON MILK Bold" panose="00000800000000000000" pitchFamily="50" charset="0"/>
                </a:endParaRPr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5347326-AFD4-2920-375A-28AD005A1F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9061" y="1103834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A25FCAEB-589A-45D4-3973-F24D455155AD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00D44670-E925-1B70-0507-318631F4E584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A67A25AA-3A2E-048B-544C-64B35C30529E}"/>
                  </a:ext>
                </a:extLst>
              </p:cNvPr>
              <p:cNvGrpSpPr/>
              <p:nvPr/>
            </p:nvGrpSpPr>
            <p:grpSpPr>
              <a:xfrm>
                <a:off x="6128048" y="763022"/>
                <a:ext cx="99222" cy="403614"/>
                <a:chOff x="6128048" y="763022"/>
                <a:chExt cx="99222" cy="403614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DB106235-CFA0-2EC6-5583-7EC6238DB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4848" y="823994"/>
                  <a:ext cx="0" cy="279840"/>
                </a:xfrm>
                <a:prstGeom prst="line">
                  <a:avLst/>
                </a:prstGeom>
                <a:ln w="15875">
                  <a:solidFill>
                    <a:srgbClr val="CFD6D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526B32CB-323E-1677-F071-F0F20618055F}"/>
                    </a:ext>
                  </a:extLst>
                </p:cNvPr>
                <p:cNvSpPr/>
                <p:nvPr/>
              </p:nvSpPr>
              <p:spPr>
                <a:xfrm>
                  <a:off x="6128048" y="1071638"/>
                  <a:ext cx="93600" cy="94998"/>
                </a:xfrm>
                <a:prstGeom prst="ellipse">
                  <a:avLst/>
                </a:prstGeom>
                <a:solidFill>
                  <a:srgbClr val="CFD6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AB277419-36BB-7C78-7E9F-8A5DE3D5C843}"/>
                    </a:ext>
                  </a:extLst>
                </p:cNvPr>
                <p:cNvSpPr/>
                <p:nvPr/>
              </p:nvSpPr>
              <p:spPr>
                <a:xfrm>
                  <a:off x="6133670" y="763022"/>
                  <a:ext cx="93600" cy="94998"/>
                </a:xfrm>
                <a:prstGeom prst="ellipse">
                  <a:avLst/>
                </a:prstGeom>
                <a:solidFill>
                  <a:srgbClr val="CFD6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31DF8C3-BDE0-CEDF-BB06-A0FD79FCAC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97627" y="966272"/>
                <a:ext cx="1980757" cy="0"/>
              </a:xfrm>
              <a:prstGeom prst="line">
                <a:avLst/>
              </a:prstGeom>
              <a:ln w="15875">
                <a:solidFill>
                  <a:srgbClr val="CFD6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6552652A-78B9-F640-07F1-7112A7F1C11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98773" y="759522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69E7EC5F-5C05-2F40-CF3F-644379B0B5AF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F295E4E0-BA16-3E46-9077-AA5C9FBFD866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2B952539-2D35-88A1-61EC-533A9F1E0C78}"/>
                  </a:ext>
                </a:extLst>
              </p:cNvPr>
              <p:cNvSpPr/>
              <p:nvPr/>
            </p:nvSpPr>
            <p:spPr>
              <a:xfrm>
                <a:off x="7243628" y="916415"/>
                <a:ext cx="93600" cy="94998"/>
              </a:xfrm>
              <a:prstGeom prst="ellipse">
                <a:avLst/>
              </a:prstGeom>
              <a:solidFill>
                <a:srgbClr val="CFD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CuadroTexto 192">
                <a:extLst>
                  <a:ext uri="{FF2B5EF4-FFF2-40B4-BE49-F238E27FC236}">
                    <a16:creationId xmlns:a16="http://schemas.microsoft.com/office/drawing/2014/main" id="{DB1979CE-509B-3F41-A7BF-4CF1153472E7}"/>
                  </a:ext>
                </a:extLst>
              </p:cNvPr>
              <p:cNvSpPr txBox="1"/>
              <p:nvPr/>
            </p:nvSpPr>
            <p:spPr>
              <a:xfrm>
                <a:off x="6406506" y="1265362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54" name="CuadroTexto 191">
                <a:extLst>
                  <a:ext uri="{FF2B5EF4-FFF2-40B4-BE49-F238E27FC236}">
                    <a16:creationId xmlns:a16="http://schemas.microsoft.com/office/drawing/2014/main" id="{91D725BB-E414-0B01-2B44-45886692EFCD}"/>
                  </a:ext>
                </a:extLst>
              </p:cNvPr>
              <p:cNvSpPr txBox="1"/>
              <p:nvPr/>
            </p:nvSpPr>
            <p:spPr>
              <a:xfrm>
                <a:off x="6370636" y="1058275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00C8D7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00C8D7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55" name="CuadroTexto 192">
                <a:extLst>
                  <a:ext uri="{FF2B5EF4-FFF2-40B4-BE49-F238E27FC236}">
                    <a16:creationId xmlns:a16="http://schemas.microsoft.com/office/drawing/2014/main" id="{4885557C-82D3-8EF3-B513-E87380622DD0}"/>
                  </a:ext>
                </a:extLst>
              </p:cNvPr>
              <p:cNvSpPr txBox="1"/>
              <p:nvPr/>
            </p:nvSpPr>
            <p:spPr>
              <a:xfrm>
                <a:off x="7727118" y="935703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56" name="CuadroTexto 191">
                <a:extLst>
                  <a:ext uri="{FF2B5EF4-FFF2-40B4-BE49-F238E27FC236}">
                    <a16:creationId xmlns:a16="http://schemas.microsoft.com/office/drawing/2014/main" id="{7F2B1D94-8188-8D6F-062A-59E20AF89E42}"/>
                  </a:ext>
                </a:extLst>
              </p:cNvPr>
              <p:cNvSpPr txBox="1"/>
              <p:nvPr/>
            </p:nvSpPr>
            <p:spPr>
              <a:xfrm>
                <a:off x="7691248" y="728616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00C8D7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00C8D7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2342E945-7847-2537-0ADE-94E9E6963719}"/>
                </a:ext>
              </a:extLst>
            </p:cNvPr>
            <p:cNvGrpSpPr/>
            <p:nvPr/>
          </p:nvGrpSpPr>
          <p:grpSpPr>
            <a:xfrm>
              <a:off x="5297627" y="1772475"/>
              <a:ext cx="3537115" cy="1150568"/>
              <a:chOff x="5297627" y="386663"/>
              <a:chExt cx="3537115" cy="1150568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A3A1E7A2-ADAC-EB30-6D57-69956A7D09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9061" y="426113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C8E37261-D3FD-8B1A-6D8C-4BCC31588D49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73E617E1-0AED-E35E-7867-D67E5FCF9F98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CuadroTexto 192">
                <a:extLst>
                  <a:ext uri="{FF2B5EF4-FFF2-40B4-BE49-F238E27FC236}">
                    <a16:creationId xmlns:a16="http://schemas.microsoft.com/office/drawing/2014/main" id="{BD855BB5-DA09-B635-779F-23E9161D533A}"/>
                  </a:ext>
                </a:extLst>
              </p:cNvPr>
              <p:cNvSpPr txBox="1"/>
              <p:nvPr/>
            </p:nvSpPr>
            <p:spPr>
              <a:xfrm>
                <a:off x="6406506" y="593750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61" name="CuadroTexto 191">
                <a:extLst>
                  <a:ext uri="{FF2B5EF4-FFF2-40B4-BE49-F238E27FC236}">
                    <a16:creationId xmlns:a16="http://schemas.microsoft.com/office/drawing/2014/main" id="{980BA353-10B8-CD05-1EBA-848D47C9023D}"/>
                  </a:ext>
                </a:extLst>
              </p:cNvPr>
              <p:cNvSpPr txBox="1"/>
              <p:nvPr/>
            </p:nvSpPr>
            <p:spPr>
              <a:xfrm>
                <a:off x="6370636" y="386663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83AEFD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83AEFD"/>
                  </a:solidFill>
                  <a:latin typeface="LEMON MILK Bold" panose="00000800000000000000" pitchFamily="50" charset="0"/>
                </a:endParaRPr>
              </a:p>
            </p:txBody>
          </p: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5156CA3D-48B5-EB15-A8D4-12759A6FAF2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9061" y="1103834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41612B85-5121-341C-E729-31D80DD56758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D2782FB8-1884-1426-B48B-7F1E565DA0EB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DE912F7A-432D-0750-4FBD-6AC19E694405}"/>
                  </a:ext>
                </a:extLst>
              </p:cNvPr>
              <p:cNvGrpSpPr/>
              <p:nvPr/>
            </p:nvGrpSpPr>
            <p:grpSpPr>
              <a:xfrm>
                <a:off x="6128048" y="763022"/>
                <a:ext cx="99222" cy="403614"/>
                <a:chOff x="6128048" y="763022"/>
                <a:chExt cx="99222" cy="403614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9478343E-1C66-6BE2-68B4-8572C00181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4848" y="823994"/>
                  <a:ext cx="0" cy="279840"/>
                </a:xfrm>
                <a:prstGeom prst="line">
                  <a:avLst/>
                </a:prstGeom>
                <a:ln w="15875">
                  <a:solidFill>
                    <a:srgbClr val="CFD6D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ACC00EE0-7952-C508-E8C2-0859DE37C5F0}"/>
                    </a:ext>
                  </a:extLst>
                </p:cNvPr>
                <p:cNvSpPr/>
                <p:nvPr/>
              </p:nvSpPr>
              <p:spPr>
                <a:xfrm>
                  <a:off x="6128048" y="1071638"/>
                  <a:ext cx="93600" cy="94998"/>
                </a:xfrm>
                <a:prstGeom prst="ellipse">
                  <a:avLst/>
                </a:prstGeom>
                <a:solidFill>
                  <a:srgbClr val="CFD6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5928EB3E-9055-88D9-C213-54A602826715}"/>
                    </a:ext>
                  </a:extLst>
                </p:cNvPr>
                <p:cNvSpPr/>
                <p:nvPr/>
              </p:nvSpPr>
              <p:spPr>
                <a:xfrm>
                  <a:off x="6133670" y="763022"/>
                  <a:ext cx="93600" cy="94998"/>
                </a:xfrm>
                <a:prstGeom prst="ellipse">
                  <a:avLst/>
                </a:prstGeom>
                <a:solidFill>
                  <a:srgbClr val="CFD6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0EA52DD8-DA18-A1A5-9A26-087DDC245F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97627" y="966272"/>
                <a:ext cx="1980757" cy="0"/>
              </a:xfrm>
              <a:prstGeom prst="line">
                <a:avLst/>
              </a:prstGeom>
              <a:ln w="15875">
                <a:solidFill>
                  <a:srgbClr val="CFD6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07F76E9E-419B-27A2-FED4-287DFC1BCE9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98773" y="759522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2E5C2D5C-5A07-288C-BA13-5377177A3629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2D797686-276D-4861-49B5-C7A830D88E03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2FAAC2D-F447-2600-C1C4-9E56FC943C1E}"/>
                  </a:ext>
                </a:extLst>
              </p:cNvPr>
              <p:cNvSpPr/>
              <p:nvPr/>
            </p:nvSpPr>
            <p:spPr>
              <a:xfrm>
                <a:off x="7243628" y="916415"/>
                <a:ext cx="93600" cy="94998"/>
              </a:xfrm>
              <a:prstGeom prst="ellipse">
                <a:avLst/>
              </a:prstGeom>
              <a:solidFill>
                <a:srgbClr val="CFD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CuadroTexto 192">
                <a:extLst>
                  <a:ext uri="{FF2B5EF4-FFF2-40B4-BE49-F238E27FC236}">
                    <a16:creationId xmlns:a16="http://schemas.microsoft.com/office/drawing/2014/main" id="{3E3509FD-D7AF-AE89-1E18-136F0504A430}"/>
                  </a:ext>
                </a:extLst>
              </p:cNvPr>
              <p:cNvSpPr txBox="1"/>
              <p:nvPr/>
            </p:nvSpPr>
            <p:spPr>
              <a:xfrm>
                <a:off x="6406506" y="1265362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69" name="CuadroTexto 191">
                <a:extLst>
                  <a:ext uri="{FF2B5EF4-FFF2-40B4-BE49-F238E27FC236}">
                    <a16:creationId xmlns:a16="http://schemas.microsoft.com/office/drawing/2014/main" id="{C9708B36-AC99-53A1-8402-F08C151D0998}"/>
                  </a:ext>
                </a:extLst>
              </p:cNvPr>
              <p:cNvSpPr txBox="1"/>
              <p:nvPr/>
            </p:nvSpPr>
            <p:spPr>
              <a:xfrm>
                <a:off x="6370636" y="1058275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83AEFD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83AEFD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70" name="CuadroTexto 192">
                <a:extLst>
                  <a:ext uri="{FF2B5EF4-FFF2-40B4-BE49-F238E27FC236}">
                    <a16:creationId xmlns:a16="http://schemas.microsoft.com/office/drawing/2014/main" id="{A9D7421D-FFF0-FF09-1FA2-87D5EA7D76F9}"/>
                  </a:ext>
                </a:extLst>
              </p:cNvPr>
              <p:cNvSpPr txBox="1"/>
              <p:nvPr/>
            </p:nvSpPr>
            <p:spPr>
              <a:xfrm>
                <a:off x="7727118" y="935703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71" name="CuadroTexto 191">
                <a:extLst>
                  <a:ext uri="{FF2B5EF4-FFF2-40B4-BE49-F238E27FC236}">
                    <a16:creationId xmlns:a16="http://schemas.microsoft.com/office/drawing/2014/main" id="{6F2DC18E-4BD9-A585-7ADA-5BF438AEBB5A}"/>
                  </a:ext>
                </a:extLst>
              </p:cNvPr>
              <p:cNvSpPr txBox="1"/>
              <p:nvPr/>
            </p:nvSpPr>
            <p:spPr>
              <a:xfrm>
                <a:off x="7691248" y="728616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83AEFD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83AEFD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01CFED1E-C009-ABBA-C521-F0360F45A74B}"/>
                </a:ext>
              </a:extLst>
            </p:cNvPr>
            <p:cNvGrpSpPr/>
            <p:nvPr/>
          </p:nvGrpSpPr>
          <p:grpSpPr>
            <a:xfrm>
              <a:off x="5297627" y="3152902"/>
              <a:ext cx="3537115" cy="1150568"/>
              <a:chOff x="5297627" y="386663"/>
              <a:chExt cx="3537115" cy="1150568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B060547A-0777-7B5D-FE5C-50B7A77E1F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9061" y="426113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ACA99700-9571-1D40-0016-7C6E08CFA8FC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7D008FFC-A9B6-53D3-EB9D-F20FF98A6384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3" name="CuadroTexto 192">
                <a:extLst>
                  <a:ext uri="{FF2B5EF4-FFF2-40B4-BE49-F238E27FC236}">
                    <a16:creationId xmlns:a16="http://schemas.microsoft.com/office/drawing/2014/main" id="{C9EEC700-6EAE-5DB2-FD86-72EDF77C6AF8}"/>
                  </a:ext>
                </a:extLst>
              </p:cNvPr>
              <p:cNvSpPr txBox="1"/>
              <p:nvPr/>
            </p:nvSpPr>
            <p:spPr>
              <a:xfrm>
                <a:off x="6406506" y="593750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84" name="CuadroTexto 191">
                <a:extLst>
                  <a:ext uri="{FF2B5EF4-FFF2-40B4-BE49-F238E27FC236}">
                    <a16:creationId xmlns:a16="http://schemas.microsoft.com/office/drawing/2014/main" id="{E1DA7ECE-3AA9-A4B2-FFD1-8D21D510CEEE}"/>
                  </a:ext>
                </a:extLst>
              </p:cNvPr>
              <p:cNvSpPr txBox="1"/>
              <p:nvPr/>
            </p:nvSpPr>
            <p:spPr>
              <a:xfrm>
                <a:off x="6370636" y="386663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33CBB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33CBBE"/>
                  </a:solidFill>
                  <a:latin typeface="LEMON MILK Bold" panose="00000800000000000000" pitchFamily="50" charset="0"/>
                </a:endParaRP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65721ED5-566A-DF36-898D-D58E2C7C12B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9061" y="1103834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31B956CB-F2A2-0D62-9BE5-77D4FA7F1A6B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D1B6BEE5-9FE2-6851-57F7-D15F64094FD5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C94D741-457D-44A9-7A11-B3F1712637B6}"/>
                  </a:ext>
                </a:extLst>
              </p:cNvPr>
              <p:cNvGrpSpPr/>
              <p:nvPr/>
            </p:nvGrpSpPr>
            <p:grpSpPr>
              <a:xfrm>
                <a:off x="6128048" y="763022"/>
                <a:ext cx="99222" cy="403614"/>
                <a:chOff x="6128048" y="763022"/>
                <a:chExt cx="99222" cy="403614"/>
              </a:xfrm>
            </p:grpSpPr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21EDD6E1-9839-ED2E-55CC-9CF945B7E6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4848" y="823994"/>
                  <a:ext cx="0" cy="279840"/>
                </a:xfrm>
                <a:prstGeom prst="line">
                  <a:avLst/>
                </a:prstGeom>
                <a:ln w="15875">
                  <a:solidFill>
                    <a:srgbClr val="CFD6D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1A927C64-A962-A5BC-6B84-E4827E13ED5E}"/>
                    </a:ext>
                  </a:extLst>
                </p:cNvPr>
                <p:cNvSpPr/>
                <p:nvPr/>
              </p:nvSpPr>
              <p:spPr>
                <a:xfrm>
                  <a:off x="6128048" y="1071638"/>
                  <a:ext cx="93600" cy="94998"/>
                </a:xfrm>
                <a:prstGeom prst="ellipse">
                  <a:avLst/>
                </a:prstGeom>
                <a:solidFill>
                  <a:srgbClr val="CFD6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78557A7E-F0DE-63AD-A822-96EE63071755}"/>
                    </a:ext>
                  </a:extLst>
                </p:cNvPr>
                <p:cNvSpPr/>
                <p:nvPr/>
              </p:nvSpPr>
              <p:spPr>
                <a:xfrm>
                  <a:off x="6133670" y="763022"/>
                  <a:ext cx="93600" cy="94998"/>
                </a:xfrm>
                <a:prstGeom prst="ellipse">
                  <a:avLst/>
                </a:prstGeom>
                <a:solidFill>
                  <a:srgbClr val="CFD6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1296A6D9-3BB0-13D5-0B26-EF5CA146F8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97627" y="966272"/>
                <a:ext cx="1980757" cy="0"/>
              </a:xfrm>
              <a:prstGeom prst="line">
                <a:avLst/>
              </a:prstGeom>
              <a:ln w="15875">
                <a:solidFill>
                  <a:srgbClr val="CFD6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2D03C40B-869C-9B60-EF7A-CDB6BCDD8C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98773" y="759522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EFE8A9DA-888B-1A88-5F4A-DCF011E05A6A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A681CA70-F8AF-3DD6-F447-238A94BBDD60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54F78B3D-561F-F225-1F20-1BA666913761}"/>
                  </a:ext>
                </a:extLst>
              </p:cNvPr>
              <p:cNvSpPr/>
              <p:nvPr/>
            </p:nvSpPr>
            <p:spPr>
              <a:xfrm>
                <a:off x="7243628" y="916415"/>
                <a:ext cx="93600" cy="94998"/>
              </a:xfrm>
              <a:prstGeom prst="ellipse">
                <a:avLst/>
              </a:prstGeom>
              <a:solidFill>
                <a:srgbClr val="CFD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CuadroTexto 192">
                <a:extLst>
                  <a:ext uri="{FF2B5EF4-FFF2-40B4-BE49-F238E27FC236}">
                    <a16:creationId xmlns:a16="http://schemas.microsoft.com/office/drawing/2014/main" id="{F084964E-3868-23BB-CA30-C345ED3B4FE3}"/>
                  </a:ext>
                </a:extLst>
              </p:cNvPr>
              <p:cNvSpPr txBox="1"/>
              <p:nvPr/>
            </p:nvSpPr>
            <p:spPr>
              <a:xfrm>
                <a:off x="6406506" y="1265362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91" name="CuadroTexto 191">
                <a:extLst>
                  <a:ext uri="{FF2B5EF4-FFF2-40B4-BE49-F238E27FC236}">
                    <a16:creationId xmlns:a16="http://schemas.microsoft.com/office/drawing/2014/main" id="{87A1AF46-CEF5-EBB4-52E9-1A6B056E4AB5}"/>
                  </a:ext>
                </a:extLst>
              </p:cNvPr>
              <p:cNvSpPr txBox="1"/>
              <p:nvPr/>
            </p:nvSpPr>
            <p:spPr>
              <a:xfrm>
                <a:off x="6370636" y="1058275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33CBB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33CBBE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192" name="CuadroTexto 192">
                <a:extLst>
                  <a:ext uri="{FF2B5EF4-FFF2-40B4-BE49-F238E27FC236}">
                    <a16:creationId xmlns:a16="http://schemas.microsoft.com/office/drawing/2014/main" id="{A4A5D1E5-FB28-F42E-BFA1-7376691DEB9A}"/>
                  </a:ext>
                </a:extLst>
              </p:cNvPr>
              <p:cNvSpPr txBox="1"/>
              <p:nvPr/>
            </p:nvSpPr>
            <p:spPr>
              <a:xfrm>
                <a:off x="7727118" y="935703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93" name="CuadroTexto 191">
                <a:extLst>
                  <a:ext uri="{FF2B5EF4-FFF2-40B4-BE49-F238E27FC236}">
                    <a16:creationId xmlns:a16="http://schemas.microsoft.com/office/drawing/2014/main" id="{EF90861C-3322-5C69-0E0A-997E96B2CBEE}"/>
                  </a:ext>
                </a:extLst>
              </p:cNvPr>
              <p:cNvSpPr txBox="1"/>
              <p:nvPr/>
            </p:nvSpPr>
            <p:spPr>
              <a:xfrm>
                <a:off x="7691248" y="728616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33CBBE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33CBBE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CF9564C-B3DB-2B5A-59B6-340884EB44AB}"/>
                </a:ext>
              </a:extLst>
            </p:cNvPr>
            <p:cNvGrpSpPr/>
            <p:nvPr/>
          </p:nvGrpSpPr>
          <p:grpSpPr>
            <a:xfrm>
              <a:off x="5297627" y="4538714"/>
              <a:ext cx="3537115" cy="1150568"/>
              <a:chOff x="5297627" y="386663"/>
              <a:chExt cx="3537115" cy="1150568"/>
            </a:xfrm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122DB276-9647-9D7E-6D9A-58EFE9D3635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9061" y="426113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884F26D3-A1E3-3403-49C2-E8AC7D01BC99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5653C4BE-F591-9CA1-CCAF-4430FFA92213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CuadroTexto 192">
                <a:extLst>
                  <a:ext uri="{FF2B5EF4-FFF2-40B4-BE49-F238E27FC236}">
                    <a16:creationId xmlns:a16="http://schemas.microsoft.com/office/drawing/2014/main" id="{633B0930-A567-95C0-37F2-2E7E421C444F}"/>
                  </a:ext>
                </a:extLst>
              </p:cNvPr>
              <p:cNvSpPr txBox="1"/>
              <p:nvPr/>
            </p:nvSpPr>
            <p:spPr>
              <a:xfrm>
                <a:off x="6406506" y="593750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06" name="CuadroTexto 191">
                <a:extLst>
                  <a:ext uri="{FF2B5EF4-FFF2-40B4-BE49-F238E27FC236}">
                    <a16:creationId xmlns:a16="http://schemas.microsoft.com/office/drawing/2014/main" id="{3D3F1042-D014-FF0E-C3BC-BEB6CF200DAA}"/>
                  </a:ext>
                </a:extLst>
              </p:cNvPr>
              <p:cNvSpPr txBox="1"/>
              <p:nvPr/>
            </p:nvSpPr>
            <p:spPr>
              <a:xfrm>
                <a:off x="6370636" y="386663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D8D82B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D8D82B"/>
                  </a:solidFill>
                  <a:latin typeface="LEMON MILK Bold" panose="00000800000000000000" pitchFamily="50" charset="0"/>
                </a:endParaRPr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1A2E502F-BD02-2BB7-598A-450947695F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9061" y="1103834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8EF34908-18AE-A6E8-E5C2-94471D999703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97D3E340-EE07-DD4E-764A-8516CD01DCE8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0EA3B279-5B72-9202-899D-3FDD8E28798F}"/>
                  </a:ext>
                </a:extLst>
              </p:cNvPr>
              <p:cNvGrpSpPr/>
              <p:nvPr/>
            </p:nvGrpSpPr>
            <p:grpSpPr>
              <a:xfrm>
                <a:off x="6128048" y="763022"/>
                <a:ext cx="99222" cy="403614"/>
                <a:chOff x="6128048" y="763022"/>
                <a:chExt cx="99222" cy="403614"/>
              </a:xfrm>
            </p:grpSpPr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A4EE21F4-5C6B-C6DA-98AE-9D3BEFD70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4848" y="823994"/>
                  <a:ext cx="0" cy="279840"/>
                </a:xfrm>
                <a:prstGeom prst="line">
                  <a:avLst/>
                </a:prstGeom>
                <a:ln w="15875">
                  <a:solidFill>
                    <a:srgbClr val="CFD6D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E735A95B-9E5B-A38A-E1C9-39A532345B04}"/>
                    </a:ext>
                  </a:extLst>
                </p:cNvPr>
                <p:cNvSpPr/>
                <p:nvPr/>
              </p:nvSpPr>
              <p:spPr>
                <a:xfrm>
                  <a:off x="6128048" y="1071638"/>
                  <a:ext cx="93600" cy="94998"/>
                </a:xfrm>
                <a:prstGeom prst="ellipse">
                  <a:avLst/>
                </a:prstGeom>
                <a:solidFill>
                  <a:srgbClr val="CFD6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E8C02C9A-C7AE-0334-1E44-1CA28F6D6670}"/>
                    </a:ext>
                  </a:extLst>
                </p:cNvPr>
                <p:cNvSpPr/>
                <p:nvPr/>
              </p:nvSpPr>
              <p:spPr>
                <a:xfrm>
                  <a:off x="6133670" y="763022"/>
                  <a:ext cx="93600" cy="94998"/>
                </a:xfrm>
                <a:prstGeom prst="ellipse">
                  <a:avLst/>
                </a:prstGeom>
                <a:solidFill>
                  <a:srgbClr val="CFD6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747E855A-C88C-E1B5-B0C7-189A8242CD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97627" y="966272"/>
                <a:ext cx="1980757" cy="0"/>
              </a:xfrm>
              <a:prstGeom prst="line">
                <a:avLst/>
              </a:prstGeom>
              <a:ln w="15875">
                <a:solidFill>
                  <a:srgbClr val="CFD6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F8963071-D53B-2602-DBA4-1039B616857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98773" y="759522"/>
                <a:ext cx="391575" cy="392457"/>
                <a:chOff x="6922006" y="115527"/>
                <a:chExt cx="656924" cy="658403"/>
              </a:xfrm>
              <a:solidFill>
                <a:schemeClr val="bg1"/>
              </a:solidFill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65A74C84-78F8-D057-ECFA-DC1016BCD189}"/>
                    </a:ext>
                  </a:extLst>
                </p:cNvPr>
                <p:cNvSpPr/>
                <p:nvPr/>
              </p:nvSpPr>
              <p:spPr>
                <a:xfrm>
                  <a:off x="6922006" y="115527"/>
                  <a:ext cx="656924" cy="65840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10807408-0273-9430-6906-67D914D39401}"/>
                    </a:ext>
                  </a:extLst>
                </p:cNvPr>
                <p:cNvSpPr/>
                <p:nvPr/>
              </p:nvSpPr>
              <p:spPr>
                <a:xfrm>
                  <a:off x="6966708" y="157075"/>
                  <a:ext cx="574409" cy="5753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04D0DFC4-64F1-2418-2FFA-5C3A648844E0}"/>
                  </a:ext>
                </a:extLst>
              </p:cNvPr>
              <p:cNvSpPr/>
              <p:nvPr/>
            </p:nvSpPr>
            <p:spPr>
              <a:xfrm>
                <a:off x="7243628" y="916415"/>
                <a:ext cx="93600" cy="94998"/>
              </a:xfrm>
              <a:prstGeom prst="ellipse">
                <a:avLst/>
              </a:prstGeom>
              <a:solidFill>
                <a:srgbClr val="CFD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CuadroTexto 192">
                <a:extLst>
                  <a:ext uri="{FF2B5EF4-FFF2-40B4-BE49-F238E27FC236}">
                    <a16:creationId xmlns:a16="http://schemas.microsoft.com/office/drawing/2014/main" id="{C0BC80DC-73DB-8F53-0B23-9B7F6A86CCBF}"/>
                  </a:ext>
                </a:extLst>
              </p:cNvPr>
              <p:cNvSpPr txBox="1"/>
              <p:nvPr/>
            </p:nvSpPr>
            <p:spPr>
              <a:xfrm>
                <a:off x="6406506" y="1265362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13" name="CuadroTexto 191">
                <a:extLst>
                  <a:ext uri="{FF2B5EF4-FFF2-40B4-BE49-F238E27FC236}">
                    <a16:creationId xmlns:a16="http://schemas.microsoft.com/office/drawing/2014/main" id="{1E43D07B-9DCC-B0ED-221A-3C8CF7352FC4}"/>
                  </a:ext>
                </a:extLst>
              </p:cNvPr>
              <p:cNvSpPr txBox="1"/>
              <p:nvPr/>
            </p:nvSpPr>
            <p:spPr>
              <a:xfrm>
                <a:off x="6370636" y="1058275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D8D82B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D8D82B"/>
                  </a:solidFill>
                  <a:latin typeface="LEMON MILK Bold" panose="00000800000000000000" pitchFamily="50" charset="0"/>
                </a:endParaRPr>
              </a:p>
            </p:txBody>
          </p:sp>
          <p:sp>
            <p:nvSpPr>
              <p:cNvPr id="214" name="CuadroTexto 192">
                <a:extLst>
                  <a:ext uri="{FF2B5EF4-FFF2-40B4-BE49-F238E27FC236}">
                    <a16:creationId xmlns:a16="http://schemas.microsoft.com/office/drawing/2014/main" id="{AE630AC7-5CCE-5CBE-2A4D-C8B1EDD1625E}"/>
                  </a:ext>
                </a:extLst>
              </p:cNvPr>
              <p:cNvSpPr txBox="1"/>
              <p:nvPr/>
            </p:nvSpPr>
            <p:spPr>
              <a:xfrm>
                <a:off x="7727118" y="935703"/>
                <a:ext cx="1107624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Escribe texto aquí. Escribe texto aquí. </a:t>
                </a:r>
                <a:endParaRPr lang="es-CO" sz="700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15" name="CuadroTexto 191">
                <a:extLst>
                  <a:ext uri="{FF2B5EF4-FFF2-40B4-BE49-F238E27FC236}">
                    <a16:creationId xmlns:a16="http://schemas.microsoft.com/office/drawing/2014/main" id="{9AD47BD1-0DAC-9BEF-534C-09FB4747014D}"/>
                  </a:ext>
                </a:extLst>
              </p:cNvPr>
              <p:cNvSpPr txBox="1"/>
              <p:nvPr/>
            </p:nvSpPr>
            <p:spPr>
              <a:xfrm>
                <a:off x="7691248" y="728616"/>
                <a:ext cx="751918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000" dirty="0">
                    <a:solidFill>
                      <a:srgbClr val="D8D82B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000" dirty="0">
                  <a:solidFill>
                    <a:srgbClr val="D8D82B"/>
                  </a:solidFill>
                  <a:latin typeface="LEMON MILK Bold" panose="00000800000000000000" pitchFamily="50" charset="0"/>
                </a:endParaRPr>
              </a:p>
            </p:txBody>
          </p:sp>
        </p:grp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05487574-4237-D3E7-3EFE-4E2E1A761ABC}"/>
                </a:ext>
              </a:extLst>
            </p:cNvPr>
            <p:cNvCxnSpPr>
              <a:cxnSpLocks/>
            </p:cNvCxnSpPr>
            <p:nvPr/>
          </p:nvCxnSpPr>
          <p:spPr>
            <a:xfrm>
              <a:off x="2712493" y="3063578"/>
              <a:ext cx="638530" cy="0"/>
            </a:xfrm>
            <a:prstGeom prst="line">
              <a:avLst/>
            </a:prstGeom>
            <a:ln w="15875">
              <a:solidFill>
                <a:srgbClr val="CFD6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4B9DE09-0A3F-1C2A-5E92-DA7B1ECBB3FB}"/>
                </a:ext>
              </a:extLst>
            </p:cNvPr>
            <p:cNvGrpSpPr/>
            <p:nvPr/>
          </p:nvGrpSpPr>
          <p:grpSpPr>
            <a:xfrm>
              <a:off x="592228" y="2323532"/>
              <a:ext cx="2400354" cy="1144555"/>
              <a:chOff x="592228" y="2323532"/>
              <a:chExt cx="2400354" cy="114455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347889A-4153-A272-1157-C2DA51958419}"/>
                  </a:ext>
                </a:extLst>
              </p:cNvPr>
              <p:cNvSpPr/>
              <p:nvPr/>
            </p:nvSpPr>
            <p:spPr>
              <a:xfrm>
                <a:off x="592228" y="2596327"/>
                <a:ext cx="2288369" cy="871760"/>
              </a:xfrm>
              <a:prstGeom prst="roundRect">
                <a:avLst>
                  <a:gd name="adj" fmla="val 29710"/>
                </a:avLst>
              </a:prstGeom>
              <a:solidFill>
                <a:srgbClr val="56B3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86FD9FD-FF1E-626B-F9F9-23F4C3A7D813}"/>
                  </a:ext>
                </a:extLst>
              </p:cNvPr>
              <p:cNvSpPr/>
              <p:nvPr/>
            </p:nvSpPr>
            <p:spPr>
              <a:xfrm>
                <a:off x="2119746" y="2323532"/>
                <a:ext cx="872836" cy="8748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44A24DF-7727-0EFB-B7B1-EEF57542432E}"/>
                  </a:ext>
                </a:extLst>
              </p:cNvPr>
              <p:cNvSpPr/>
              <p:nvPr/>
            </p:nvSpPr>
            <p:spPr>
              <a:xfrm>
                <a:off x="2179141" y="2378735"/>
                <a:ext cx="763200" cy="76439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CuadroTexto 201">
                <a:extLst>
                  <a:ext uri="{FF2B5EF4-FFF2-40B4-BE49-F238E27FC236}">
                    <a16:creationId xmlns:a16="http://schemas.microsoft.com/office/drawing/2014/main" id="{E5E1300F-5F02-5B34-904D-E88639B4B4DD}"/>
                  </a:ext>
                </a:extLst>
              </p:cNvPr>
              <p:cNvSpPr txBox="1"/>
              <p:nvPr/>
            </p:nvSpPr>
            <p:spPr>
              <a:xfrm>
                <a:off x="691690" y="2760931"/>
                <a:ext cx="1692040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s-ES" sz="16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  <a:p>
                <a:pPr>
                  <a:lnSpc>
                    <a:spcPts val="2000"/>
                  </a:lnSpc>
                </a:pPr>
                <a:r>
                  <a:rPr lang="es-ES" sz="16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CO" sz="16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F885FEB-7994-043E-0357-1AC3446FB4ED}"/>
                </a:ext>
              </a:extLst>
            </p:cNvPr>
            <p:cNvSpPr/>
            <p:nvPr/>
          </p:nvSpPr>
          <p:spPr>
            <a:xfrm>
              <a:off x="3621814" y="2015311"/>
              <a:ext cx="1722299" cy="656114"/>
            </a:xfrm>
            <a:prstGeom prst="roundRect">
              <a:avLst>
                <a:gd name="adj" fmla="val 29710"/>
              </a:avLst>
            </a:prstGeom>
            <a:solidFill>
              <a:srgbClr val="83A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uadroTexto 192">
              <a:extLst>
                <a:ext uri="{FF2B5EF4-FFF2-40B4-BE49-F238E27FC236}">
                  <a16:creationId xmlns:a16="http://schemas.microsoft.com/office/drawing/2014/main" id="{C911289D-FA0F-1640-A641-2F585D474134}"/>
                </a:ext>
              </a:extLst>
            </p:cNvPr>
            <p:cNvSpPr txBox="1"/>
            <p:nvPr/>
          </p:nvSpPr>
          <p:spPr>
            <a:xfrm>
              <a:off x="3700761" y="2232056"/>
              <a:ext cx="168982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s-ES" sz="900" dirty="0">
                  <a:solidFill>
                    <a:schemeClr val="bg1"/>
                  </a:solidFill>
                  <a:latin typeface="Quicksand" pitchFamily="2" charset="0"/>
                </a:rPr>
                <a:t>Escribe texto aquí. Escribe texto aquí. Escribe texto aquí. </a:t>
              </a:r>
              <a:endParaRPr lang="es-CO" sz="900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  <p:sp>
          <p:nvSpPr>
            <p:cNvPr id="27" name="CuadroTexto 191">
              <a:extLst>
                <a:ext uri="{FF2B5EF4-FFF2-40B4-BE49-F238E27FC236}">
                  <a16:creationId xmlns:a16="http://schemas.microsoft.com/office/drawing/2014/main" id="{4E1DAF52-CA04-AD29-C1D1-B27DDF1E9865}"/>
                </a:ext>
              </a:extLst>
            </p:cNvPr>
            <p:cNvSpPr txBox="1"/>
            <p:nvPr/>
          </p:nvSpPr>
          <p:spPr>
            <a:xfrm>
              <a:off x="3700761" y="2009238"/>
              <a:ext cx="751918" cy="33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11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11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72EAAA9-54DF-ADE2-303E-5939B04EFF12}"/>
                </a:ext>
              </a:extLst>
            </p:cNvPr>
            <p:cNvCxnSpPr/>
            <p:nvPr/>
          </p:nvCxnSpPr>
          <p:spPr>
            <a:xfrm>
              <a:off x="3351023" y="2343317"/>
              <a:ext cx="226600" cy="0"/>
            </a:xfrm>
            <a:prstGeom prst="line">
              <a:avLst/>
            </a:prstGeom>
            <a:ln w="15875">
              <a:solidFill>
                <a:srgbClr val="CFD6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0DBCCB-46F1-8E20-F4CF-80A2AA7D4380}"/>
                </a:ext>
              </a:extLst>
            </p:cNvPr>
            <p:cNvSpPr/>
            <p:nvPr/>
          </p:nvSpPr>
          <p:spPr>
            <a:xfrm>
              <a:off x="3557014" y="2279337"/>
              <a:ext cx="129600" cy="127959"/>
            </a:xfrm>
            <a:prstGeom prst="ellipse">
              <a:avLst/>
            </a:prstGeom>
            <a:solidFill>
              <a:srgbClr val="CFD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0370726-0EF9-27D4-5E9E-2FFAAAB3C0CE}"/>
                </a:ext>
              </a:extLst>
            </p:cNvPr>
            <p:cNvSpPr/>
            <p:nvPr/>
          </p:nvSpPr>
          <p:spPr>
            <a:xfrm>
              <a:off x="3557014" y="901617"/>
              <a:ext cx="129600" cy="127959"/>
            </a:xfrm>
            <a:prstGeom prst="ellipse">
              <a:avLst/>
            </a:prstGeom>
            <a:solidFill>
              <a:srgbClr val="CFD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2E54774-A255-5804-DA05-A9B2633A238C}"/>
                </a:ext>
              </a:extLst>
            </p:cNvPr>
            <p:cNvSpPr/>
            <p:nvPr/>
          </p:nvSpPr>
          <p:spPr>
            <a:xfrm>
              <a:off x="3621814" y="3379976"/>
              <a:ext cx="1722299" cy="656114"/>
            </a:xfrm>
            <a:prstGeom prst="roundRect">
              <a:avLst>
                <a:gd name="adj" fmla="val 29710"/>
              </a:avLst>
            </a:prstGeom>
            <a:solidFill>
              <a:srgbClr val="33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uadroTexto 192">
              <a:extLst>
                <a:ext uri="{FF2B5EF4-FFF2-40B4-BE49-F238E27FC236}">
                  <a16:creationId xmlns:a16="http://schemas.microsoft.com/office/drawing/2014/main" id="{144E742C-393B-6452-A59D-D21850F2715C}"/>
                </a:ext>
              </a:extLst>
            </p:cNvPr>
            <p:cNvSpPr txBox="1"/>
            <p:nvPr/>
          </p:nvSpPr>
          <p:spPr>
            <a:xfrm>
              <a:off x="3700761" y="3596721"/>
              <a:ext cx="168982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s-ES" sz="900" dirty="0">
                  <a:solidFill>
                    <a:schemeClr val="bg1"/>
                  </a:solidFill>
                  <a:latin typeface="Quicksand" pitchFamily="2" charset="0"/>
                </a:rPr>
                <a:t>Escribe texto aquí. Escribe texto aquí. Escribe texto aquí. </a:t>
              </a:r>
              <a:endParaRPr lang="es-CO" sz="900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  <p:sp>
          <p:nvSpPr>
            <p:cNvPr id="41" name="CuadroTexto 191">
              <a:extLst>
                <a:ext uri="{FF2B5EF4-FFF2-40B4-BE49-F238E27FC236}">
                  <a16:creationId xmlns:a16="http://schemas.microsoft.com/office/drawing/2014/main" id="{69C96830-A75A-628A-0425-819A856C1EA3}"/>
                </a:ext>
              </a:extLst>
            </p:cNvPr>
            <p:cNvSpPr txBox="1"/>
            <p:nvPr/>
          </p:nvSpPr>
          <p:spPr>
            <a:xfrm>
              <a:off x="3700761" y="3373903"/>
              <a:ext cx="751918" cy="33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11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11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285B0B-417F-2315-A53A-A288E3994F5A}"/>
                </a:ext>
              </a:extLst>
            </p:cNvPr>
            <p:cNvCxnSpPr/>
            <p:nvPr/>
          </p:nvCxnSpPr>
          <p:spPr>
            <a:xfrm>
              <a:off x="3351023" y="3707982"/>
              <a:ext cx="226600" cy="0"/>
            </a:xfrm>
            <a:prstGeom prst="line">
              <a:avLst/>
            </a:prstGeom>
            <a:ln w="15875">
              <a:solidFill>
                <a:srgbClr val="CFD6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126727F-D684-B725-76C1-D53CDBD89E6A}"/>
                </a:ext>
              </a:extLst>
            </p:cNvPr>
            <p:cNvSpPr/>
            <p:nvPr/>
          </p:nvSpPr>
          <p:spPr>
            <a:xfrm>
              <a:off x="3557014" y="3644002"/>
              <a:ext cx="129600" cy="127959"/>
            </a:xfrm>
            <a:prstGeom prst="ellipse">
              <a:avLst/>
            </a:prstGeom>
            <a:solidFill>
              <a:srgbClr val="CFD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FFDA791-4107-FA7B-6E61-234F0A6E9A98}"/>
                </a:ext>
              </a:extLst>
            </p:cNvPr>
            <p:cNvSpPr/>
            <p:nvPr/>
          </p:nvSpPr>
          <p:spPr>
            <a:xfrm>
              <a:off x="3621814" y="4764046"/>
              <a:ext cx="1722299" cy="656114"/>
            </a:xfrm>
            <a:prstGeom prst="roundRect">
              <a:avLst>
                <a:gd name="adj" fmla="val 29710"/>
              </a:avLst>
            </a:prstGeom>
            <a:solidFill>
              <a:srgbClr val="D8D8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CuadroTexto 192">
              <a:extLst>
                <a:ext uri="{FF2B5EF4-FFF2-40B4-BE49-F238E27FC236}">
                  <a16:creationId xmlns:a16="http://schemas.microsoft.com/office/drawing/2014/main" id="{9FF22517-9BEC-CE8B-5D39-B17E9B22C4CB}"/>
                </a:ext>
              </a:extLst>
            </p:cNvPr>
            <p:cNvSpPr txBox="1"/>
            <p:nvPr/>
          </p:nvSpPr>
          <p:spPr>
            <a:xfrm>
              <a:off x="3700761" y="4980791"/>
              <a:ext cx="168982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s-ES" sz="900" dirty="0">
                  <a:solidFill>
                    <a:schemeClr val="bg1"/>
                  </a:solidFill>
                  <a:latin typeface="Quicksand" pitchFamily="2" charset="0"/>
                </a:rPr>
                <a:t>Escribe texto aquí. Escribe texto aquí. Escribe texto aquí. </a:t>
              </a:r>
              <a:endParaRPr lang="es-CO" sz="900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  <p:sp>
          <p:nvSpPr>
            <p:cNvPr id="50" name="CuadroTexto 191">
              <a:extLst>
                <a:ext uri="{FF2B5EF4-FFF2-40B4-BE49-F238E27FC236}">
                  <a16:creationId xmlns:a16="http://schemas.microsoft.com/office/drawing/2014/main" id="{A4DEEE44-2F75-E5CD-BEFA-79C30DB51498}"/>
                </a:ext>
              </a:extLst>
            </p:cNvPr>
            <p:cNvSpPr txBox="1"/>
            <p:nvPr/>
          </p:nvSpPr>
          <p:spPr>
            <a:xfrm>
              <a:off x="3700761" y="4757973"/>
              <a:ext cx="751918" cy="33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11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11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41E0CC-342E-875D-8E6A-D841B26A7036}"/>
                </a:ext>
              </a:extLst>
            </p:cNvPr>
            <p:cNvCxnSpPr/>
            <p:nvPr/>
          </p:nvCxnSpPr>
          <p:spPr>
            <a:xfrm>
              <a:off x="3351023" y="5092052"/>
              <a:ext cx="226600" cy="0"/>
            </a:xfrm>
            <a:prstGeom prst="line">
              <a:avLst/>
            </a:prstGeom>
            <a:ln w="15875">
              <a:solidFill>
                <a:srgbClr val="CFD6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2A02159-D7A9-0DFD-4D0F-5D3CCA7642EB}"/>
                </a:ext>
              </a:extLst>
            </p:cNvPr>
            <p:cNvSpPr/>
            <p:nvPr/>
          </p:nvSpPr>
          <p:spPr>
            <a:xfrm>
              <a:off x="3557014" y="5028072"/>
              <a:ext cx="129600" cy="127959"/>
            </a:xfrm>
            <a:prstGeom prst="ellipse">
              <a:avLst/>
            </a:prstGeom>
            <a:solidFill>
              <a:srgbClr val="CFD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AB0349EB-785F-42F3-657F-C2EE41498DE4}"/>
                </a:ext>
              </a:extLst>
            </p:cNvPr>
            <p:cNvSpPr/>
            <p:nvPr/>
          </p:nvSpPr>
          <p:spPr>
            <a:xfrm>
              <a:off x="3621814" y="635909"/>
              <a:ext cx="1722299" cy="656114"/>
            </a:xfrm>
            <a:prstGeom prst="roundRect">
              <a:avLst>
                <a:gd name="adj" fmla="val 29710"/>
              </a:avLst>
            </a:prstGeom>
            <a:solidFill>
              <a:srgbClr val="00C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1ECABAAD-AF8D-43D0-A91C-445EA2411CFF}"/>
                </a:ext>
              </a:extLst>
            </p:cNvPr>
            <p:cNvGrpSpPr/>
            <p:nvPr/>
          </p:nvGrpSpPr>
          <p:grpSpPr>
            <a:xfrm>
              <a:off x="4771473" y="430594"/>
              <a:ext cx="656924" cy="4786540"/>
              <a:chOff x="4771473" y="430594"/>
              <a:chExt cx="656924" cy="4786540"/>
            </a:xfrm>
            <a:solidFill>
              <a:schemeClr val="bg1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301A820-F10D-74B6-4C7E-726E4A771B4A}"/>
                  </a:ext>
                </a:extLst>
              </p:cNvPr>
              <p:cNvSpPr/>
              <p:nvPr/>
            </p:nvSpPr>
            <p:spPr>
              <a:xfrm>
                <a:off x="4771473" y="1809996"/>
                <a:ext cx="656924" cy="65840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27DBE2B-381C-4F5B-D92C-6C01A3EEAB0E}"/>
                  </a:ext>
                </a:extLst>
              </p:cNvPr>
              <p:cNvSpPr/>
              <p:nvPr/>
            </p:nvSpPr>
            <p:spPr>
              <a:xfrm>
                <a:off x="4816175" y="1851544"/>
                <a:ext cx="574409" cy="575307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2E6127E-93AA-318E-18D4-D3C156172ED7}"/>
                  </a:ext>
                </a:extLst>
              </p:cNvPr>
              <p:cNvSpPr/>
              <p:nvPr/>
            </p:nvSpPr>
            <p:spPr>
              <a:xfrm>
                <a:off x="4771473" y="3174661"/>
                <a:ext cx="656924" cy="65840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52E77ED-F2A9-E0D6-D241-0418626E54AA}"/>
                  </a:ext>
                </a:extLst>
              </p:cNvPr>
              <p:cNvSpPr/>
              <p:nvPr/>
            </p:nvSpPr>
            <p:spPr>
              <a:xfrm>
                <a:off x="4816175" y="3216209"/>
                <a:ext cx="574409" cy="575307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5469694-33CF-5EFC-F214-ED6FFD9BADBD}"/>
                  </a:ext>
                </a:extLst>
              </p:cNvPr>
              <p:cNvSpPr/>
              <p:nvPr/>
            </p:nvSpPr>
            <p:spPr>
              <a:xfrm>
                <a:off x="4771473" y="4558731"/>
                <a:ext cx="656924" cy="65840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9932119-056D-0013-6C9B-6892F3D55D64}"/>
                  </a:ext>
                </a:extLst>
              </p:cNvPr>
              <p:cNvSpPr/>
              <p:nvPr/>
            </p:nvSpPr>
            <p:spPr>
              <a:xfrm>
                <a:off x="4816175" y="4600279"/>
                <a:ext cx="574409" cy="575307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AA3C8F5-EF69-8BE1-6D65-0373F88DFE06}"/>
                  </a:ext>
                </a:extLst>
              </p:cNvPr>
              <p:cNvSpPr/>
              <p:nvPr/>
            </p:nvSpPr>
            <p:spPr>
              <a:xfrm>
                <a:off x="4771473" y="430594"/>
                <a:ext cx="656924" cy="65840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7396113-CF2B-7E02-02D7-F339299DCEB1}"/>
                  </a:ext>
                </a:extLst>
              </p:cNvPr>
              <p:cNvSpPr/>
              <p:nvPr/>
            </p:nvSpPr>
            <p:spPr>
              <a:xfrm>
                <a:off x="4816175" y="472142"/>
                <a:ext cx="574409" cy="575307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uadroTexto 192">
              <a:extLst>
                <a:ext uri="{FF2B5EF4-FFF2-40B4-BE49-F238E27FC236}">
                  <a16:creationId xmlns:a16="http://schemas.microsoft.com/office/drawing/2014/main" id="{CA4C6134-29E2-7F0C-5D7E-41EFA877B968}"/>
                </a:ext>
              </a:extLst>
            </p:cNvPr>
            <p:cNvSpPr txBox="1"/>
            <p:nvPr/>
          </p:nvSpPr>
          <p:spPr>
            <a:xfrm>
              <a:off x="3700761" y="852654"/>
              <a:ext cx="168982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s-ES" sz="900" dirty="0">
                  <a:solidFill>
                    <a:schemeClr val="bg1"/>
                  </a:solidFill>
                  <a:latin typeface="Quicksand" pitchFamily="2" charset="0"/>
                </a:rPr>
                <a:t>Escribe texto aquí. Escribe texto aquí. Escribe texto aquí. </a:t>
              </a:r>
              <a:endParaRPr lang="es-CO" sz="900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  <p:sp>
          <p:nvSpPr>
            <p:cNvPr id="60" name="CuadroTexto 191">
              <a:extLst>
                <a:ext uri="{FF2B5EF4-FFF2-40B4-BE49-F238E27FC236}">
                  <a16:creationId xmlns:a16="http://schemas.microsoft.com/office/drawing/2014/main" id="{411710F8-4050-9B78-7852-E4A65C0BC8DC}"/>
                </a:ext>
              </a:extLst>
            </p:cNvPr>
            <p:cNvSpPr txBox="1"/>
            <p:nvPr/>
          </p:nvSpPr>
          <p:spPr>
            <a:xfrm>
              <a:off x="3700761" y="629836"/>
              <a:ext cx="751918" cy="334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11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11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0B0D58-E3E0-02D2-E76F-81B9035405A2}"/>
                </a:ext>
              </a:extLst>
            </p:cNvPr>
            <p:cNvCxnSpPr/>
            <p:nvPr/>
          </p:nvCxnSpPr>
          <p:spPr>
            <a:xfrm>
              <a:off x="3351023" y="963915"/>
              <a:ext cx="226600" cy="0"/>
            </a:xfrm>
            <a:prstGeom prst="line">
              <a:avLst/>
            </a:prstGeom>
            <a:ln w="15875">
              <a:solidFill>
                <a:srgbClr val="CFD6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5A43879-580D-618C-35A0-DC063C14A7FF}"/>
                </a:ext>
              </a:extLst>
            </p:cNvPr>
            <p:cNvSpPr/>
            <p:nvPr/>
          </p:nvSpPr>
          <p:spPr>
            <a:xfrm>
              <a:off x="3557014" y="899935"/>
              <a:ext cx="129600" cy="127959"/>
            </a:xfrm>
            <a:prstGeom prst="ellipse">
              <a:avLst/>
            </a:prstGeom>
            <a:solidFill>
              <a:srgbClr val="CFD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385F4A-AC5E-960B-9B3F-82D12D842ED5}"/>
                </a:ext>
              </a:extLst>
            </p:cNvPr>
            <p:cNvCxnSpPr>
              <a:cxnSpLocks/>
            </p:cNvCxnSpPr>
            <p:nvPr/>
          </p:nvCxnSpPr>
          <p:spPr>
            <a:xfrm>
              <a:off x="3351023" y="955751"/>
              <a:ext cx="0" cy="4143600"/>
            </a:xfrm>
            <a:prstGeom prst="line">
              <a:avLst/>
            </a:prstGeom>
            <a:ln w="15875">
              <a:solidFill>
                <a:srgbClr val="CFD6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162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Quicksand</vt:lpstr>
      <vt:lpstr>Arial</vt:lpstr>
      <vt:lpstr>LEMON MILK Bold</vt:lpstr>
      <vt:lpstr>Calibri Light</vt:lpstr>
      <vt:lpstr>LEMON MILK Light</vt:lpstr>
      <vt:lpstr>Calibri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2022-08-29T02:12:09Z</dcterms:modified>
</cp:coreProperties>
</file>