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700"/>
    <a:srgbClr val="E9F1FA"/>
    <a:srgbClr val="8C63D7"/>
    <a:srgbClr val="02C3C4"/>
    <a:srgbClr val="FF1F53"/>
    <a:srgbClr val="FF4182"/>
    <a:srgbClr val="01A8F3"/>
    <a:srgbClr val="5CBB36"/>
    <a:srgbClr val="FF922C"/>
    <a:srgbClr val="EC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7" d="100"/>
          <a:sy n="87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34E00E3-350C-D38C-1920-5B8AAFEAEC4D}"/>
              </a:ext>
            </a:extLst>
          </p:cNvPr>
          <p:cNvGrpSpPr/>
          <p:nvPr/>
        </p:nvGrpSpPr>
        <p:grpSpPr>
          <a:xfrm>
            <a:off x="839682" y="509095"/>
            <a:ext cx="7432886" cy="5055583"/>
            <a:chOff x="1419083" y="539070"/>
            <a:chExt cx="7432886" cy="50555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725BA8E-A43B-C790-2937-A62321C6ADC6}"/>
                </a:ext>
              </a:extLst>
            </p:cNvPr>
            <p:cNvSpPr/>
            <p:nvPr/>
          </p:nvSpPr>
          <p:spPr>
            <a:xfrm>
              <a:off x="1587171" y="2132022"/>
              <a:ext cx="1350000" cy="1350280"/>
            </a:xfrm>
            <a:prstGeom prst="ellipse">
              <a:avLst/>
            </a:prstGeom>
            <a:solidFill>
              <a:srgbClr val="FF1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uadroTexto 201">
              <a:extLst>
                <a:ext uri="{FF2B5EF4-FFF2-40B4-BE49-F238E27FC236}">
                  <a16:creationId xmlns:a16="http://schemas.microsoft.com/office/drawing/2014/main" id="{70CFDB56-75E9-6E91-945F-B4D9191A97A4}"/>
                </a:ext>
              </a:extLst>
            </p:cNvPr>
            <p:cNvSpPr txBox="1"/>
            <p:nvPr/>
          </p:nvSpPr>
          <p:spPr>
            <a:xfrm>
              <a:off x="1419083" y="2570571"/>
              <a:ext cx="16920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 algn="ctr"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6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BAF9893-BAA2-1E12-052D-2BE5389CE483}"/>
                </a:ext>
              </a:extLst>
            </p:cNvPr>
            <p:cNvSpPr/>
            <p:nvPr/>
          </p:nvSpPr>
          <p:spPr>
            <a:xfrm>
              <a:off x="1520840" y="2070268"/>
              <a:ext cx="1478201" cy="1479600"/>
            </a:xfrm>
            <a:prstGeom prst="ellipse">
              <a:avLst/>
            </a:prstGeom>
            <a:noFill/>
            <a:ln>
              <a:solidFill>
                <a:srgbClr val="FF1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2AC3802-42B9-3014-A604-94C82841349A}"/>
                </a:ext>
              </a:extLst>
            </p:cNvPr>
            <p:cNvGrpSpPr/>
            <p:nvPr/>
          </p:nvGrpSpPr>
          <p:grpSpPr>
            <a:xfrm>
              <a:off x="2981845" y="1098594"/>
              <a:ext cx="930794" cy="1522364"/>
              <a:chOff x="2981845" y="1098594"/>
              <a:chExt cx="930794" cy="152236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D4F39B-31EE-B9EB-F5BE-67CD24931A8F}"/>
                  </a:ext>
                </a:extLst>
              </p:cNvPr>
              <p:cNvSpPr/>
              <p:nvPr/>
            </p:nvSpPr>
            <p:spPr>
              <a:xfrm rot="16200000">
                <a:off x="3192971" y="1438816"/>
                <a:ext cx="1059890" cy="379446"/>
              </a:xfrm>
              <a:custGeom>
                <a:avLst/>
                <a:gdLst>
                  <a:gd name="connsiteX0" fmla="*/ 0 w 1439336"/>
                  <a:gd name="connsiteY0" fmla="*/ 379446 h 758892"/>
                  <a:gd name="connsiteX1" fmla="*/ 379446 w 1439336"/>
                  <a:gd name="connsiteY1" fmla="*/ 0 h 758892"/>
                  <a:gd name="connsiteX2" fmla="*/ 1059890 w 1439336"/>
                  <a:gd name="connsiteY2" fmla="*/ 0 h 758892"/>
                  <a:gd name="connsiteX3" fmla="*/ 1439336 w 1439336"/>
                  <a:gd name="connsiteY3" fmla="*/ 379446 h 758892"/>
                  <a:gd name="connsiteX4" fmla="*/ 1439336 w 1439336"/>
                  <a:gd name="connsiteY4" fmla="*/ 379446 h 758892"/>
                  <a:gd name="connsiteX5" fmla="*/ 1059890 w 1439336"/>
                  <a:gd name="connsiteY5" fmla="*/ 758892 h 758892"/>
                  <a:gd name="connsiteX6" fmla="*/ 379446 w 1439336"/>
                  <a:gd name="connsiteY6" fmla="*/ 758892 h 758892"/>
                  <a:gd name="connsiteX7" fmla="*/ 0 w 1439336"/>
                  <a:gd name="connsiteY7" fmla="*/ 379446 h 758892"/>
                  <a:gd name="connsiteX0" fmla="*/ 379446 w 1439336"/>
                  <a:gd name="connsiteY0" fmla="*/ 758892 h 850332"/>
                  <a:gd name="connsiteX1" fmla="*/ 0 w 1439336"/>
                  <a:gd name="connsiteY1" fmla="*/ 379446 h 850332"/>
                  <a:gd name="connsiteX2" fmla="*/ 379446 w 1439336"/>
                  <a:gd name="connsiteY2" fmla="*/ 0 h 850332"/>
                  <a:gd name="connsiteX3" fmla="*/ 1059890 w 1439336"/>
                  <a:gd name="connsiteY3" fmla="*/ 0 h 850332"/>
                  <a:gd name="connsiteX4" fmla="*/ 1439336 w 1439336"/>
                  <a:gd name="connsiteY4" fmla="*/ 379446 h 850332"/>
                  <a:gd name="connsiteX5" fmla="*/ 1439336 w 1439336"/>
                  <a:gd name="connsiteY5" fmla="*/ 379446 h 850332"/>
                  <a:gd name="connsiteX6" fmla="*/ 1151330 w 1439336"/>
                  <a:gd name="connsiteY6" fmla="*/ 850332 h 850332"/>
                  <a:gd name="connsiteX0" fmla="*/ 379446 w 1439336"/>
                  <a:gd name="connsiteY0" fmla="*/ 758892 h 758892"/>
                  <a:gd name="connsiteX1" fmla="*/ 0 w 1439336"/>
                  <a:gd name="connsiteY1" fmla="*/ 379446 h 758892"/>
                  <a:gd name="connsiteX2" fmla="*/ 379446 w 1439336"/>
                  <a:gd name="connsiteY2" fmla="*/ 0 h 758892"/>
                  <a:gd name="connsiteX3" fmla="*/ 1059890 w 1439336"/>
                  <a:gd name="connsiteY3" fmla="*/ 0 h 758892"/>
                  <a:gd name="connsiteX4" fmla="*/ 1439336 w 1439336"/>
                  <a:gd name="connsiteY4" fmla="*/ 379446 h 758892"/>
                  <a:gd name="connsiteX5" fmla="*/ 1439336 w 1439336"/>
                  <a:gd name="connsiteY5" fmla="*/ 379446 h 758892"/>
                  <a:gd name="connsiteX0" fmla="*/ 0 w 1439336"/>
                  <a:gd name="connsiteY0" fmla="*/ 379446 h 379446"/>
                  <a:gd name="connsiteX1" fmla="*/ 379446 w 1439336"/>
                  <a:gd name="connsiteY1" fmla="*/ 0 h 379446"/>
                  <a:gd name="connsiteX2" fmla="*/ 1059890 w 1439336"/>
                  <a:gd name="connsiteY2" fmla="*/ 0 h 379446"/>
                  <a:gd name="connsiteX3" fmla="*/ 1439336 w 1439336"/>
                  <a:gd name="connsiteY3" fmla="*/ 379446 h 379446"/>
                  <a:gd name="connsiteX4" fmla="*/ 1439336 w 1439336"/>
                  <a:gd name="connsiteY4" fmla="*/ 379446 h 379446"/>
                  <a:gd name="connsiteX0" fmla="*/ 0 w 1059890"/>
                  <a:gd name="connsiteY0" fmla="*/ 0 h 379446"/>
                  <a:gd name="connsiteX1" fmla="*/ 680444 w 1059890"/>
                  <a:gd name="connsiteY1" fmla="*/ 0 h 379446"/>
                  <a:gd name="connsiteX2" fmla="*/ 1059890 w 1059890"/>
                  <a:gd name="connsiteY2" fmla="*/ 379446 h 379446"/>
                  <a:gd name="connsiteX3" fmla="*/ 1059890 w 1059890"/>
                  <a:gd name="connsiteY3" fmla="*/ 379446 h 37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890" h="379446">
                    <a:moveTo>
                      <a:pt x="0" y="0"/>
                    </a:moveTo>
                    <a:lnTo>
                      <a:pt x="680444" y="0"/>
                    </a:lnTo>
                    <a:cubicBezTo>
                      <a:pt x="890006" y="0"/>
                      <a:pt x="1059890" y="169884"/>
                      <a:pt x="1059890" y="379446"/>
                    </a:cubicBezTo>
                    <a:lnTo>
                      <a:pt x="1059890" y="379446"/>
                    </a:lnTo>
                  </a:path>
                </a:pathLst>
              </a:custGeom>
              <a:noFill/>
              <a:ln>
                <a:solidFill>
                  <a:srgbClr val="FCA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22ADC8B-45BE-4DE1-F77B-39310BA1A35E}"/>
                  </a:ext>
                </a:extLst>
              </p:cNvPr>
              <p:cNvSpPr/>
              <p:nvPr/>
            </p:nvSpPr>
            <p:spPr>
              <a:xfrm rot="16200000">
                <a:off x="2742455" y="1830219"/>
                <a:ext cx="1030129" cy="551350"/>
              </a:xfrm>
              <a:custGeom>
                <a:avLst/>
                <a:gdLst>
                  <a:gd name="connsiteX0" fmla="*/ 0 w 1439335"/>
                  <a:gd name="connsiteY0" fmla="*/ 409206 h 960556"/>
                  <a:gd name="connsiteX1" fmla="*/ 409206 w 1439335"/>
                  <a:gd name="connsiteY1" fmla="*/ 0 h 960556"/>
                  <a:gd name="connsiteX2" fmla="*/ 1030129 w 1439335"/>
                  <a:gd name="connsiteY2" fmla="*/ 0 h 960556"/>
                  <a:gd name="connsiteX3" fmla="*/ 1439335 w 1439335"/>
                  <a:gd name="connsiteY3" fmla="*/ 409206 h 960556"/>
                  <a:gd name="connsiteX4" fmla="*/ 1439335 w 1439335"/>
                  <a:gd name="connsiteY4" fmla="*/ 551350 h 960556"/>
                  <a:gd name="connsiteX5" fmla="*/ 1030129 w 1439335"/>
                  <a:gd name="connsiteY5" fmla="*/ 960556 h 960556"/>
                  <a:gd name="connsiteX6" fmla="*/ 409206 w 1439335"/>
                  <a:gd name="connsiteY6" fmla="*/ 960556 h 960556"/>
                  <a:gd name="connsiteX7" fmla="*/ 0 w 1439335"/>
                  <a:gd name="connsiteY7" fmla="*/ 551350 h 960556"/>
                  <a:gd name="connsiteX8" fmla="*/ 0 w 1439335"/>
                  <a:gd name="connsiteY8" fmla="*/ 409206 h 960556"/>
                  <a:gd name="connsiteX0" fmla="*/ 1030129 w 1439335"/>
                  <a:gd name="connsiteY0" fmla="*/ 0 h 960556"/>
                  <a:gd name="connsiteX1" fmla="*/ 1439335 w 1439335"/>
                  <a:gd name="connsiteY1" fmla="*/ 409206 h 960556"/>
                  <a:gd name="connsiteX2" fmla="*/ 1439335 w 1439335"/>
                  <a:gd name="connsiteY2" fmla="*/ 551350 h 960556"/>
                  <a:gd name="connsiteX3" fmla="*/ 1030129 w 1439335"/>
                  <a:gd name="connsiteY3" fmla="*/ 960556 h 960556"/>
                  <a:gd name="connsiteX4" fmla="*/ 409206 w 1439335"/>
                  <a:gd name="connsiteY4" fmla="*/ 960556 h 960556"/>
                  <a:gd name="connsiteX5" fmla="*/ 0 w 1439335"/>
                  <a:gd name="connsiteY5" fmla="*/ 551350 h 960556"/>
                  <a:gd name="connsiteX6" fmla="*/ 0 w 1439335"/>
                  <a:gd name="connsiteY6" fmla="*/ 409206 h 960556"/>
                  <a:gd name="connsiteX7" fmla="*/ 500646 w 1439335"/>
                  <a:gd name="connsiteY7" fmla="*/ 91440 h 960556"/>
                  <a:gd name="connsiteX0" fmla="*/ 1030129 w 1439335"/>
                  <a:gd name="connsiteY0" fmla="*/ 0 h 960556"/>
                  <a:gd name="connsiteX1" fmla="*/ 1439335 w 1439335"/>
                  <a:gd name="connsiteY1" fmla="*/ 409206 h 960556"/>
                  <a:gd name="connsiteX2" fmla="*/ 1439335 w 1439335"/>
                  <a:gd name="connsiteY2" fmla="*/ 551350 h 960556"/>
                  <a:gd name="connsiteX3" fmla="*/ 1030129 w 1439335"/>
                  <a:gd name="connsiteY3" fmla="*/ 960556 h 960556"/>
                  <a:gd name="connsiteX4" fmla="*/ 409206 w 1439335"/>
                  <a:gd name="connsiteY4" fmla="*/ 960556 h 960556"/>
                  <a:gd name="connsiteX5" fmla="*/ 0 w 1439335"/>
                  <a:gd name="connsiteY5" fmla="*/ 551350 h 960556"/>
                  <a:gd name="connsiteX6" fmla="*/ 0 w 1439335"/>
                  <a:gd name="connsiteY6" fmla="*/ 409206 h 960556"/>
                  <a:gd name="connsiteX0" fmla="*/ 1439335 w 1439335"/>
                  <a:gd name="connsiteY0" fmla="*/ 0 h 551350"/>
                  <a:gd name="connsiteX1" fmla="*/ 1439335 w 1439335"/>
                  <a:gd name="connsiteY1" fmla="*/ 142144 h 551350"/>
                  <a:gd name="connsiteX2" fmla="*/ 1030129 w 1439335"/>
                  <a:gd name="connsiteY2" fmla="*/ 551350 h 551350"/>
                  <a:gd name="connsiteX3" fmla="*/ 409206 w 1439335"/>
                  <a:gd name="connsiteY3" fmla="*/ 551350 h 551350"/>
                  <a:gd name="connsiteX4" fmla="*/ 0 w 1439335"/>
                  <a:gd name="connsiteY4" fmla="*/ 142144 h 551350"/>
                  <a:gd name="connsiteX5" fmla="*/ 0 w 1439335"/>
                  <a:gd name="connsiteY5" fmla="*/ 0 h 551350"/>
                  <a:gd name="connsiteX0" fmla="*/ 1439335 w 1439335"/>
                  <a:gd name="connsiteY0" fmla="*/ 142144 h 551350"/>
                  <a:gd name="connsiteX1" fmla="*/ 1030129 w 1439335"/>
                  <a:gd name="connsiteY1" fmla="*/ 551350 h 551350"/>
                  <a:gd name="connsiteX2" fmla="*/ 409206 w 1439335"/>
                  <a:gd name="connsiteY2" fmla="*/ 551350 h 551350"/>
                  <a:gd name="connsiteX3" fmla="*/ 0 w 1439335"/>
                  <a:gd name="connsiteY3" fmla="*/ 142144 h 551350"/>
                  <a:gd name="connsiteX4" fmla="*/ 0 w 1439335"/>
                  <a:gd name="connsiteY4" fmla="*/ 0 h 551350"/>
                  <a:gd name="connsiteX0" fmla="*/ 1030129 w 1030129"/>
                  <a:gd name="connsiteY0" fmla="*/ 551350 h 551350"/>
                  <a:gd name="connsiteX1" fmla="*/ 409206 w 1030129"/>
                  <a:gd name="connsiteY1" fmla="*/ 551350 h 551350"/>
                  <a:gd name="connsiteX2" fmla="*/ 0 w 1030129"/>
                  <a:gd name="connsiteY2" fmla="*/ 142144 h 551350"/>
                  <a:gd name="connsiteX3" fmla="*/ 0 w 1030129"/>
                  <a:gd name="connsiteY3" fmla="*/ 0 h 55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129" h="551350">
                    <a:moveTo>
                      <a:pt x="1030129" y="551350"/>
                    </a:moveTo>
                    <a:lnTo>
                      <a:pt x="409206" y="551350"/>
                    </a:lnTo>
                    <a:cubicBezTo>
                      <a:pt x="183208" y="551350"/>
                      <a:pt x="0" y="368142"/>
                      <a:pt x="0" y="142144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CA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70CBAF-A119-EEDB-D3F2-D3BB2EC4039B}"/>
                </a:ext>
              </a:extLst>
            </p:cNvPr>
            <p:cNvCxnSpPr>
              <a:cxnSpLocks/>
            </p:cNvCxnSpPr>
            <p:nvPr/>
          </p:nvCxnSpPr>
          <p:spPr>
            <a:xfrm>
              <a:off x="2999041" y="2807161"/>
              <a:ext cx="891939" cy="0"/>
            </a:xfrm>
            <a:prstGeom prst="line">
              <a:avLst/>
            </a:prstGeom>
            <a:ln w="12700">
              <a:solidFill>
                <a:srgbClr val="02C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33DEB3-4184-4516-3650-06FF3CE3E527}"/>
                </a:ext>
              </a:extLst>
            </p:cNvPr>
            <p:cNvGrpSpPr/>
            <p:nvPr/>
          </p:nvGrpSpPr>
          <p:grpSpPr>
            <a:xfrm rot="10800000" flipH="1">
              <a:off x="2981845" y="3000919"/>
              <a:ext cx="930794" cy="1522364"/>
              <a:chOff x="2981845" y="1098594"/>
              <a:chExt cx="930794" cy="1522364"/>
            </a:xfrm>
          </p:grpSpPr>
          <p:sp>
            <p:nvSpPr>
              <p:cNvPr id="42" name="Rectangle: Rounded Corners 33">
                <a:extLst>
                  <a:ext uri="{FF2B5EF4-FFF2-40B4-BE49-F238E27FC236}">
                    <a16:creationId xmlns:a16="http://schemas.microsoft.com/office/drawing/2014/main" id="{AAC3505A-489F-CBC6-A827-4581A2CF539A}"/>
                  </a:ext>
                </a:extLst>
              </p:cNvPr>
              <p:cNvSpPr/>
              <p:nvPr/>
            </p:nvSpPr>
            <p:spPr>
              <a:xfrm rot="16200000">
                <a:off x="3192971" y="1438816"/>
                <a:ext cx="1059890" cy="379446"/>
              </a:xfrm>
              <a:custGeom>
                <a:avLst/>
                <a:gdLst>
                  <a:gd name="connsiteX0" fmla="*/ 0 w 1439336"/>
                  <a:gd name="connsiteY0" fmla="*/ 379446 h 758892"/>
                  <a:gd name="connsiteX1" fmla="*/ 379446 w 1439336"/>
                  <a:gd name="connsiteY1" fmla="*/ 0 h 758892"/>
                  <a:gd name="connsiteX2" fmla="*/ 1059890 w 1439336"/>
                  <a:gd name="connsiteY2" fmla="*/ 0 h 758892"/>
                  <a:gd name="connsiteX3" fmla="*/ 1439336 w 1439336"/>
                  <a:gd name="connsiteY3" fmla="*/ 379446 h 758892"/>
                  <a:gd name="connsiteX4" fmla="*/ 1439336 w 1439336"/>
                  <a:gd name="connsiteY4" fmla="*/ 379446 h 758892"/>
                  <a:gd name="connsiteX5" fmla="*/ 1059890 w 1439336"/>
                  <a:gd name="connsiteY5" fmla="*/ 758892 h 758892"/>
                  <a:gd name="connsiteX6" fmla="*/ 379446 w 1439336"/>
                  <a:gd name="connsiteY6" fmla="*/ 758892 h 758892"/>
                  <a:gd name="connsiteX7" fmla="*/ 0 w 1439336"/>
                  <a:gd name="connsiteY7" fmla="*/ 379446 h 758892"/>
                  <a:gd name="connsiteX0" fmla="*/ 379446 w 1439336"/>
                  <a:gd name="connsiteY0" fmla="*/ 758892 h 850332"/>
                  <a:gd name="connsiteX1" fmla="*/ 0 w 1439336"/>
                  <a:gd name="connsiteY1" fmla="*/ 379446 h 850332"/>
                  <a:gd name="connsiteX2" fmla="*/ 379446 w 1439336"/>
                  <a:gd name="connsiteY2" fmla="*/ 0 h 850332"/>
                  <a:gd name="connsiteX3" fmla="*/ 1059890 w 1439336"/>
                  <a:gd name="connsiteY3" fmla="*/ 0 h 850332"/>
                  <a:gd name="connsiteX4" fmla="*/ 1439336 w 1439336"/>
                  <a:gd name="connsiteY4" fmla="*/ 379446 h 850332"/>
                  <a:gd name="connsiteX5" fmla="*/ 1439336 w 1439336"/>
                  <a:gd name="connsiteY5" fmla="*/ 379446 h 850332"/>
                  <a:gd name="connsiteX6" fmla="*/ 1151330 w 1439336"/>
                  <a:gd name="connsiteY6" fmla="*/ 850332 h 850332"/>
                  <a:gd name="connsiteX0" fmla="*/ 379446 w 1439336"/>
                  <a:gd name="connsiteY0" fmla="*/ 758892 h 758892"/>
                  <a:gd name="connsiteX1" fmla="*/ 0 w 1439336"/>
                  <a:gd name="connsiteY1" fmla="*/ 379446 h 758892"/>
                  <a:gd name="connsiteX2" fmla="*/ 379446 w 1439336"/>
                  <a:gd name="connsiteY2" fmla="*/ 0 h 758892"/>
                  <a:gd name="connsiteX3" fmla="*/ 1059890 w 1439336"/>
                  <a:gd name="connsiteY3" fmla="*/ 0 h 758892"/>
                  <a:gd name="connsiteX4" fmla="*/ 1439336 w 1439336"/>
                  <a:gd name="connsiteY4" fmla="*/ 379446 h 758892"/>
                  <a:gd name="connsiteX5" fmla="*/ 1439336 w 1439336"/>
                  <a:gd name="connsiteY5" fmla="*/ 379446 h 758892"/>
                  <a:gd name="connsiteX0" fmla="*/ 0 w 1439336"/>
                  <a:gd name="connsiteY0" fmla="*/ 379446 h 379446"/>
                  <a:gd name="connsiteX1" fmla="*/ 379446 w 1439336"/>
                  <a:gd name="connsiteY1" fmla="*/ 0 h 379446"/>
                  <a:gd name="connsiteX2" fmla="*/ 1059890 w 1439336"/>
                  <a:gd name="connsiteY2" fmla="*/ 0 h 379446"/>
                  <a:gd name="connsiteX3" fmla="*/ 1439336 w 1439336"/>
                  <a:gd name="connsiteY3" fmla="*/ 379446 h 379446"/>
                  <a:gd name="connsiteX4" fmla="*/ 1439336 w 1439336"/>
                  <a:gd name="connsiteY4" fmla="*/ 379446 h 379446"/>
                  <a:gd name="connsiteX0" fmla="*/ 0 w 1059890"/>
                  <a:gd name="connsiteY0" fmla="*/ 0 h 379446"/>
                  <a:gd name="connsiteX1" fmla="*/ 680444 w 1059890"/>
                  <a:gd name="connsiteY1" fmla="*/ 0 h 379446"/>
                  <a:gd name="connsiteX2" fmla="*/ 1059890 w 1059890"/>
                  <a:gd name="connsiteY2" fmla="*/ 379446 h 379446"/>
                  <a:gd name="connsiteX3" fmla="*/ 1059890 w 1059890"/>
                  <a:gd name="connsiteY3" fmla="*/ 379446 h 37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890" h="379446">
                    <a:moveTo>
                      <a:pt x="0" y="0"/>
                    </a:moveTo>
                    <a:lnTo>
                      <a:pt x="680444" y="0"/>
                    </a:lnTo>
                    <a:cubicBezTo>
                      <a:pt x="890006" y="0"/>
                      <a:pt x="1059890" y="169884"/>
                      <a:pt x="1059890" y="379446"/>
                    </a:cubicBezTo>
                    <a:lnTo>
                      <a:pt x="1059890" y="379446"/>
                    </a:lnTo>
                  </a:path>
                </a:pathLst>
              </a:custGeom>
              <a:noFill/>
              <a:ln>
                <a:solidFill>
                  <a:srgbClr val="8C6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: Rounded Corners 36">
                <a:extLst>
                  <a:ext uri="{FF2B5EF4-FFF2-40B4-BE49-F238E27FC236}">
                    <a16:creationId xmlns:a16="http://schemas.microsoft.com/office/drawing/2014/main" id="{B8F3A228-E8A6-85D1-0B28-811E4B4CDEAC}"/>
                  </a:ext>
                </a:extLst>
              </p:cNvPr>
              <p:cNvSpPr/>
              <p:nvPr/>
            </p:nvSpPr>
            <p:spPr>
              <a:xfrm rot="16200000">
                <a:off x="2742455" y="1830219"/>
                <a:ext cx="1030129" cy="551350"/>
              </a:xfrm>
              <a:custGeom>
                <a:avLst/>
                <a:gdLst>
                  <a:gd name="connsiteX0" fmla="*/ 0 w 1439335"/>
                  <a:gd name="connsiteY0" fmla="*/ 409206 h 960556"/>
                  <a:gd name="connsiteX1" fmla="*/ 409206 w 1439335"/>
                  <a:gd name="connsiteY1" fmla="*/ 0 h 960556"/>
                  <a:gd name="connsiteX2" fmla="*/ 1030129 w 1439335"/>
                  <a:gd name="connsiteY2" fmla="*/ 0 h 960556"/>
                  <a:gd name="connsiteX3" fmla="*/ 1439335 w 1439335"/>
                  <a:gd name="connsiteY3" fmla="*/ 409206 h 960556"/>
                  <a:gd name="connsiteX4" fmla="*/ 1439335 w 1439335"/>
                  <a:gd name="connsiteY4" fmla="*/ 551350 h 960556"/>
                  <a:gd name="connsiteX5" fmla="*/ 1030129 w 1439335"/>
                  <a:gd name="connsiteY5" fmla="*/ 960556 h 960556"/>
                  <a:gd name="connsiteX6" fmla="*/ 409206 w 1439335"/>
                  <a:gd name="connsiteY6" fmla="*/ 960556 h 960556"/>
                  <a:gd name="connsiteX7" fmla="*/ 0 w 1439335"/>
                  <a:gd name="connsiteY7" fmla="*/ 551350 h 960556"/>
                  <a:gd name="connsiteX8" fmla="*/ 0 w 1439335"/>
                  <a:gd name="connsiteY8" fmla="*/ 409206 h 960556"/>
                  <a:gd name="connsiteX0" fmla="*/ 1030129 w 1439335"/>
                  <a:gd name="connsiteY0" fmla="*/ 0 h 960556"/>
                  <a:gd name="connsiteX1" fmla="*/ 1439335 w 1439335"/>
                  <a:gd name="connsiteY1" fmla="*/ 409206 h 960556"/>
                  <a:gd name="connsiteX2" fmla="*/ 1439335 w 1439335"/>
                  <a:gd name="connsiteY2" fmla="*/ 551350 h 960556"/>
                  <a:gd name="connsiteX3" fmla="*/ 1030129 w 1439335"/>
                  <a:gd name="connsiteY3" fmla="*/ 960556 h 960556"/>
                  <a:gd name="connsiteX4" fmla="*/ 409206 w 1439335"/>
                  <a:gd name="connsiteY4" fmla="*/ 960556 h 960556"/>
                  <a:gd name="connsiteX5" fmla="*/ 0 w 1439335"/>
                  <a:gd name="connsiteY5" fmla="*/ 551350 h 960556"/>
                  <a:gd name="connsiteX6" fmla="*/ 0 w 1439335"/>
                  <a:gd name="connsiteY6" fmla="*/ 409206 h 960556"/>
                  <a:gd name="connsiteX7" fmla="*/ 500646 w 1439335"/>
                  <a:gd name="connsiteY7" fmla="*/ 91440 h 960556"/>
                  <a:gd name="connsiteX0" fmla="*/ 1030129 w 1439335"/>
                  <a:gd name="connsiteY0" fmla="*/ 0 h 960556"/>
                  <a:gd name="connsiteX1" fmla="*/ 1439335 w 1439335"/>
                  <a:gd name="connsiteY1" fmla="*/ 409206 h 960556"/>
                  <a:gd name="connsiteX2" fmla="*/ 1439335 w 1439335"/>
                  <a:gd name="connsiteY2" fmla="*/ 551350 h 960556"/>
                  <a:gd name="connsiteX3" fmla="*/ 1030129 w 1439335"/>
                  <a:gd name="connsiteY3" fmla="*/ 960556 h 960556"/>
                  <a:gd name="connsiteX4" fmla="*/ 409206 w 1439335"/>
                  <a:gd name="connsiteY4" fmla="*/ 960556 h 960556"/>
                  <a:gd name="connsiteX5" fmla="*/ 0 w 1439335"/>
                  <a:gd name="connsiteY5" fmla="*/ 551350 h 960556"/>
                  <a:gd name="connsiteX6" fmla="*/ 0 w 1439335"/>
                  <a:gd name="connsiteY6" fmla="*/ 409206 h 960556"/>
                  <a:gd name="connsiteX0" fmla="*/ 1439335 w 1439335"/>
                  <a:gd name="connsiteY0" fmla="*/ 0 h 551350"/>
                  <a:gd name="connsiteX1" fmla="*/ 1439335 w 1439335"/>
                  <a:gd name="connsiteY1" fmla="*/ 142144 h 551350"/>
                  <a:gd name="connsiteX2" fmla="*/ 1030129 w 1439335"/>
                  <a:gd name="connsiteY2" fmla="*/ 551350 h 551350"/>
                  <a:gd name="connsiteX3" fmla="*/ 409206 w 1439335"/>
                  <a:gd name="connsiteY3" fmla="*/ 551350 h 551350"/>
                  <a:gd name="connsiteX4" fmla="*/ 0 w 1439335"/>
                  <a:gd name="connsiteY4" fmla="*/ 142144 h 551350"/>
                  <a:gd name="connsiteX5" fmla="*/ 0 w 1439335"/>
                  <a:gd name="connsiteY5" fmla="*/ 0 h 551350"/>
                  <a:gd name="connsiteX0" fmla="*/ 1439335 w 1439335"/>
                  <a:gd name="connsiteY0" fmla="*/ 142144 h 551350"/>
                  <a:gd name="connsiteX1" fmla="*/ 1030129 w 1439335"/>
                  <a:gd name="connsiteY1" fmla="*/ 551350 h 551350"/>
                  <a:gd name="connsiteX2" fmla="*/ 409206 w 1439335"/>
                  <a:gd name="connsiteY2" fmla="*/ 551350 h 551350"/>
                  <a:gd name="connsiteX3" fmla="*/ 0 w 1439335"/>
                  <a:gd name="connsiteY3" fmla="*/ 142144 h 551350"/>
                  <a:gd name="connsiteX4" fmla="*/ 0 w 1439335"/>
                  <a:gd name="connsiteY4" fmla="*/ 0 h 551350"/>
                  <a:gd name="connsiteX0" fmla="*/ 1030129 w 1030129"/>
                  <a:gd name="connsiteY0" fmla="*/ 551350 h 551350"/>
                  <a:gd name="connsiteX1" fmla="*/ 409206 w 1030129"/>
                  <a:gd name="connsiteY1" fmla="*/ 551350 h 551350"/>
                  <a:gd name="connsiteX2" fmla="*/ 0 w 1030129"/>
                  <a:gd name="connsiteY2" fmla="*/ 142144 h 551350"/>
                  <a:gd name="connsiteX3" fmla="*/ 0 w 1030129"/>
                  <a:gd name="connsiteY3" fmla="*/ 0 h 55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129" h="551350">
                    <a:moveTo>
                      <a:pt x="1030129" y="551350"/>
                    </a:moveTo>
                    <a:lnTo>
                      <a:pt x="409206" y="551350"/>
                    </a:lnTo>
                    <a:cubicBezTo>
                      <a:pt x="183208" y="551350"/>
                      <a:pt x="0" y="368142"/>
                      <a:pt x="0" y="142144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8C6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A8B0756-0AA1-07BF-5968-66F2F8CB8C38}"/>
                </a:ext>
              </a:extLst>
            </p:cNvPr>
            <p:cNvGrpSpPr/>
            <p:nvPr/>
          </p:nvGrpSpPr>
          <p:grpSpPr>
            <a:xfrm>
              <a:off x="3863980" y="539070"/>
              <a:ext cx="4541356" cy="1123473"/>
              <a:chOff x="3863980" y="539070"/>
              <a:chExt cx="4541356" cy="112347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C5C7B6C-36FC-4259-8D28-8D126A97E2E8}"/>
                  </a:ext>
                </a:extLst>
              </p:cNvPr>
              <p:cNvGrpSpPr/>
              <p:nvPr/>
            </p:nvGrpSpPr>
            <p:grpSpPr>
              <a:xfrm>
                <a:off x="3863980" y="539070"/>
                <a:ext cx="1172902" cy="1123473"/>
                <a:chOff x="3863980" y="529479"/>
                <a:chExt cx="1172902" cy="1123473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75150F6-DEDC-30CD-09BC-8B2758306D8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890981" y="529479"/>
                  <a:ext cx="1145901" cy="1123473"/>
                  <a:chOff x="3797844" y="603951"/>
                  <a:chExt cx="1509136" cy="1479600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14AB4C51-2751-BFEB-C5DC-B058B2FA61CC}"/>
                      </a:ext>
                    </a:extLst>
                  </p:cNvPr>
                  <p:cNvSpPr/>
                  <p:nvPr/>
                </p:nvSpPr>
                <p:spPr>
                  <a:xfrm>
                    <a:off x="3940755" y="740608"/>
                    <a:ext cx="1199511" cy="1200457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79375">
                    <a:solidFill>
                      <a:srgbClr val="FCA7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289ACC0A-8A21-DE0E-F626-BB9CA07309CA}"/>
                      </a:ext>
                    </a:extLst>
                  </p:cNvPr>
                  <p:cNvSpPr/>
                  <p:nvPr/>
                </p:nvSpPr>
                <p:spPr>
                  <a:xfrm>
                    <a:off x="3797844" y="603951"/>
                    <a:ext cx="1478201" cy="1479600"/>
                  </a:xfrm>
                  <a:prstGeom prst="ellipse">
                    <a:avLst/>
                  </a:prstGeom>
                  <a:noFill/>
                  <a:ln>
                    <a:solidFill>
                      <a:srgbClr val="FCA7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BD9063A-FE3F-796E-5B6F-960BBB340B70}"/>
                      </a:ext>
                    </a:extLst>
                  </p:cNvPr>
                  <p:cNvSpPr/>
                  <p:nvPr/>
                </p:nvSpPr>
                <p:spPr>
                  <a:xfrm>
                    <a:off x="5235863" y="1305284"/>
                    <a:ext cx="71117" cy="71117"/>
                  </a:xfrm>
                  <a:prstGeom prst="ellipse">
                    <a:avLst/>
                  </a:prstGeom>
                  <a:solidFill>
                    <a:srgbClr val="E9F1FA"/>
                  </a:solidFill>
                  <a:ln>
                    <a:solidFill>
                      <a:srgbClr val="FCA7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8A5421D-D4F9-1AAE-2FB2-17888105A6BE}"/>
                    </a:ext>
                  </a:extLst>
                </p:cNvPr>
                <p:cNvSpPr/>
                <p:nvPr/>
              </p:nvSpPr>
              <p:spPr>
                <a:xfrm>
                  <a:off x="3863980" y="1062008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4FF66BE-9A1C-B6E4-46FC-B6B8D762D6AC}"/>
                  </a:ext>
                </a:extLst>
              </p:cNvPr>
              <p:cNvGrpSpPr/>
              <p:nvPr/>
            </p:nvGrpSpPr>
            <p:grpSpPr>
              <a:xfrm>
                <a:off x="5814256" y="601298"/>
                <a:ext cx="1020661" cy="994601"/>
                <a:chOff x="5821527" y="593071"/>
                <a:chExt cx="1020661" cy="99460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EF6BD0-CC88-5F2D-89A4-9FD863EC0E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28555" y="698519"/>
                  <a:ext cx="791450" cy="79050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9375"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A4B0BEE-87C4-9E97-47C1-EB1E8061C4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21527" y="593071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2AA4B82-EC53-B519-3C26-33C0F2D5FEF3}"/>
                    </a:ext>
                  </a:extLst>
                </p:cNvPr>
                <p:cNvSpPr/>
                <p:nvPr/>
              </p:nvSpPr>
              <p:spPr>
                <a:xfrm>
                  <a:off x="6788188" y="1063371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1E891E5-0CB2-A12F-BC5B-756B42586112}"/>
                  </a:ext>
                </a:extLst>
              </p:cNvPr>
              <p:cNvSpPr/>
              <p:nvPr/>
            </p:nvSpPr>
            <p:spPr>
              <a:xfrm>
                <a:off x="5787256" y="1071599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FCA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1D52152-2188-1B34-CD23-A295472E66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08780" y="699941"/>
                <a:ext cx="796556" cy="797310"/>
                <a:chOff x="7578394" y="585958"/>
                <a:chExt cx="993661" cy="994601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247C83F-F0D7-720A-DD0D-930B6F64B8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95298" y="696646"/>
                  <a:ext cx="772419" cy="77321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9850"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9323893-BE0D-1195-F03C-E02F7F06F0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78394" y="585958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FCA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EDA95A6-7C8C-06A3-6625-584BD3E8C160}"/>
                  </a:ext>
                </a:extLst>
              </p:cNvPr>
              <p:cNvSpPr/>
              <p:nvPr/>
            </p:nvSpPr>
            <p:spPr>
              <a:xfrm>
                <a:off x="7587207" y="1071596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FCA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F93FBA9-5B94-84B0-59C6-AB7D272BE218}"/>
                  </a:ext>
                </a:extLst>
              </p:cNvPr>
              <p:cNvCxnSpPr>
                <a:stCxn id="12" idx="6"/>
                <a:endCxn id="18" idx="2"/>
              </p:cNvCxnSpPr>
              <p:nvPr/>
            </p:nvCxnSpPr>
            <p:spPr>
              <a:xfrm>
                <a:off x="5036882" y="1098598"/>
                <a:ext cx="750374" cy="1"/>
              </a:xfrm>
              <a:prstGeom prst="line">
                <a:avLst/>
              </a:prstGeom>
              <a:ln w="12700">
                <a:solidFill>
                  <a:srgbClr val="FCA7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D4D5997-17EC-ED72-CAA3-5CBEDC5B9890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6826944" y="1098594"/>
                <a:ext cx="760263" cy="2"/>
              </a:xfrm>
              <a:prstGeom prst="line">
                <a:avLst/>
              </a:prstGeom>
              <a:ln w="12700">
                <a:solidFill>
                  <a:srgbClr val="FCA7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CuadroTexto 192">
              <a:extLst>
                <a:ext uri="{FF2B5EF4-FFF2-40B4-BE49-F238E27FC236}">
                  <a16:creationId xmlns:a16="http://schemas.microsoft.com/office/drawing/2014/main" id="{672E88B8-B297-8669-68D9-F0F656BF1D33}"/>
                </a:ext>
              </a:extLst>
            </p:cNvPr>
            <p:cNvSpPr txBox="1"/>
            <p:nvPr/>
          </p:nvSpPr>
          <p:spPr>
            <a:xfrm>
              <a:off x="3608968" y="1900114"/>
              <a:ext cx="1689823" cy="271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s-ES" sz="700" dirty="0">
                  <a:latin typeface="Quicksand" pitchFamily="2" charset="0"/>
                </a:rPr>
                <a:t>Escribe texto aquí. Escribe texto aquí. Escribe texto aquí. </a:t>
              </a:r>
              <a:endParaRPr lang="es-CO" sz="700" dirty="0">
                <a:latin typeface="Quicksand" pitchFamily="2" charset="0"/>
              </a:endParaRPr>
            </a:p>
          </p:txBody>
        </p:sp>
        <p:sp>
          <p:nvSpPr>
            <p:cNvPr id="67" name="CuadroTexto 191">
              <a:extLst>
                <a:ext uri="{FF2B5EF4-FFF2-40B4-BE49-F238E27FC236}">
                  <a16:creationId xmlns:a16="http://schemas.microsoft.com/office/drawing/2014/main" id="{77E76E14-D1D1-ADE4-3943-867F50F9F3CF}"/>
                </a:ext>
              </a:extLst>
            </p:cNvPr>
            <p:cNvSpPr txBox="1"/>
            <p:nvPr/>
          </p:nvSpPr>
          <p:spPr>
            <a:xfrm>
              <a:off x="4077920" y="1682614"/>
              <a:ext cx="75191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Bold" panose="00000800000000000000" pitchFamily="50" charset="0"/>
                </a:rPr>
                <a:t>TÍTULO</a:t>
              </a:r>
            </a:p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Light" panose="00000400000000000000" pitchFamily="50" charset="0"/>
                </a:rPr>
                <a:t>subtitulo</a:t>
              </a:r>
              <a:endParaRPr lang="es-CO" sz="700" dirty="0">
                <a:latin typeface="LEMON MILK Light" panose="00000400000000000000" pitchFamily="50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7B542FC-40D5-CB36-514A-512224F52C21}"/>
                </a:ext>
              </a:extLst>
            </p:cNvPr>
            <p:cNvGrpSpPr/>
            <p:nvPr/>
          </p:nvGrpSpPr>
          <p:grpSpPr>
            <a:xfrm>
              <a:off x="5464072" y="1679407"/>
              <a:ext cx="1689823" cy="489369"/>
              <a:chOff x="5464776" y="1668082"/>
              <a:chExt cx="1689823" cy="489369"/>
            </a:xfrm>
          </p:grpSpPr>
          <p:sp>
            <p:nvSpPr>
              <p:cNvPr id="68" name="CuadroTexto 192">
                <a:extLst>
                  <a:ext uri="{FF2B5EF4-FFF2-40B4-BE49-F238E27FC236}">
                    <a16:creationId xmlns:a16="http://schemas.microsoft.com/office/drawing/2014/main" id="{EF2AECFE-E316-6140-174A-EC5BD6BC4A9D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69" name="CuadroTexto 191">
                <a:extLst>
                  <a:ext uri="{FF2B5EF4-FFF2-40B4-BE49-F238E27FC236}">
                    <a16:creationId xmlns:a16="http://schemas.microsoft.com/office/drawing/2014/main" id="{5FDFFCCD-0F45-FB04-BDB1-8994EB575076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67A4F0-CAD5-29A8-A3BD-27AE29773B31}"/>
                </a:ext>
              </a:extLst>
            </p:cNvPr>
            <p:cNvGrpSpPr/>
            <p:nvPr/>
          </p:nvGrpSpPr>
          <p:grpSpPr>
            <a:xfrm>
              <a:off x="7162146" y="1679407"/>
              <a:ext cx="1689823" cy="489369"/>
              <a:chOff x="5464776" y="1668082"/>
              <a:chExt cx="1689823" cy="489369"/>
            </a:xfrm>
          </p:grpSpPr>
          <p:sp>
            <p:nvSpPr>
              <p:cNvPr id="74" name="CuadroTexto 192">
                <a:extLst>
                  <a:ext uri="{FF2B5EF4-FFF2-40B4-BE49-F238E27FC236}">
                    <a16:creationId xmlns:a16="http://schemas.microsoft.com/office/drawing/2014/main" id="{188C6917-C572-25F2-8096-45FB35A9AF47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75" name="CuadroTexto 191">
                <a:extLst>
                  <a:ext uri="{FF2B5EF4-FFF2-40B4-BE49-F238E27FC236}">
                    <a16:creationId xmlns:a16="http://schemas.microsoft.com/office/drawing/2014/main" id="{A5D9B3CF-8F8E-C132-4296-B766273B6E06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86E073DC-EF8E-3F71-4435-1DB1C3A2A394}"/>
                </a:ext>
              </a:extLst>
            </p:cNvPr>
            <p:cNvGrpSpPr/>
            <p:nvPr/>
          </p:nvGrpSpPr>
          <p:grpSpPr>
            <a:xfrm>
              <a:off x="3863980" y="2248680"/>
              <a:ext cx="4541356" cy="1123473"/>
              <a:chOff x="3863980" y="539070"/>
              <a:chExt cx="4541356" cy="112347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6A001A1-61F7-7A99-440F-4BFE76A6956F}"/>
                  </a:ext>
                </a:extLst>
              </p:cNvPr>
              <p:cNvGrpSpPr/>
              <p:nvPr/>
            </p:nvGrpSpPr>
            <p:grpSpPr>
              <a:xfrm>
                <a:off x="3863980" y="539070"/>
                <a:ext cx="1172902" cy="1123473"/>
                <a:chOff x="3863980" y="529479"/>
                <a:chExt cx="1172902" cy="1123473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C63B3AA3-E9E6-7575-DA99-D85BDF9083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890981" y="529479"/>
                  <a:ext cx="1145901" cy="1123473"/>
                  <a:chOff x="3797844" y="603951"/>
                  <a:chExt cx="1509136" cy="1479600"/>
                </a:xfrm>
              </p:grpSpPr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7E0495BE-1E23-AD27-2E0E-E26E132C911C}"/>
                      </a:ext>
                    </a:extLst>
                  </p:cNvPr>
                  <p:cNvSpPr/>
                  <p:nvPr/>
                </p:nvSpPr>
                <p:spPr>
                  <a:xfrm>
                    <a:off x="3940755" y="740608"/>
                    <a:ext cx="1199511" cy="1200457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79375">
                    <a:solidFill>
                      <a:srgbClr val="02C3C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37814D36-66D9-26ED-FD6C-0987D06EF746}"/>
                      </a:ext>
                    </a:extLst>
                  </p:cNvPr>
                  <p:cNvSpPr/>
                  <p:nvPr/>
                </p:nvSpPr>
                <p:spPr>
                  <a:xfrm>
                    <a:off x="3797844" y="603951"/>
                    <a:ext cx="1478201" cy="1479600"/>
                  </a:xfrm>
                  <a:prstGeom prst="ellipse">
                    <a:avLst/>
                  </a:prstGeom>
                  <a:noFill/>
                  <a:ln>
                    <a:solidFill>
                      <a:srgbClr val="02C3C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0A9A8002-5C77-B7D4-D756-30B44BD75F0B}"/>
                      </a:ext>
                    </a:extLst>
                  </p:cNvPr>
                  <p:cNvSpPr/>
                  <p:nvPr/>
                </p:nvSpPr>
                <p:spPr>
                  <a:xfrm>
                    <a:off x="5235863" y="1305284"/>
                    <a:ext cx="71117" cy="71117"/>
                  </a:xfrm>
                  <a:prstGeom prst="ellipse">
                    <a:avLst/>
                  </a:prstGeom>
                  <a:solidFill>
                    <a:srgbClr val="E9F1FA"/>
                  </a:solidFill>
                  <a:ln>
                    <a:solidFill>
                      <a:srgbClr val="02C3C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3F2B3BE7-9E64-B7DA-A929-ECE56B10C086}"/>
                    </a:ext>
                  </a:extLst>
                </p:cNvPr>
                <p:cNvSpPr/>
                <p:nvPr/>
              </p:nvSpPr>
              <p:spPr>
                <a:xfrm>
                  <a:off x="3863980" y="1062008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D398856-AA3E-F2D2-CBCB-C9F33359958C}"/>
                  </a:ext>
                </a:extLst>
              </p:cNvPr>
              <p:cNvGrpSpPr/>
              <p:nvPr/>
            </p:nvGrpSpPr>
            <p:grpSpPr>
              <a:xfrm>
                <a:off x="5814256" y="601298"/>
                <a:ext cx="1020661" cy="994601"/>
                <a:chOff x="5821527" y="593071"/>
                <a:chExt cx="1020661" cy="994601"/>
              </a:xfrm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0E6A4B6A-5436-FAB8-8470-E16D7705F7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28555" y="698519"/>
                  <a:ext cx="791450" cy="79050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9375"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1EAE7707-FCBB-DFA2-0AD8-6BB470CADF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21527" y="593071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28EE79F2-267F-76C1-4FDD-B01C44CBA91D}"/>
                    </a:ext>
                  </a:extLst>
                </p:cNvPr>
                <p:cNvSpPr/>
                <p:nvPr/>
              </p:nvSpPr>
              <p:spPr>
                <a:xfrm>
                  <a:off x="6788188" y="1063371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D0C41D6-B52F-0821-91C2-03D88D6B1EA5}"/>
                  </a:ext>
                </a:extLst>
              </p:cNvPr>
              <p:cNvSpPr/>
              <p:nvPr/>
            </p:nvSpPr>
            <p:spPr>
              <a:xfrm>
                <a:off x="5787256" y="1071599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02C3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E9FA49DF-0717-534F-3224-F4DB30819E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08780" y="699941"/>
                <a:ext cx="796556" cy="797310"/>
                <a:chOff x="7578394" y="585958"/>
                <a:chExt cx="993661" cy="994601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E8811F76-B563-05F3-51FD-4DF360C888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95298" y="696646"/>
                  <a:ext cx="772419" cy="77321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9850"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D2C34F4B-2BA7-CFD4-3E7C-FD0900EF21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78394" y="585958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02C3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1AB053F-0B11-9979-F13D-C4A796F31A0B}"/>
                  </a:ext>
                </a:extLst>
              </p:cNvPr>
              <p:cNvSpPr/>
              <p:nvPr/>
            </p:nvSpPr>
            <p:spPr>
              <a:xfrm>
                <a:off x="7587207" y="1071596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02C3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AA66271-7D41-4822-9DFF-54131ECF8801}"/>
                  </a:ext>
                </a:extLst>
              </p:cNvPr>
              <p:cNvCxnSpPr>
                <a:stCxn id="184" idx="6"/>
                <a:endCxn id="170" idx="2"/>
              </p:cNvCxnSpPr>
              <p:nvPr/>
            </p:nvCxnSpPr>
            <p:spPr>
              <a:xfrm>
                <a:off x="5036882" y="1098598"/>
                <a:ext cx="750374" cy="1"/>
              </a:xfrm>
              <a:prstGeom prst="line">
                <a:avLst/>
              </a:prstGeom>
              <a:ln w="12700">
                <a:solidFill>
                  <a:srgbClr val="02C3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447A140-A5AF-76CC-71A7-BDBD4880397F}"/>
                  </a:ext>
                </a:extLst>
              </p:cNvPr>
              <p:cNvCxnSpPr>
                <a:cxnSpLocks/>
                <a:endCxn id="172" idx="2"/>
              </p:cNvCxnSpPr>
              <p:nvPr/>
            </p:nvCxnSpPr>
            <p:spPr>
              <a:xfrm>
                <a:off x="6826944" y="1098594"/>
                <a:ext cx="760263" cy="2"/>
              </a:xfrm>
              <a:prstGeom prst="line">
                <a:avLst/>
              </a:prstGeom>
              <a:ln w="12700">
                <a:solidFill>
                  <a:srgbClr val="02C3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CuadroTexto 192">
              <a:extLst>
                <a:ext uri="{FF2B5EF4-FFF2-40B4-BE49-F238E27FC236}">
                  <a16:creationId xmlns:a16="http://schemas.microsoft.com/office/drawing/2014/main" id="{5237EDEC-DD16-039D-EEA0-7F06DEFD39FD}"/>
                </a:ext>
              </a:extLst>
            </p:cNvPr>
            <p:cNvSpPr txBox="1"/>
            <p:nvPr/>
          </p:nvSpPr>
          <p:spPr>
            <a:xfrm>
              <a:off x="3608968" y="3609724"/>
              <a:ext cx="1689823" cy="271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s-ES" sz="700" dirty="0">
                  <a:latin typeface="Quicksand" pitchFamily="2" charset="0"/>
                </a:rPr>
                <a:t>Escribe texto aquí. Escribe texto aquí. Escribe texto aquí. </a:t>
              </a:r>
              <a:endParaRPr lang="es-CO" sz="700" dirty="0">
                <a:latin typeface="Quicksand" pitchFamily="2" charset="0"/>
              </a:endParaRPr>
            </a:p>
          </p:txBody>
        </p:sp>
        <p:sp>
          <p:nvSpPr>
            <p:cNvPr id="161" name="CuadroTexto 191">
              <a:extLst>
                <a:ext uri="{FF2B5EF4-FFF2-40B4-BE49-F238E27FC236}">
                  <a16:creationId xmlns:a16="http://schemas.microsoft.com/office/drawing/2014/main" id="{324C6984-B4BB-E2DF-4EDE-7088915AB1E3}"/>
                </a:ext>
              </a:extLst>
            </p:cNvPr>
            <p:cNvSpPr txBox="1"/>
            <p:nvPr/>
          </p:nvSpPr>
          <p:spPr>
            <a:xfrm>
              <a:off x="4077920" y="3392224"/>
              <a:ext cx="75191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Bold" panose="00000800000000000000" pitchFamily="50" charset="0"/>
                </a:rPr>
                <a:t>TÍTULO</a:t>
              </a:r>
            </a:p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Light" panose="00000400000000000000" pitchFamily="50" charset="0"/>
                </a:rPr>
                <a:t>subtitulo</a:t>
              </a:r>
              <a:endParaRPr lang="es-CO" sz="700" dirty="0">
                <a:latin typeface="LEMON MILK Light" panose="00000400000000000000" pitchFamily="50" charset="0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D80DFE0B-6A5F-F542-312F-16A6DD21DF11}"/>
                </a:ext>
              </a:extLst>
            </p:cNvPr>
            <p:cNvGrpSpPr/>
            <p:nvPr/>
          </p:nvGrpSpPr>
          <p:grpSpPr>
            <a:xfrm>
              <a:off x="5464072" y="3389017"/>
              <a:ext cx="1689823" cy="489369"/>
              <a:chOff x="5464776" y="1668082"/>
              <a:chExt cx="1689823" cy="489369"/>
            </a:xfrm>
          </p:grpSpPr>
          <p:sp>
            <p:nvSpPr>
              <p:cNvPr id="166" name="CuadroTexto 192">
                <a:extLst>
                  <a:ext uri="{FF2B5EF4-FFF2-40B4-BE49-F238E27FC236}">
                    <a16:creationId xmlns:a16="http://schemas.microsoft.com/office/drawing/2014/main" id="{7ECB5AC1-3048-7A0C-859F-F97A37832882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167" name="CuadroTexto 191">
                <a:extLst>
                  <a:ext uri="{FF2B5EF4-FFF2-40B4-BE49-F238E27FC236}">
                    <a16:creationId xmlns:a16="http://schemas.microsoft.com/office/drawing/2014/main" id="{E7B25667-3547-714E-A279-DED921140F05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57C5279-3799-61C2-600A-50B7C5292AE7}"/>
                </a:ext>
              </a:extLst>
            </p:cNvPr>
            <p:cNvGrpSpPr/>
            <p:nvPr/>
          </p:nvGrpSpPr>
          <p:grpSpPr>
            <a:xfrm>
              <a:off x="7162146" y="3389017"/>
              <a:ext cx="1689823" cy="489369"/>
              <a:chOff x="5464776" y="1668082"/>
              <a:chExt cx="1689823" cy="489369"/>
            </a:xfrm>
          </p:grpSpPr>
          <p:sp>
            <p:nvSpPr>
              <p:cNvPr id="164" name="CuadroTexto 192">
                <a:extLst>
                  <a:ext uri="{FF2B5EF4-FFF2-40B4-BE49-F238E27FC236}">
                    <a16:creationId xmlns:a16="http://schemas.microsoft.com/office/drawing/2014/main" id="{1AE23F1B-2078-2A5A-729F-B7EC5E9CE171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165" name="CuadroTexto 191">
                <a:extLst>
                  <a:ext uri="{FF2B5EF4-FFF2-40B4-BE49-F238E27FC236}">
                    <a16:creationId xmlns:a16="http://schemas.microsoft.com/office/drawing/2014/main" id="{CE110B41-B80D-652A-0D97-E4F764B250E9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B7A80BC-366B-6809-66D2-20A586504251}"/>
                </a:ext>
              </a:extLst>
            </p:cNvPr>
            <p:cNvGrpSpPr/>
            <p:nvPr/>
          </p:nvGrpSpPr>
          <p:grpSpPr>
            <a:xfrm>
              <a:off x="3863980" y="3961740"/>
              <a:ext cx="4541356" cy="1123473"/>
              <a:chOff x="3863980" y="539070"/>
              <a:chExt cx="4541356" cy="1123473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A1B7435F-FB3F-0A76-9EC9-B3686029EDAB}"/>
                  </a:ext>
                </a:extLst>
              </p:cNvPr>
              <p:cNvGrpSpPr/>
              <p:nvPr/>
            </p:nvGrpSpPr>
            <p:grpSpPr>
              <a:xfrm>
                <a:off x="3863980" y="539070"/>
                <a:ext cx="1172902" cy="1123473"/>
                <a:chOff x="3863980" y="529479"/>
                <a:chExt cx="1172902" cy="1123473"/>
              </a:xfrm>
            </p:grpSpPr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68F1B8A3-797B-8593-45E8-A5F3C3A7202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890981" y="529479"/>
                  <a:ext cx="1145901" cy="1123473"/>
                  <a:chOff x="3797844" y="603951"/>
                  <a:chExt cx="1509136" cy="1479600"/>
                </a:xfrm>
              </p:grpSpPr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2528301D-20CA-EB5C-0628-0C1796E72FB0}"/>
                      </a:ext>
                    </a:extLst>
                  </p:cNvPr>
                  <p:cNvSpPr/>
                  <p:nvPr/>
                </p:nvSpPr>
                <p:spPr>
                  <a:xfrm>
                    <a:off x="3940755" y="740608"/>
                    <a:ext cx="1199511" cy="1200457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79375">
                    <a:solidFill>
                      <a:srgbClr val="8C63D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89A3E026-65DF-1454-79EA-CA4932F4E8F5}"/>
                      </a:ext>
                    </a:extLst>
                  </p:cNvPr>
                  <p:cNvSpPr/>
                  <p:nvPr/>
                </p:nvSpPr>
                <p:spPr>
                  <a:xfrm>
                    <a:off x="3797844" y="603951"/>
                    <a:ext cx="1478201" cy="1479600"/>
                  </a:xfrm>
                  <a:prstGeom prst="ellipse">
                    <a:avLst/>
                  </a:prstGeom>
                  <a:noFill/>
                  <a:ln>
                    <a:solidFill>
                      <a:srgbClr val="8C63D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D5A178D1-DCB9-A47D-7643-C69B2E430ACA}"/>
                      </a:ext>
                    </a:extLst>
                  </p:cNvPr>
                  <p:cNvSpPr/>
                  <p:nvPr/>
                </p:nvSpPr>
                <p:spPr>
                  <a:xfrm>
                    <a:off x="5235863" y="1305284"/>
                    <a:ext cx="71117" cy="71117"/>
                  </a:xfrm>
                  <a:prstGeom prst="ellipse">
                    <a:avLst/>
                  </a:prstGeom>
                  <a:solidFill>
                    <a:srgbClr val="E9F1FA"/>
                  </a:solidFill>
                  <a:ln>
                    <a:solidFill>
                      <a:srgbClr val="8C63D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5D13EFF6-4139-1BB4-2C4C-E97254FD74EC}"/>
                    </a:ext>
                  </a:extLst>
                </p:cNvPr>
                <p:cNvSpPr/>
                <p:nvPr/>
              </p:nvSpPr>
              <p:spPr>
                <a:xfrm>
                  <a:off x="3863980" y="1062008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51BD8E04-42EF-2EF6-036A-5134F0FF31ED}"/>
                  </a:ext>
                </a:extLst>
              </p:cNvPr>
              <p:cNvGrpSpPr/>
              <p:nvPr/>
            </p:nvGrpSpPr>
            <p:grpSpPr>
              <a:xfrm>
                <a:off x="5814256" y="601298"/>
                <a:ext cx="1020661" cy="994601"/>
                <a:chOff x="5821527" y="593071"/>
                <a:chExt cx="1020661" cy="994601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605B8938-36E7-3763-9563-B7367B8EEC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28555" y="698519"/>
                  <a:ext cx="791450" cy="79050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9375"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4A6AC42-F7B0-89F8-D641-EFAA4A68A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21527" y="593071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9AA5A17-A51D-EB23-A6B3-353095114BAD}"/>
                    </a:ext>
                  </a:extLst>
                </p:cNvPr>
                <p:cNvSpPr/>
                <p:nvPr/>
              </p:nvSpPr>
              <p:spPr>
                <a:xfrm>
                  <a:off x="6788188" y="1063371"/>
                  <a:ext cx="54000" cy="54000"/>
                </a:xfrm>
                <a:prstGeom prst="ellipse">
                  <a:avLst/>
                </a:prstGeom>
                <a:solidFill>
                  <a:srgbClr val="E9F1FA"/>
                </a:solidFill>
                <a:ln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6076B64-3D1E-A1F0-B14C-735D3F5D8481}"/>
                  </a:ext>
                </a:extLst>
              </p:cNvPr>
              <p:cNvSpPr/>
              <p:nvPr/>
            </p:nvSpPr>
            <p:spPr>
              <a:xfrm>
                <a:off x="5787256" y="1071599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8C6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E4A6A4E-EF41-605A-381F-CE4344EC0C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08780" y="699941"/>
                <a:ext cx="796556" cy="797310"/>
                <a:chOff x="7578394" y="585958"/>
                <a:chExt cx="993661" cy="994601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93ADB83E-7D64-66B1-4F43-358A0AA403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95298" y="696646"/>
                  <a:ext cx="772419" cy="77321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9850"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53489020-A0C4-F68D-B94B-20E1F9A202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78394" y="585958"/>
                  <a:ext cx="993661" cy="994601"/>
                </a:xfrm>
                <a:prstGeom prst="ellipse">
                  <a:avLst/>
                </a:prstGeom>
                <a:noFill/>
                <a:ln>
                  <a:solidFill>
                    <a:srgbClr val="8C63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99BBCA87-6E7C-C13F-5048-D686C413E903}"/>
                  </a:ext>
                </a:extLst>
              </p:cNvPr>
              <p:cNvSpPr/>
              <p:nvPr/>
            </p:nvSpPr>
            <p:spPr>
              <a:xfrm>
                <a:off x="7587207" y="1071596"/>
                <a:ext cx="54000" cy="54000"/>
              </a:xfrm>
              <a:prstGeom prst="ellipse">
                <a:avLst/>
              </a:prstGeom>
              <a:solidFill>
                <a:srgbClr val="E9F1FA"/>
              </a:solidFill>
              <a:ln>
                <a:solidFill>
                  <a:srgbClr val="8C6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3BFDFB3-3F2C-4069-0D62-953E94947BFF}"/>
                  </a:ext>
                </a:extLst>
              </p:cNvPr>
              <p:cNvCxnSpPr>
                <a:stCxn id="211" idx="6"/>
                <a:endCxn id="197" idx="2"/>
              </p:cNvCxnSpPr>
              <p:nvPr/>
            </p:nvCxnSpPr>
            <p:spPr>
              <a:xfrm>
                <a:off x="5036882" y="1098598"/>
                <a:ext cx="750374" cy="1"/>
              </a:xfrm>
              <a:prstGeom prst="line">
                <a:avLst/>
              </a:prstGeom>
              <a:ln w="12700">
                <a:solidFill>
                  <a:srgbClr val="8C63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EF7CD4D-F225-5F24-2026-1863653EEAC9}"/>
                  </a:ext>
                </a:extLst>
              </p:cNvPr>
              <p:cNvCxnSpPr>
                <a:cxnSpLocks/>
                <a:endCxn id="199" idx="2"/>
              </p:cNvCxnSpPr>
              <p:nvPr/>
            </p:nvCxnSpPr>
            <p:spPr>
              <a:xfrm>
                <a:off x="6826944" y="1098594"/>
                <a:ext cx="760263" cy="2"/>
              </a:xfrm>
              <a:prstGeom prst="line">
                <a:avLst/>
              </a:prstGeom>
              <a:ln w="12700">
                <a:solidFill>
                  <a:srgbClr val="8C63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CuadroTexto 192">
              <a:extLst>
                <a:ext uri="{FF2B5EF4-FFF2-40B4-BE49-F238E27FC236}">
                  <a16:creationId xmlns:a16="http://schemas.microsoft.com/office/drawing/2014/main" id="{95B0105B-F114-2848-CEC2-F9B773463AC4}"/>
                </a:ext>
              </a:extLst>
            </p:cNvPr>
            <p:cNvSpPr txBox="1"/>
            <p:nvPr/>
          </p:nvSpPr>
          <p:spPr>
            <a:xfrm>
              <a:off x="3608968" y="5322784"/>
              <a:ext cx="1689823" cy="271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s-ES" sz="700" dirty="0">
                  <a:latin typeface="Quicksand" pitchFamily="2" charset="0"/>
                </a:rPr>
                <a:t>Escribe texto aquí. Escribe texto aquí. Escribe texto aquí. </a:t>
              </a:r>
              <a:endParaRPr lang="es-CO" sz="700" dirty="0">
                <a:latin typeface="Quicksand" pitchFamily="2" charset="0"/>
              </a:endParaRPr>
            </a:p>
          </p:txBody>
        </p:sp>
        <p:sp>
          <p:nvSpPr>
            <p:cNvPr id="188" name="CuadroTexto 191">
              <a:extLst>
                <a:ext uri="{FF2B5EF4-FFF2-40B4-BE49-F238E27FC236}">
                  <a16:creationId xmlns:a16="http://schemas.microsoft.com/office/drawing/2014/main" id="{585343DC-7979-8081-8124-85959BA999AD}"/>
                </a:ext>
              </a:extLst>
            </p:cNvPr>
            <p:cNvSpPr txBox="1"/>
            <p:nvPr/>
          </p:nvSpPr>
          <p:spPr>
            <a:xfrm>
              <a:off x="4077920" y="5105284"/>
              <a:ext cx="75191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Bold" panose="00000800000000000000" pitchFamily="50" charset="0"/>
                </a:rPr>
                <a:t>TÍTULO</a:t>
              </a:r>
            </a:p>
            <a:p>
              <a:pPr algn="ctr">
                <a:lnSpc>
                  <a:spcPts val="800"/>
                </a:lnSpc>
              </a:pPr>
              <a:r>
                <a:rPr lang="es-ES" sz="700" dirty="0">
                  <a:latin typeface="LEMON MILK Light" panose="00000400000000000000" pitchFamily="50" charset="0"/>
                </a:rPr>
                <a:t>subtitulo</a:t>
              </a:r>
              <a:endParaRPr lang="es-CO" sz="700" dirty="0">
                <a:latin typeface="LEMON MILK Light" panose="00000400000000000000" pitchFamily="50" charset="0"/>
              </a:endParaRP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525F40F-77E9-62A0-0139-72DFA82165BA}"/>
                </a:ext>
              </a:extLst>
            </p:cNvPr>
            <p:cNvGrpSpPr/>
            <p:nvPr/>
          </p:nvGrpSpPr>
          <p:grpSpPr>
            <a:xfrm>
              <a:off x="5464072" y="5102077"/>
              <a:ext cx="1689823" cy="489369"/>
              <a:chOff x="5464776" y="1668082"/>
              <a:chExt cx="1689823" cy="489369"/>
            </a:xfrm>
          </p:grpSpPr>
          <p:sp>
            <p:nvSpPr>
              <p:cNvPr id="193" name="CuadroTexto 192">
                <a:extLst>
                  <a:ext uri="{FF2B5EF4-FFF2-40B4-BE49-F238E27FC236}">
                    <a16:creationId xmlns:a16="http://schemas.microsoft.com/office/drawing/2014/main" id="{D5BB00E2-1A39-6E35-FF99-F8AF21906156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194" name="CuadroTexto 191">
                <a:extLst>
                  <a:ext uri="{FF2B5EF4-FFF2-40B4-BE49-F238E27FC236}">
                    <a16:creationId xmlns:a16="http://schemas.microsoft.com/office/drawing/2014/main" id="{DDCC8B78-1132-D87A-0FE1-3C9E24F06505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540F985C-A976-7660-FD21-FBF431355231}"/>
                </a:ext>
              </a:extLst>
            </p:cNvPr>
            <p:cNvGrpSpPr/>
            <p:nvPr/>
          </p:nvGrpSpPr>
          <p:grpSpPr>
            <a:xfrm>
              <a:off x="7162146" y="5102077"/>
              <a:ext cx="1689823" cy="489369"/>
              <a:chOff x="5464776" y="1668082"/>
              <a:chExt cx="1689823" cy="489369"/>
            </a:xfrm>
          </p:grpSpPr>
          <p:sp>
            <p:nvSpPr>
              <p:cNvPr id="191" name="CuadroTexto 192">
                <a:extLst>
                  <a:ext uri="{FF2B5EF4-FFF2-40B4-BE49-F238E27FC236}">
                    <a16:creationId xmlns:a16="http://schemas.microsoft.com/office/drawing/2014/main" id="{7C411006-6D4E-B83A-54D7-1EA96819F669}"/>
                  </a:ext>
                </a:extLst>
              </p:cNvPr>
              <p:cNvSpPr txBox="1"/>
              <p:nvPr/>
            </p:nvSpPr>
            <p:spPr>
              <a:xfrm>
                <a:off x="5464776" y="1885582"/>
                <a:ext cx="1689823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latin typeface="Quicksand" pitchFamily="2" charset="0"/>
                  </a:rPr>
                  <a:t>Escribe texto aquí. Escribe texto aquí. Escribe texto aquí. </a:t>
                </a:r>
                <a:endParaRPr lang="es-CO" sz="700" dirty="0">
                  <a:latin typeface="Quicksand" pitchFamily="2" charset="0"/>
                </a:endParaRPr>
              </a:p>
            </p:txBody>
          </p:sp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4CA1B766-5EED-B5CE-7978-9244BADBE1FC}"/>
                  </a:ext>
                </a:extLst>
              </p:cNvPr>
              <p:cNvSpPr txBox="1"/>
              <p:nvPr/>
            </p:nvSpPr>
            <p:spPr>
              <a:xfrm>
                <a:off x="5933728" y="1668082"/>
                <a:ext cx="7519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Bold" panose="00000800000000000000" pitchFamily="50" charset="0"/>
                  </a:rPr>
                  <a:t>TÍTULO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LEMON MILK Light" panose="00000400000000000000" pitchFamily="50" charset="0"/>
                  </a:rPr>
                  <a:t>subtitulo</a:t>
                </a:r>
                <a:endParaRPr lang="es-CO" sz="700" dirty="0">
                  <a:latin typeface="LEMON MILK Light" panose="00000400000000000000" pitchFamily="50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BD4DFB-91F6-3A6F-0A8D-7B9AC1822829}"/>
                </a:ext>
              </a:extLst>
            </p:cNvPr>
            <p:cNvSpPr/>
            <p:nvPr/>
          </p:nvSpPr>
          <p:spPr>
            <a:xfrm>
              <a:off x="2972041" y="2784302"/>
              <a:ext cx="54000" cy="54265"/>
            </a:xfrm>
            <a:prstGeom prst="ellipse">
              <a:avLst/>
            </a:prstGeom>
            <a:solidFill>
              <a:srgbClr val="E9F1FA"/>
            </a:solidFill>
            <a:ln>
              <a:solidFill>
                <a:srgbClr val="02C3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09CA39-A91B-CD5F-BBCA-BC7C8C0D9FE8}"/>
                </a:ext>
              </a:extLst>
            </p:cNvPr>
            <p:cNvSpPr/>
            <p:nvPr/>
          </p:nvSpPr>
          <p:spPr>
            <a:xfrm>
              <a:off x="2945041" y="2593959"/>
              <a:ext cx="54000" cy="54000"/>
            </a:xfrm>
            <a:prstGeom prst="ellipse">
              <a:avLst/>
            </a:prstGeom>
            <a:solidFill>
              <a:srgbClr val="E9F1FA"/>
            </a:solidFill>
            <a:ln>
              <a:solidFill>
                <a:srgbClr val="FCA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FBB2DED-8816-4531-A9BC-BC70C6514DBF}"/>
                </a:ext>
              </a:extLst>
            </p:cNvPr>
            <p:cNvSpPr/>
            <p:nvPr/>
          </p:nvSpPr>
          <p:spPr>
            <a:xfrm>
              <a:off x="2945041" y="2973919"/>
              <a:ext cx="54000" cy="54000"/>
            </a:xfrm>
            <a:prstGeom prst="ellipse">
              <a:avLst/>
            </a:prstGeom>
            <a:solidFill>
              <a:srgbClr val="E9F1FA"/>
            </a:solidFill>
            <a:ln>
              <a:solidFill>
                <a:srgbClr val="8C6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128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LEMON MILK Light</vt:lpstr>
      <vt:lpstr>Arial</vt:lpstr>
      <vt:lpstr>LEMON MILK Bold</vt:lpstr>
      <vt:lpstr>Calibri Light</vt:lpstr>
      <vt:lpstr>Calibri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2022-08-30T00:51:15Z</dcterms:modified>
</cp:coreProperties>
</file>