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9112250" cy="60737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LEMON MILK Bold" panose="00000800000000000000" pitchFamily="50" charset="0"/>
      <p:bold r:id="rId9"/>
    </p:embeddedFont>
    <p:embeddedFont>
      <p:font typeface="LEMON MILK Light" panose="00000400000000000000" pitchFamily="50" charset="0"/>
      <p:regular r:id="rId10"/>
    </p:embeddedFont>
    <p:embeddedFont>
      <p:font typeface="Quicksand" panose="02070303000000060000" pitchFamily="18" charset="0"/>
      <p:regular r:id="rId11"/>
      <p:bold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0E2"/>
    <a:srgbClr val="E5EAED"/>
    <a:srgbClr val="FD3744"/>
    <a:srgbClr val="C31076"/>
    <a:srgbClr val="0C94C0"/>
    <a:srgbClr val="0046AB"/>
    <a:srgbClr val="D9E0E1"/>
    <a:srgbClr val="FAFAFA"/>
    <a:srgbClr val="FF4182"/>
    <a:srgbClr val="01A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7" d="100"/>
          <a:sy n="77" d="100"/>
        </p:scale>
        <p:origin x="4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419" y="994018"/>
            <a:ext cx="7745413" cy="2114574"/>
          </a:xfrm>
        </p:spPr>
        <p:txBody>
          <a:bodyPr anchor="b"/>
          <a:lstStyle>
            <a:lvl1pPr algn="ctr"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9031" y="3190138"/>
            <a:ext cx="6834188" cy="1466423"/>
          </a:xfrm>
        </p:spPr>
        <p:txBody>
          <a:bodyPr/>
          <a:lstStyle>
            <a:lvl1pPr marL="0" indent="0" algn="ctr">
              <a:buNone/>
              <a:defRPr sz="2125"/>
            </a:lvl1pPr>
            <a:lvl2pPr marL="404896" indent="0" algn="ctr">
              <a:buNone/>
              <a:defRPr sz="1771"/>
            </a:lvl2pPr>
            <a:lvl3pPr marL="809793" indent="0" algn="ctr">
              <a:buNone/>
              <a:defRPr sz="1594"/>
            </a:lvl3pPr>
            <a:lvl4pPr marL="1214689" indent="0" algn="ctr">
              <a:buNone/>
              <a:defRPr sz="1417"/>
            </a:lvl4pPr>
            <a:lvl5pPr marL="1619585" indent="0" algn="ctr">
              <a:buNone/>
              <a:defRPr sz="1417"/>
            </a:lvl5pPr>
            <a:lvl6pPr marL="2024482" indent="0" algn="ctr">
              <a:buNone/>
              <a:defRPr sz="1417"/>
            </a:lvl6pPr>
            <a:lvl7pPr marL="2429378" indent="0" algn="ctr">
              <a:buNone/>
              <a:defRPr sz="1417"/>
            </a:lvl7pPr>
            <a:lvl8pPr marL="2834274" indent="0" algn="ctr">
              <a:buNone/>
              <a:defRPr sz="1417"/>
            </a:lvl8pPr>
            <a:lvl9pPr marL="3239171" indent="0" algn="ctr">
              <a:buNone/>
              <a:defRPr sz="141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33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70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0954" y="323372"/>
            <a:ext cx="1964829" cy="5147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467" y="323372"/>
            <a:ext cx="5780584" cy="5147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87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4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22" y="1514228"/>
            <a:ext cx="7859316" cy="2526521"/>
          </a:xfrm>
        </p:spPr>
        <p:txBody>
          <a:bodyPr anchor="b"/>
          <a:lstStyle>
            <a:lvl1pPr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722" y="4064651"/>
            <a:ext cx="7859316" cy="1328638"/>
          </a:xfrm>
        </p:spPr>
        <p:txBody>
          <a:bodyPr/>
          <a:lstStyle>
            <a:lvl1pPr marL="0" indent="0">
              <a:buNone/>
              <a:defRPr sz="2125">
                <a:solidFill>
                  <a:schemeClr val="tx1"/>
                </a:solidFill>
              </a:defRPr>
            </a:lvl1pPr>
            <a:lvl2pPr marL="404896" indent="0">
              <a:buNone/>
              <a:defRPr sz="1771">
                <a:solidFill>
                  <a:schemeClr val="tx1">
                    <a:tint val="75000"/>
                  </a:schemeClr>
                </a:solidFill>
              </a:defRPr>
            </a:lvl2pPr>
            <a:lvl3pPr marL="809793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68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585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48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37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27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17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94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46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07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61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323374"/>
            <a:ext cx="7859316" cy="117398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655" y="1488919"/>
            <a:ext cx="3854908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655" y="2218615"/>
            <a:ext cx="3854908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3077" y="1488919"/>
            <a:ext cx="3873893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3077" y="2218615"/>
            <a:ext cx="3873893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36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82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50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893" y="874512"/>
            <a:ext cx="4613077" cy="4316317"/>
          </a:xfrm>
        </p:spPr>
        <p:txBody>
          <a:bodyPr/>
          <a:lstStyle>
            <a:lvl1pPr>
              <a:defRPr sz="2834"/>
            </a:lvl1pPr>
            <a:lvl2pPr>
              <a:defRPr sz="2480"/>
            </a:lvl2pPr>
            <a:lvl3pPr>
              <a:defRPr sz="2125"/>
            </a:lvl3pPr>
            <a:lvl4pPr>
              <a:defRPr sz="1771"/>
            </a:lvl4pPr>
            <a:lvl5pPr>
              <a:defRPr sz="1771"/>
            </a:lvl5pPr>
            <a:lvl6pPr>
              <a:defRPr sz="1771"/>
            </a:lvl6pPr>
            <a:lvl7pPr>
              <a:defRPr sz="1771"/>
            </a:lvl7pPr>
            <a:lvl8pPr>
              <a:defRPr sz="1771"/>
            </a:lvl8pPr>
            <a:lvl9pPr>
              <a:defRPr sz="177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3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73893" y="874512"/>
            <a:ext cx="4613077" cy="4316317"/>
          </a:xfrm>
        </p:spPr>
        <p:txBody>
          <a:bodyPr anchor="t"/>
          <a:lstStyle>
            <a:lvl1pPr marL="0" indent="0">
              <a:buNone/>
              <a:defRPr sz="2834"/>
            </a:lvl1pPr>
            <a:lvl2pPr marL="404896" indent="0">
              <a:buNone/>
              <a:defRPr sz="2480"/>
            </a:lvl2pPr>
            <a:lvl3pPr marL="809793" indent="0">
              <a:buNone/>
              <a:defRPr sz="2125"/>
            </a:lvl3pPr>
            <a:lvl4pPr marL="1214689" indent="0">
              <a:buNone/>
              <a:defRPr sz="1771"/>
            </a:lvl4pPr>
            <a:lvl5pPr marL="1619585" indent="0">
              <a:buNone/>
              <a:defRPr sz="1771"/>
            </a:lvl5pPr>
            <a:lvl6pPr marL="2024482" indent="0">
              <a:buNone/>
              <a:defRPr sz="1771"/>
            </a:lvl6pPr>
            <a:lvl7pPr marL="2429378" indent="0">
              <a:buNone/>
              <a:defRPr sz="1771"/>
            </a:lvl7pPr>
            <a:lvl8pPr marL="2834274" indent="0">
              <a:buNone/>
              <a:defRPr sz="1771"/>
            </a:lvl8pPr>
            <a:lvl9pPr marL="3239171" indent="0">
              <a:buNone/>
              <a:defRPr sz="177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58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467" y="323374"/>
            <a:ext cx="7859316" cy="1173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467" y="1616862"/>
            <a:ext cx="7859316" cy="3853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646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433" y="5629491"/>
            <a:ext cx="3075384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552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25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09793" rtl="0" eaLnBrk="1" latinLnBrk="0" hangingPunct="1">
        <a:lnSpc>
          <a:spcPct val="90000"/>
        </a:lnSpc>
        <a:spcBef>
          <a:spcPct val="0"/>
        </a:spcBef>
        <a:buNone/>
        <a:defRPr sz="38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48" indent="-202448" algn="l" defTabSz="80979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344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5" kern="1200">
          <a:solidFill>
            <a:schemeClr val="tx1"/>
          </a:solidFill>
          <a:latin typeface="+mn-lt"/>
          <a:ea typeface="+mn-ea"/>
          <a:cs typeface="+mn-cs"/>
        </a:defRPr>
      </a:lvl2pPr>
      <a:lvl3pPr marL="1012241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1" kern="1200">
          <a:solidFill>
            <a:schemeClr val="tx1"/>
          </a:solidFill>
          <a:latin typeface="+mn-lt"/>
          <a:ea typeface="+mn-ea"/>
          <a:cs typeface="+mn-cs"/>
        </a:defRPr>
      </a:lvl3pPr>
      <a:lvl4pPr marL="1417137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033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6930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1826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6722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1619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896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793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689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585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482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378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274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171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7B5E65C-F06C-B9D3-2103-FB3DDCCC102D}"/>
              </a:ext>
            </a:extLst>
          </p:cNvPr>
          <p:cNvGrpSpPr/>
          <p:nvPr/>
        </p:nvGrpSpPr>
        <p:grpSpPr>
          <a:xfrm>
            <a:off x="547479" y="285878"/>
            <a:ext cx="8017292" cy="5502017"/>
            <a:chOff x="288854" y="285879"/>
            <a:chExt cx="8017292" cy="5502017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A38324A4-5716-1D9C-46F9-58EB5D252A7E}"/>
                </a:ext>
              </a:extLst>
            </p:cNvPr>
            <p:cNvGrpSpPr/>
            <p:nvPr/>
          </p:nvGrpSpPr>
          <p:grpSpPr>
            <a:xfrm>
              <a:off x="2552750" y="1917266"/>
              <a:ext cx="1297927" cy="2369263"/>
              <a:chOff x="2552750" y="1917266"/>
              <a:chExt cx="1297927" cy="2369263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14D5AAFF-190E-DEE1-0FD0-E87173D6CB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52750" y="3034551"/>
                <a:ext cx="1297927" cy="0"/>
              </a:xfrm>
              <a:prstGeom prst="line">
                <a:avLst/>
              </a:prstGeom>
              <a:ln w="76200">
                <a:gradFill flip="none" rotWithShape="1">
                  <a:gsLst>
                    <a:gs pos="0">
                      <a:schemeClr val="bg1"/>
                    </a:gs>
                    <a:gs pos="100000">
                      <a:srgbClr val="E5EAED"/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FF5EF8EC-5668-BE53-79EF-A29B8EE924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50677" y="1917266"/>
                <a:ext cx="0" cy="2369263"/>
              </a:xfrm>
              <a:prstGeom prst="line">
                <a:avLst/>
              </a:prstGeom>
              <a:ln w="76200">
                <a:gradFill flip="none" rotWithShape="1">
                  <a:gsLst>
                    <a:gs pos="0">
                      <a:schemeClr val="bg1"/>
                    </a:gs>
                    <a:gs pos="100000">
                      <a:srgbClr val="E5EAED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696A31F-8B22-39D5-C30F-46E8FE57D862}"/>
                </a:ext>
              </a:extLst>
            </p:cNvPr>
            <p:cNvGrpSpPr/>
            <p:nvPr/>
          </p:nvGrpSpPr>
          <p:grpSpPr>
            <a:xfrm>
              <a:off x="288854" y="2513044"/>
              <a:ext cx="2263896" cy="1051249"/>
              <a:chOff x="288854" y="2513044"/>
              <a:chExt cx="2263896" cy="1051249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0769699-E079-0ABA-FCA5-88521B1995A0}"/>
                  </a:ext>
                </a:extLst>
              </p:cNvPr>
              <p:cNvGrpSpPr/>
              <p:nvPr/>
            </p:nvGrpSpPr>
            <p:grpSpPr>
              <a:xfrm>
                <a:off x="288854" y="2513044"/>
                <a:ext cx="2263896" cy="1051249"/>
                <a:chOff x="288854" y="2513044"/>
                <a:chExt cx="2263896" cy="1051249"/>
              </a:xfrm>
            </p:grpSpPr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E6F87130-2303-8337-88FC-30DEF7608EAD}"/>
                    </a:ext>
                  </a:extLst>
                </p:cNvPr>
                <p:cNvSpPr/>
                <p:nvPr/>
              </p:nvSpPr>
              <p:spPr>
                <a:xfrm>
                  <a:off x="2239550" y="2892583"/>
                  <a:ext cx="313200" cy="288608"/>
                </a:xfrm>
                <a:prstGeom prst="ellipse">
                  <a:avLst/>
                </a:prstGeom>
                <a:gradFill>
                  <a:gsLst>
                    <a:gs pos="0">
                      <a:srgbClr val="0046AB"/>
                    </a:gs>
                    <a:gs pos="100000">
                      <a:srgbClr val="0C94C0"/>
                    </a:gs>
                  </a:gsLst>
                  <a:lin ang="5400000" scaled="1"/>
                </a:gradFill>
                <a:ln w="47625">
                  <a:gradFill>
                    <a:gsLst>
                      <a:gs pos="0">
                        <a:srgbClr val="D9E0E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" name="Rectangle: Diagonal Corners Rounded 1">
                  <a:extLst>
                    <a:ext uri="{FF2B5EF4-FFF2-40B4-BE49-F238E27FC236}">
                      <a16:creationId xmlns:a16="http://schemas.microsoft.com/office/drawing/2014/main" id="{1988998E-566B-919E-EA4F-7C35EF9218E6}"/>
                    </a:ext>
                  </a:extLst>
                </p:cNvPr>
                <p:cNvSpPr/>
                <p:nvPr/>
              </p:nvSpPr>
              <p:spPr>
                <a:xfrm flipH="1">
                  <a:off x="566054" y="2513044"/>
                  <a:ext cx="1878563" cy="1051249"/>
                </a:xfrm>
                <a:prstGeom prst="round2DiagRect">
                  <a:avLst>
                    <a:gd name="adj1" fmla="val 35138"/>
                    <a:gd name="adj2" fmla="val 0"/>
                  </a:avLst>
                </a:prstGeom>
                <a:gradFill>
                  <a:gsLst>
                    <a:gs pos="0">
                      <a:srgbClr val="FAFAFA"/>
                    </a:gs>
                    <a:gs pos="100000">
                      <a:srgbClr val="E5EAED"/>
                    </a:gs>
                  </a:gsLst>
                  <a:lin ang="5400000" scaled="1"/>
                </a:gradFill>
                <a:ln w="25400">
                  <a:gradFill>
                    <a:gsLst>
                      <a:gs pos="0">
                        <a:srgbClr val="E5EAE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2CA159F5-EB7D-4D31-1B11-03308421740A}"/>
                    </a:ext>
                  </a:extLst>
                </p:cNvPr>
                <p:cNvSpPr/>
                <p:nvPr/>
              </p:nvSpPr>
              <p:spPr>
                <a:xfrm>
                  <a:off x="288854" y="2760481"/>
                  <a:ext cx="554400" cy="552812"/>
                </a:xfrm>
                <a:prstGeom prst="ellipse">
                  <a:avLst/>
                </a:prstGeom>
                <a:gradFill>
                  <a:gsLst>
                    <a:gs pos="0">
                      <a:srgbClr val="0046AB"/>
                    </a:gs>
                    <a:gs pos="100000">
                      <a:srgbClr val="0C94C0"/>
                    </a:gs>
                  </a:gsLst>
                  <a:lin ang="5400000" scaled="1"/>
                </a:gradFill>
                <a:ln w="47625">
                  <a:gradFill>
                    <a:gsLst>
                      <a:gs pos="0">
                        <a:srgbClr val="D9E0E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CuadroTexto 42">
                  <a:extLst>
                    <a:ext uri="{FF2B5EF4-FFF2-40B4-BE49-F238E27FC236}">
                      <a16:creationId xmlns:a16="http://schemas.microsoft.com/office/drawing/2014/main" id="{499F6AB7-C074-DAEE-C65A-B6C73098CED4}"/>
                    </a:ext>
                  </a:extLst>
                </p:cNvPr>
                <p:cNvSpPr txBox="1"/>
                <p:nvPr/>
              </p:nvSpPr>
              <p:spPr>
                <a:xfrm>
                  <a:off x="772266" y="2958745"/>
                  <a:ext cx="154453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600"/>
                    </a:lnSpc>
                  </a:pPr>
                  <a:r>
                    <a:rPr lang="es-ES" sz="500" dirty="0">
                      <a:latin typeface="Quicksand" pitchFamily="2" charset="0"/>
                    </a:rPr>
                    <a:t>Escribe  texto aquí. Escribe  texto aquí. </a:t>
                  </a:r>
                </a:p>
                <a:p>
                  <a:pPr algn="ctr">
                    <a:lnSpc>
                      <a:spcPts val="600"/>
                    </a:lnSpc>
                  </a:pPr>
                  <a:r>
                    <a:rPr lang="es-ES" sz="500" dirty="0">
                      <a:latin typeface="Quicksand" pitchFamily="2" charset="0"/>
                    </a:rPr>
                    <a:t>Escribe  texto aquí. Escribe  texto aquí. </a:t>
                  </a:r>
                </a:p>
                <a:p>
                  <a:pPr algn="ctr">
                    <a:lnSpc>
                      <a:spcPts val="600"/>
                    </a:lnSpc>
                  </a:pPr>
                  <a:r>
                    <a:rPr lang="es-ES" sz="500" dirty="0">
                      <a:latin typeface="Quicksand" pitchFamily="2" charset="0"/>
                    </a:rPr>
                    <a:t>Escribe  texto aquí. Escribe  texto aquí. </a:t>
                  </a:r>
                </a:p>
                <a:p>
                  <a:pPr algn="ctr">
                    <a:lnSpc>
                      <a:spcPts val="600"/>
                    </a:lnSpc>
                  </a:pPr>
                  <a:r>
                    <a:rPr lang="es-ES" sz="500" dirty="0">
                      <a:latin typeface="Quicksand" pitchFamily="2" charset="0"/>
                    </a:rPr>
                    <a:t>Escribe  texto aquí. Escribe  texto aquí. </a:t>
                  </a:r>
                </a:p>
              </p:txBody>
            </p:sp>
            <p:sp>
              <p:nvSpPr>
                <p:cNvPr id="5" name="CuadroTexto 201">
                  <a:extLst>
                    <a:ext uri="{FF2B5EF4-FFF2-40B4-BE49-F238E27FC236}">
                      <a16:creationId xmlns:a16="http://schemas.microsoft.com/office/drawing/2014/main" id="{F78B83A5-2914-5144-2846-4C1F82595677}"/>
                    </a:ext>
                  </a:extLst>
                </p:cNvPr>
                <p:cNvSpPr txBox="1"/>
                <p:nvPr/>
              </p:nvSpPr>
              <p:spPr>
                <a:xfrm>
                  <a:off x="816488" y="2784418"/>
                  <a:ext cx="1692040" cy="250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1200"/>
                    </a:lnSpc>
                  </a:pPr>
                  <a:r>
                    <a:rPr lang="es-ES" sz="1200" dirty="0">
                      <a:gradFill flip="none" rotWithShape="1">
                        <a:gsLst>
                          <a:gs pos="0">
                            <a:srgbClr val="0C94C0"/>
                          </a:gs>
                          <a:gs pos="100000">
                            <a:srgbClr val="0046AB"/>
                          </a:gs>
                        </a:gsLst>
                        <a:lin ang="10800000" scaled="1"/>
                        <a:tileRect/>
                      </a:gradFill>
                      <a:latin typeface="LEMON MILK Bold" panose="00000800000000000000" pitchFamily="50" charset="0"/>
                    </a:rPr>
                    <a:t>TÍTULO</a:t>
                  </a:r>
                  <a:endParaRPr lang="es-ES" sz="1200" dirty="0">
                    <a:gradFill flip="none" rotWithShape="1">
                      <a:gsLst>
                        <a:gs pos="0">
                          <a:srgbClr val="0C94C0"/>
                        </a:gs>
                        <a:gs pos="100000">
                          <a:srgbClr val="0046AB"/>
                        </a:gs>
                      </a:gsLst>
                      <a:lin ang="10800000" scaled="1"/>
                      <a:tileRect/>
                    </a:gradFill>
                    <a:latin typeface="LEMON MILK Light" panose="00000400000000000000" pitchFamily="50" charset="0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73151FD-EE00-3FB2-F7C4-27E4AE065D0A}"/>
                  </a:ext>
                </a:extLst>
              </p:cNvPr>
              <p:cNvSpPr/>
              <p:nvPr/>
            </p:nvSpPr>
            <p:spPr>
              <a:xfrm>
                <a:off x="1231219" y="3400022"/>
                <a:ext cx="462510" cy="45720"/>
              </a:xfrm>
              <a:custGeom>
                <a:avLst/>
                <a:gdLst>
                  <a:gd name="connsiteX0" fmla="*/ 439650 w 462510"/>
                  <a:gd name="connsiteY0" fmla="*/ 0 h 45720"/>
                  <a:gd name="connsiteX1" fmla="*/ 462510 w 462510"/>
                  <a:gd name="connsiteY1" fmla="*/ 22860 h 45720"/>
                  <a:gd name="connsiteX2" fmla="*/ 439650 w 462510"/>
                  <a:gd name="connsiteY2" fmla="*/ 45720 h 45720"/>
                  <a:gd name="connsiteX3" fmla="*/ 416790 w 462510"/>
                  <a:gd name="connsiteY3" fmla="*/ 22860 h 45720"/>
                  <a:gd name="connsiteX4" fmla="*/ 439650 w 462510"/>
                  <a:gd name="connsiteY4" fmla="*/ 0 h 45720"/>
                  <a:gd name="connsiteX5" fmla="*/ 307534 w 462510"/>
                  <a:gd name="connsiteY5" fmla="*/ 0 h 45720"/>
                  <a:gd name="connsiteX6" fmla="*/ 330394 w 462510"/>
                  <a:gd name="connsiteY6" fmla="*/ 22860 h 45720"/>
                  <a:gd name="connsiteX7" fmla="*/ 307534 w 462510"/>
                  <a:gd name="connsiteY7" fmla="*/ 45720 h 45720"/>
                  <a:gd name="connsiteX8" fmla="*/ 284674 w 462510"/>
                  <a:gd name="connsiteY8" fmla="*/ 22860 h 45720"/>
                  <a:gd name="connsiteX9" fmla="*/ 307534 w 462510"/>
                  <a:gd name="connsiteY9" fmla="*/ 0 h 45720"/>
                  <a:gd name="connsiteX10" fmla="*/ 154976 w 462510"/>
                  <a:gd name="connsiteY10" fmla="*/ 0 h 45720"/>
                  <a:gd name="connsiteX11" fmla="*/ 177836 w 462510"/>
                  <a:gd name="connsiteY11" fmla="*/ 22860 h 45720"/>
                  <a:gd name="connsiteX12" fmla="*/ 154976 w 462510"/>
                  <a:gd name="connsiteY12" fmla="*/ 45720 h 45720"/>
                  <a:gd name="connsiteX13" fmla="*/ 132116 w 462510"/>
                  <a:gd name="connsiteY13" fmla="*/ 22860 h 45720"/>
                  <a:gd name="connsiteX14" fmla="*/ 154976 w 462510"/>
                  <a:gd name="connsiteY14" fmla="*/ 0 h 45720"/>
                  <a:gd name="connsiteX15" fmla="*/ 22860 w 462510"/>
                  <a:gd name="connsiteY15" fmla="*/ 0 h 45720"/>
                  <a:gd name="connsiteX16" fmla="*/ 45720 w 462510"/>
                  <a:gd name="connsiteY16" fmla="*/ 22860 h 45720"/>
                  <a:gd name="connsiteX17" fmla="*/ 22860 w 462510"/>
                  <a:gd name="connsiteY17" fmla="*/ 45720 h 45720"/>
                  <a:gd name="connsiteX18" fmla="*/ 0 w 462510"/>
                  <a:gd name="connsiteY18" fmla="*/ 22860 h 45720"/>
                  <a:gd name="connsiteX19" fmla="*/ 22860 w 462510"/>
                  <a:gd name="connsiteY19" fmla="*/ 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62510" h="45720">
                    <a:moveTo>
                      <a:pt x="439650" y="0"/>
                    </a:moveTo>
                    <a:cubicBezTo>
                      <a:pt x="452275" y="0"/>
                      <a:pt x="462510" y="10235"/>
                      <a:pt x="462510" y="22860"/>
                    </a:cubicBezTo>
                    <a:cubicBezTo>
                      <a:pt x="462510" y="35485"/>
                      <a:pt x="452275" y="45720"/>
                      <a:pt x="439650" y="45720"/>
                    </a:cubicBezTo>
                    <a:cubicBezTo>
                      <a:pt x="427025" y="45720"/>
                      <a:pt x="416790" y="35485"/>
                      <a:pt x="416790" y="22860"/>
                    </a:cubicBezTo>
                    <a:cubicBezTo>
                      <a:pt x="416790" y="10235"/>
                      <a:pt x="427025" y="0"/>
                      <a:pt x="439650" y="0"/>
                    </a:cubicBezTo>
                    <a:close/>
                    <a:moveTo>
                      <a:pt x="307534" y="0"/>
                    </a:moveTo>
                    <a:cubicBezTo>
                      <a:pt x="320159" y="0"/>
                      <a:pt x="330394" y="10235"/>
                      <a:pt x="330394" y="22860"/>
                    </a:cubicBezTo>
                    <a:cubicBezTo>
                      <a:pt x="330394" y="35485"/>
                      <a:pt x="320159" y="45720"/>
                      <a:pt x="307534" y="45720"/>
                    </a:cubicBezTo>
                    <a:cubicBezTo>
                      <a:pt x="294909" y="45720"/>
                      <a:pt x="284674" y="35485"/>
                      <a:pt x="284674" y="22860"/>
                    </a:cubicBezTo>
                    <a:cubicBezTo>
                      <a:pt x="284674" y="10235"/>
                      <a:pt x="294909" y="0"/>
                      <a:pt x="307534" y="0"/>
                    </a:cubicBezTo>
                    <a:close/>
                    <a:moveTo>
                      <a:pt x="154976" y="0"/>
                    </a:moveTo>
                    <a:cubicBezTo>
                      <a:pt x="167601" y="0"/>
                      <a:pt x="177836" y="10235"/>
                      <a:pt x="177836" y="22860"/>
                    </a:cubicBezTo>
                    <a:cubicBezTo>
                      <a:pt x="177836" y="35485"/>
                      <a:pt x="167601" y="45720"/>
                      <a:pt x="154976" y="45720"/>
                    </a:cubicBezTo>
                    <a:cubicBezTo>
                      <a:pt x="142351" y="45720"/>
                      <a:pt x="132116" y="35485"/>
                      <a:pt x="132116" y="22860"/>
                    </a:cubicBezTo>
                    <a:cubicBezTo>
                      <a:pt x="132116" y="10235"/>
                      <a:pt x="142351" y="0"/>
                      <a:pt x="154976" y="0"/>
                    </a:cubicBezTo>
                    <a:close/>
                    <a:moveTo>
                      <a:pt x="22860" y="0"/>
                    </a:moveTo>
                    <a:cubicBezTo>
                      <a:pt x="35485" y="0"/>
                      <a:pt x="45720" y="10235"/>
                      <a:pt x="45720" y="22860"/>
                    </a:cubicBezTo>
                    <a:cubicBezTo>
                      <a:pt x="45720" y="35485"/>
                      <a:pt x="35485" y="45720"/>
                      <a:pt x="22860" y="45720"/>
                    </a:cubicBezTo>
                    <a:cubicBezTo>
                      <a:pt x="10235" y="45720"/>
                      <a:pt x="0" y="35485"/>
                      <a:pt x="0" y="22860"/>
                    </a:cubicBezTo>
                    <a:cubicBezTo>
                      <a:pt x="0" y="10235"/>
                      <a:pt x="10235" y="0"/>
                      <a:pt x="2286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46AB"/>
                  </a:gs>
                  <a:gs pos="100000">
                    <a:srgbClr val="0C94C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5FBCAC9-0AAD-42DC-80CC-111BAE3E00CD}"/>
                </a:ext>
              </a:extLst>
            </p:cNvPr>
            <p:cNvGrpSpPr/>
            <p:nvPr/>
          </p:nvGrpSpPr>
          <p:grpSpPr>
            <a:xfrm>
              <a:off x="2634196" y="4146287"/>
              <a:ext cx="2263896" cy="1051249"/>
              <a:chOff x="288854" y="2513044"/>
              <a:chExt cx="2263896" cy="1051249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58BD86E-F7FC-5BC3-AA06-FE29C6C80E0B}"/>
                  </a:ext>
                </a:extLst>
              </p:cNvPr>
              <p:cNvGrpSpPr/>
              <p:nvPr/>
            </p:nvGrpSpPr>
            <p:grpSpPr>
              <a:xfrm>
                <a:off x="288854" y="2513044"/>
                <a:ext cx="2263896" cy="1051249"/>
                <a:chOff x="288854" y="2513044"/>
                <a:chExt cx="2263896" cy="1051249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87666848-C44C-EEE7-3AC3-DE769A958FF4}"/>
                    </a:ext>
                  </a:extLst>
                </p:cNvPr>
                <p:cNvSpPr/>
                <p:nvPr/>
              </p:nvSpPr>
              <p:spPr>
                <a:xfrm>
                  <a:off x="2239550" y="2892583"/>
                  <a:ext cx="313200" cy="288608"/>
                </a:xfrm>
                <a:prstGeom prst="ellipse">
                  <a:avLst/>
                </a:prstGeom>
                <a:gradFill>
                  <a:gsLst>
                    <a:gs pos="0">
                      <a:srgbClr val="0046AB"/>
                    </a:gs>
                    <a:gs pos="100000">
                      <a:srgbClr val="0C94C0"/>
                    </a:gs>
                  </a:gsLst>
                  <a:lin ang="5400000" scaled="1"/>
                </a:gradFill>
                <a:ln w="47625">
                  <a:gradFill>
                    <a:gsLst>
                      <a:gs pos="0">
                        <a:srgbClr val="D9E0E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: Diagonal Corners Rounded 23">
                  <a:extLst>
                    <a:ext uri="{FF2B5EF4-FFF2-40B4-BE49-F238E27FC236}">
                      <a16:creationId xmlns:a16="http://schemas.microsoft.com/office/drawing/2014/main" id="{959AA28E-7D75-2E1D-A521-C9D26A992074}"/>
                    </a:ext>
                  </a:extLst>
                </p:cNvPr>
                <p:cNvSpPr/>
                <p:nvPr/>
              </p:nvSpPr>
              <p:spPr>
                <a:xfrm flipH="1">
                  <a:off x="566054" y="2513044"/>
                  <a:ext cx="1878563" cy="1051249"/>
                </a:xfrm>
                <a:prstGeom prst="round2DiagRect">
                  <a:avLst>
                    <a:gd name="adj1" fmla="val 35138"/>
                    <a:gd name="adj2" fmla="val 0"/>
                  </a:avLst>
                </a:prstGeom>
                <a:gradFill>
                  <a:gsLst>
                    <a:gs pos="0">
                      <a:srgbClr val="FAFAFA"/>
                    </a:gs>
                    <a:gs pos="100000">
                      <a:srgbClr val="E5EAED"/>
                    </a:gs>
                  </a:gsLst>
                  <a:lin ang="5400000" scaled="1"/>
                </a:gradFill>
                <a:ln w="25400">
                  <a:gradFill>
                    <a:gsLst>
                      <a:gs pos="0">
                        <a:srgbClr val="E5EAE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E52DB42C-0CE0-BDC9-A951-8AFCF75AE7E7}"/>
                    </a:ext>
                  </a:extLst>
                </p:cNvPr>
                <p:cNvSpPr/>
                <p:nvPr/>
              </p:nvSpPr>
              <p:spPr>
                <a:xfrm>
                  <a:off x="288854" y="2760481"/>
                  <a:ext cx="554400" cy="552812"/>
                </a:xfrm>
                <a:prstGeom prst="ellipse">
                  <a:avLst/>
                </a:prstGeom>
                <a:gradFill>
                  <a:gsLst>
                    <a:gs pos="0">
                      <a:srgbClr val="0046AB"/>
                    </a:gs>
                    <a:gs pos="100000">
                      <a:srgbClr val="0C94C0"/>
                    </a:gs>
                  </a:gsLst>
                  <a:lin ang="5400000" scaled="1"/>
                </a:gradFill>
                <a:ln w="47625">
                  <a:gradFill>
                    <a:gsLst>
                      <a:gs pos="0">
                        <a:srgbClr val="D9E0E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CuadroTexto 42">
                  <a:extLst>
                    <a:ext uri="{FF2B5EF4-FFF2-40B4-BE49-F238E27FC236}">
                      <a16:creationId xmlns:a16="http://schemas.microsoft.com/office/drawing/2014/main" id="{AC7E4903-CEB7-8708-64C7-F6A1B4D18735}"/>
                    </a:ext>
                  </a:extLst>
                </p:cNvPr>
                <p:cNvSpPr txBox="1"/>
                <p:nvPr/>
              </p:nvSpPr>
              <p:spPr>
                <a:xfrm>
                  <a:off x="772266" y="2958745"/>
                  <a:ext cx="154453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600"/>
                    </a:lnSpc>
                  </a:pPr>
                  <a:r>
                    <a:rPr lang="es-ES" sz="500" dirty="0">
                      <a:latin typeface="Quicksand" pitchFamily="2" charset="0"/>
                    </a:rPr>
                    <a:t>Escribe  texto aquí. Escribe  texto aquí. </a:t>
                  </a:r>
                </a:p>
                <a:p>
                  <a:pPr algn="ctr">
                    <a:lnSpc>
                      <a:spcPts val="600"/>
                    </a:lnSpc>
                  </a:pPr>
                  <a:r>
                    <a:rPr lang="es-ES" sz="500" dirty="0">
                      <a:latin typeface="Quicksand" pitchFamily="2" charset="0"/>
                    </a:rPr>
                    <a:t>Escribe  texto aquí. Escribe  texto aquí. </a:t>
                  </a:r>
                </a:p>
                <a:p>
                  <a:pPr algn="ctr">
                    <a:lnSpc>
                      <a:spcPts val="600"/>
                    </a:lnSpc>
                  </a:pPr>
                  <a:r>
                    <a:rPr lang="es-ES" sz="500" dirty="0">
                      <a:latin typeface="Quicksand" pitchFamily="2" charset="0"/>
                    </a:rPr>
                    <a:t>Escribe  texto aquí. Escribe  texto aquí. </a:t>
                  </a:r>
                </a:p>
                <a:p>
                  <a:pPr algn="ctr">
                    <a:lnSpc>
                      <a:spcPts val="600"/>
                    </a:lnSpc>
                  </a:pPr>
                  <a:r>
                    <a:rPr lang="es-ES" sz="500" dirty="0">
                      <a:latin typeface="Quicksand" pitchFamily="2" charset="0"/>
                    </a:rPr>
                    <a:t>Escribe  texto aquí. Escribe  texto aquí. </a:t>
                  </a:r>
                </a:p>
              </p:txBody>
            </p:sp>
            <p:sp>
              <p:nvSpPr>
                <p:cNvPr id="27" name="CuadroTexto 201">
                  <a:extLst>
                    <a:ext uri="{FF2B5EF4-FFF2-40B4-BE49-F238E27FC236}">
                      <a16:creationId xmlns:a16="http://schemas.microsoft.com/office/drawing/2014/main" id="{52630227-9799-3719-1F4F-064314F01DD7}"/>
                    </a:ext>
                  </a:extLst>
                </p:cNvPr>
                <p:cNvSpPr txBox="1"/>
                <p:nvPr/>
              </p:nvSpPr>
              <p:spPr>
                <a:xfrm>
                  <a:off x="816488" y="2784418"/>
                  <a:ext cx="1692040" cy="250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1200"/>
                    </a:lnSpc>
                  </a:pPr>
                  <a:r>
                    <a:rPr lang="es-ES" sz="1200" dirty="0">
                      <a:gradFill flip="none" rotWithShape="1">
                        <a:gsLst>
                          <a:gs pos="0">
                            <a:srgbClr val="0C94C0"/>
                          </a:gs>
                          <a:gs pos="100000">
                            <a:srgbClr val="0046AB"/>
                          </a:gs>
                        </a:gsLst>
                        <a:lin ang="10800000" scaled="1"/>
                        <a:tileRect/>
                      </a:gradFill>
                      <a:latin typeface="LEMON MILK Bold" panose="00000800000000000000" pitchFamily="50" charset="0"/>
                    </a:rPr>
                    <a:t>TÍTULO</a:t>
                  </a:r>
                  <a:endParaRPr lang="es-ES" sz="1200" dirty="0">
                    <a:gradFill flip="none" rotWithShape="1">
                      <a:gsLst>
                        <a:gs pos="0">
                          <a:srgbClr val="0C94C0"/>
                        </a:gs>
                        <a:gs pos="100000">
                          <a:srgbClr val="0046AB"/>
                        </a:gs>
                      </a:gsLst>
                      <a:lin ang="10800000" scaled="1"/>
                      <a:tileRect/>
                    </a:gradFill>
                    <a:latin typeface="LEMON MILK Light" panose="00000400000000000000" pitchFamily="50" charset="0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5BAE8BE-DEE4-5AB7-2CE1-24F2EE310FEE}"/>
                  </a:ext>
                </a:extLst>
              </p:cNvPr>
              <p:cNvSpPr/>
              <p:nvPr/>
            </p:nvSpPr>
            <p:spPr>
              <a:xfrm>
                <a:off x="1231219" y="3400022"/>
                <a:ext cx="462510" cy="45720"/>
              </a:xfrm>
              <a:custGeom>
                <a:avLst/>
                <a:gdLst>
                  <a:gd name="connsiteX0" fmla="*/ 439650 w 462510"/>
                  <a:gd name="connsiteY0" fmla="*/ 0 h 45720"/>
                  <a:gd name="connsiteX1" fmla="*/ 462510 w 462510"/>
                  <a:gd name="connsiteY1" fmla="*/ 22860 h 45720"/>
                  <a:gd name="connsiteX2" fmla="*/ 439650 w 462510"/>
                  <a:gd name="connsiteY2" fmla="*/ 45720 h 45720"/>
                  <a:gd name="connsiteX3" fmla="*/ 416790 w 462510"/>
                  <a:gd name="connsiteY3" fmla="*/ 22860 h 45720"/>
                  <a:gd name="connsiteX4" fmla="*/ 439650 w 462510"/>
                  <a:gd name="connsiteY4" fmla="*/ 0 h 45720"/>
                  <a:gd name="connsiteX5" fmla="*/ 307534 w 462510"/>
                  <a:gd name="connsiteY5" fmla="*/ 0 h 45720"/>
                  <a:gd name="connsiteX6" fmla="*/ 330394 w 462510"/>
                  <a:gd name="connsiteY6" fmla="*/ 22860 h 45720"/>
                  <a:gd name="connsiteX7" fmla="*/ 307534 w 462510"/>
                  <a:gd name="connsiteY7" fmla="*/ 45720 h 45720"/>
                  <a:gd name="connsiteX8" fmla="*/ 284674 w 462510"/>
                  <a:gd name="connsiteY8" fmla="*/ 22860 h 45720"/>
                  <a:gd name="connsiteX9" fmla="*/ 307534 w 462510"/>
                  <a:gd name="connsiteY9" fmla="*/ 0 h 45720"/>
                  <a:gd name="connsiteX10" fmla="*/ 154976 w 462510"/>
                  <a:gd name="connsiteY10" fmla="*/ 0 h 45720"/>
                  <a:gd name="connsiteX11" fmla="*/ 177836 w 462510"/>
                  <a:gd name="connsiteY11" fmla="*/ 22860 h 45720"/>
                  <a:gd name="connsiteX12" fmla="*/ 154976 w 462510"/>
                  <a:gd name="connsiteY12" fmla="*/ 45720 h 45720"/>
                  <a:gd name="connsiteX13" fmla="*/ 132116 w 462510"/>
                  <a:gd name="connsiteY13" fmla="*/ 22860 h 45720"/>
                  <a:gd name="connsiteX14" fmla="*/ 154976 w 462510"/>
                  <a:gd name="connsiteY14" fmla="*/ 0 h 45720"/>
                  <a:gd name="connsiteX15" fmla="*/ 22860 w 462510"/>
                  <a:gd name="connsiteY15" fmla="*/ 0 h 45720"/>
                  <a:gd name="connsiteX16" fmla="*/ 45720 w 462510"/>
                  <a:gd name="connsiteY16" fmla="*/ 22860 h 45720"/>
                  <a:gd name="connsiteX17" fmla="*/ 22860 w 462510"/>
                  <a:gd name="connsiteY17" fmla="*/ 45720 h 45720"/>
                  <a:gd name="connsiteX18" fmla="*/ 0 w 462510"/>
                  <a:gd name="connsiteY18" fmla="*/ 22860 h 45720"/>
                  <a:gd name="connsiteX19" fmla="*/ 22860 w 462510"/>
                  <a:gd name="connsiteY19" fmla="*/ 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62510" h="45720">
                    <a:moveTo>
                      <a:pt x="439650" y="0"/>
                    </a:moveTo>
                    <a:cubicBezTo>
                      <a:pt x="452275" y="0"/>
                      <a:pt x="462510" y="10235"/>
                      <a:pt x="462510" y="22860"/>
                    </a:cubicBezTo>
                    <a:cubicBezTo>
                      <a:pt x="462510" y="35485"/>
                      <a:pt x="452275" y="45720"/>
                      <a:pt x="439650" y="45720"/>
                    </a:cubicBezTo>
                    <a:cubicBezTo>
                      <a:pt x="427025" y="45720"/>
                      <a:pt x="416790" y="35485"/>
                      <a:pt x="416790" y="22860"/>
                    </a:cubicBezTo>
                    <a:cubicBezTo>
                      <a:pt x="416790" y="10235"/>
                      <a:pt x="427025" y="0"/>
                      <a:pt x="439650" y="0"/>
                    </a:cubicBezTo>
                    <a:close/>
                    <a:moveTo>
                      <a:pt x="307534" y="0"/>
                    </a:moveTo>
                    <a:cubicBezTo>
                      <a:pt x="320159" y="0"/>
                      <a:pt x="330394" y="10235"/>
                      <a:pt x="330394" y="22860"/>
                    </a:cubicBezTo>
                    <a:cubicBezTo>
                      <a:pt x="330394" y="35485"/>
                      <a:pt x="320159" y="45720"/>
                      <a:pt x="307534" y="45720"/>
                    </a:cubicBezTo>
                    <a:cubicBezTo>
                      <a:pt x="294909" y="45720"/>
                      <a:pt x="284674" y="35485"/>
                      <a:pt x="284674" y="22860"/>
                    </a:cubicBezTo>
                    <a:cubicBezTo>
                      <a:pt x="284674" y="10235"/>
                      <a:pt x="294909" y="0"/>
                      <a:pt x="307534" y="0"/>
                    </a:cubicBezTo>
                    <a:close/>
                    <a:moveTo>
                      <a:pt x="154976" y="0"/>
                    </a:moveTo>
                    <a:cubicBezTo>
                      <a:pt x="167601" y="0"/>
                      <a:pt x="177836" y="10235"/>
                      <a:pt x="177836" y="22860"/>
                    </a:cubicBezTo>
                    <a:cubicBezTo>
                      <a:pt x="177836" y="35485"/>
                      <a:pt x="167601" y="45720"/>
                      <a:pt x="154976" y="45720"/>
                    </a:cubicBezTo>
                    <a:cubicBezTo>
                      <a:pt x="142351" y="45720"/>
                      <a:pt x="132116" y="35485"/>
                      <a:pt x="132116" y="22860"/>
                    </a:cubicBezTo>
                    <a:cubicBezTo>
                      <a:pt x="132116" y="10235"/>
                      <a:pt x="142351" y="0"/>
                      <a:pt x="154976" y="0"/>
                    </a:cubicBezTo>
                    <a:close/>
                    <a:moveTo>
                      <a:pt x="22860" y="0"/>
                    </a:moveTo>
                    <a:cubicBezTo>
                      <a:pt x="35485" y="0"/>
                      <a:pt x="45720" y="10235"/>
                      <a:pt x="45720" y="22860"/>
                    </a:cubicBezTo>
                    <a:cubicBezTo>
                      <a:pt x="45720" y="35485"/>
                      <a:pt x="35485" y="45720"/>
                      <a:pt x="22860" y="45720"/>
                    </a:cubicBezTo>
                    <a:cubicBezTo>
                      <a:pt x="10235" y="45720"/>
                      <a:pt x="0" y="35485"/>
                      <a:pt x="0" y="22860"/>
                    </a:cubicBezTo>
                    <a:cubicBezTo>
                      <a:pt x="0" y="10235"/>
                      <a:pt x="10235" y="0"/>
                      <a:pt x="2286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46AB"/>
                  </a:gs>
                  <a:gs pos="100000">
                    <a:srgbClr val="0C94C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1885D82-436C-8AD5-B613-76BEA158F16E}"/>
                </a:ext>
              </a:extLst>
            </p:cNvPr>
            <p:cNvGrpSpPr/>
            <p:nvPr/>
          </p:nvGrpSpPr>
          <p:grpSpPr>
            <a:xfrm>
              <a:off x="4912572" y="4054103"/>
              <a:ext cx="1257022" cy="1225838"/>
              <a:chOff x="4898092" y="807124"/>
              <a:chExt cx="1257022" cy="1225838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B554C32E-5EEE-1EE3-4218-9281555F97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98092" y="1401863"/>
                <a:ext cx="803047" cy="0"/>
              </a:xfrm>
              <a:prstGeom prst="line">
                <a:avLst/>
              </a:prstGeom>
              <a:ln w="76200">
                <a:gradFill flip="none" rotWithShape="1">
                  <a:gsLst>
                    <a:gs pos="0">
                      <a:schemeClr val="bg1"/>
                    </a:gs>
                    <a:gs pos="100000">
                      <a:srgbClr val="E5EAED"/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Rectangle 70">
                <a:extLst>
                  <a:ext uri="{FF2B5EF4-FFF2-40B4-BE49-F238E27FC236}">
                    <a16:creationId xmlns:a16="http://schemas.microsoft.com/office/drawing/2014/main" id="{AAC118DB-83B5-50E0-27AA-6F2CD5A772F9}"/>
                  </a:ext>
                </a:extLst>
              </p:cNvPr>
              <p:cNvSpPr/>
              <p:nvPr/>
            </p:nvSpPr>
            <p:spPr>
              <a:xfrm>
                <a:off x="5701139" y="807124"/>
                <a:ext cx="453975" cy="1225838"/>
              </a:xfrm>
              <a:custGeom>
                <a:avLst/>
                <a:gdLst>
                  <a:gd name="connsiteX0" fmla="*/ 0 w 357295"/>
                  <a:gd name="connsiteY0" fmla="*/ 0 h 1225576"/>
                  <a:gd name="connsiteX1" fmla="*/ 357295 w 357295"/>
                  <a:gd name="connsiteY1" fmla="*/ 0 h 1225576"/>
                  <a:gd name="connsiteX2" fmla="*/ 357295 w 357295"/>
                  <a:gd name="connsiteY2" fmla="*/ 1225576 h 1225576"/>
                  <a:gd name="connsiteX3" fmla="*/ 0 w 357295"/>
                  <a:gd name="connsiteY3" fmla="*/ 1225576 h 1225576"/>
                  <a:gd name="connsiteX4" fmla="*/ 0 w 357295"/>
                  <a:gd name="connsiteY4" fmla="*/ 0 h 1225576"/>
                  <a:gd name="connsiteX0" fmla="*/ 357295 w 448735"/>
                  <a:gd name="connsiteY0" fmla="*/ 1225576 h 1225576"/>
                  <a:gd name="connsiteX1" fmla="*/ 0 w 448735"/>
                  <a:gd name="connsiteY1" fmla="*/ 1225576 h 1225576"/>
                  <a:gd name="connsiteX2" fmla="*/ 0 w 448735"/>
                  <a:gd name="connsiteY2" fmla="*/ 0 h 1225576"/>
                  <a:gd name="connsiteX3" fmla="*/ 448735 w 448735"/>
                  <a:gd name="connsiteY3" fmla="*/ 91440 h 1225576"/>
                  <a:gd name="connsiteX0" fmla="*/ 357295 w 448735"/>
                  <a:gd name="connsiteY0" fmla="*/ 1225576 h 1225576"/>
                  <a:gd name="connsiteX1" fmla="*/ 0 w 448735"/>
                  <a:gd name="connsiteY1" fmla="*/ 1225576 h 1225576"/>
                  <a:gd name="connsiteX2" fmla="*/ 0 w 448735"/>
                  <a:gd name="connsiteY2" fmla="*/ 0 h 1225576"/>
                  <a:gd name="connsiteX3" fmla="*/ 448735 w 448735"/>
                  <a:gd name="connsiteY3" fmla="*/ 91440 h 1225576"/>
                  <a:gd name="connsiteX0" fmla="*/ 357295 w 453975"/>
                  <a:gd name="connsiteY0" fmla="*/ 1225838 h 1225838"/>
                  <a:gd name="connsiteX1" fmla="*/ 0 w 453975"/>
                  <a:gd name="connsiteY1" fmla="*/ 1225838 h 1225838"/>
                  <a:gd name="connsiteX2" fmla="*/ 0 w 453975"/>
                  <a:gd name="connsiteY2" fmla="*/ 262 h 1225838"/>
                  <a:gd name="connsiteX3" fmla="*/ 453975 w 453975"/>
                  <a:gd name="connsiteY3" fmla="*/ 0 h 1225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3975" h="1225838">
                    <a:moveTo>
                      <a:pt x="357295" y="1225838"/>
                    </a:moveTo>
                    <a:lnTo>
                      <a:pt x="0" y="1225838"/>
                    </a:lnTo>
                    <a:lnTo>
                      <a:pt x="0" y="262"/>
                    </a:lnTo>
                    <a:lnTo>
                      <a:pt x="453975" y="0"/>
                    </a:lnTo>
                  </a:path>
                </a:pathLst>
              </a:custGeom>
              <a:noFill/>
              <a:ln w="76200">
                <a:gradFill>
                  <a:gsLst>
                    <a:gs pos="0">
                      <a:schemeClr val="bg1"/>
                    </a:gs>
                    <a:gs pos="100000">
                      <a:srgbClr val="E5EAED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DF13DA8-52AB-F0F5-1443-4DC359E83DE2}"/>
                </a:ext>
              </a:extLst>
            </p:cNvPr>
            <p:cNvGrpSpPr/>
            <p:nvPr/>
          </p:nvGrpSpPr>
          <p:grpSpPr>
            <a:xfrm>
              <a:off x="4898092" y="807124"/>
              <a:ext cx="1257022" cy="1225838"/>
              <a:chOff x="4898092" y="807124"/>
              <a:chExt cx="1257022" cy="1225838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750F4E91-1983-4C2B-E94C-A31F3D46A9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98092" y="1401863"/>
                <a:ext cx="803047" cy="0"/>
              </a:xfrm>
              <a:prstGeom prst="line">
                <a:avLst/>
              </a:prstGeom>
              <a:ln w="76200">
                <a:gradFill flip="none" rotWithShape="1">
                  <a:gsLst>
                    <a:gs pos="0">
                      <a:schemeClr val="bg1"/>
                    </a:gs>
                    <a:gs pos="100000">
                      <a:srgbClr val="E5EAED"/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D1753EE0-6458-9935-892D-F5430CF9ABD4}"/>
                  </a:ext>
                </a:extLst>
              </p:cNvPr>
              <p:cNvSpPr/>
              <p:nvPr/>
            </p:nvSpPr>
            <p:spPr>
              <a:xfrm>
                <a:off x="5701139" y="807124"/>
                <a:ext cx="453975" cy="1225838"/>
              </a:xfrm>
              <a:custGeom>
                <a:avLst/>
                <a:gdLst>
                  <a:gd name="connsiteX0" fmla="*/ 0 w 357295"/>
                  <a:gd name="connsiteY0" fmla="*/ 0 h 1225576"/>
                  <a:gd name="connsiteX1" fmla="*/ 357295 w 357295"/>
                  <a:gd name="connsiteY1" fmla="*/ 0 h 1225576"/>
                  <a:gd name="connsiteX2" fmla="*/ 357295 w 357295"/>
                  <a:gd name="connsiteY2" fmla="*/ 1225576 h 1225576"/>
                  <a:gd name="connsiteX3" fmla="*/ 0 w 357295"/>
                  <a:gd name="connsiteY3" fmla="*/ 1225576 h 1225576"/>
                  <a:gd name="connsiteX4" fmla="*/ 0 w 357295"/>
                  <a:gd name="connsiteY4" fmla="*/ 0 h 1225576"/>
                  <a:gd name="connsiteX0" fmla="*/ 357295 w 448735"/>
                  <a:gd name="connsiteY0" fmla="*/ 1225576 h 1225576"/>
                  <a:gd name="connsiteX1" fmla="*/ 0 w 448735"/>
                  <a:gd name="connsiteY1" fmla="*/ 1225576 h 1225576"/>
                  <a:gd name="connsiteX2" fmla="*/ 0 w 448735"/>
                  <a:gd name="connsiteY2" fmla="*/ 0 h 1225576"/>
                  <a:gd name="connsiteX3" fmla="*/ 448735 w 448735"/>
                  <a:gd name="connsiteY3" fmla="*/ 91440 h 1225576"/>
                  <a:gd name="connsiteX0" fmla="*/ 357295 w 448735"/>
                  <a:gd name="connsiteY0" fmla="*/ 1225576 h 1225576"/>
                  <a:gd name="connsiteX1" fmla="*/ 0 w 448735"/>
                  <a:gd name="connsiteY1" fmla="*/ 1225576 h 1225576"/>
                  <a:gd name="connsiteX2" fmla="*/ 0 w 448735"/>
                  <a:gd name="connsiteY2" fmla="*/ 0 h 1225576"/>
                  <a:gd name="connsiteX3" fmla="*/ 448735 w 448735"/>
                  <a:gd name="connsiteY3" fmla="*/ 91440 h 1225576"/>
                  <a:gd name="connsiteX0" fmla="*/ 357295 w 453975"/>
                  <a:gd name="connsiteY0" fmla="*/ 1225838 h 1225838"/>
                  <a:gd name="connsiteX1" fmla="*/ 0 w 453975"/>
                  <a:gd name="connsiteY1" fmla="*/ 1225838 h 1225838"/>
                  <a:gd name="connsiteX2" fmla="*/ 0 w 453975"/>
                  <a:gd name="connsiteY2" fmla="*/ 262 h 1225838"/>
                  <a:gd name="connsiteX3" fmla="*/ 453975 w 453975"/>
                  <a:gd name="connsiteY3" fmla="*/ 0 h 1225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3975" h="1225838">
                    <a:moveTo>
                      <a:pt x="357295" y="1225838"/>
                    </a:moveTo>
                    <a:lnTo>
                      <a:pt x="0" y="1225838"/>
                    </a:lnTo>
                    <a:lnTo>
                      <a:pt x="0" y="262"/>
                    </a:lnTo>
                    <a:lnTo>
                      <a:pt x="453975" y="0"/>
                    </a:lnTo>
                  </a:path>
                </a:pathLst>
              </a:custGeom>
              <a:noFill/>
              <a:ln w="76200">
                <a:gradFill>
                  <a:gsLst>
                    <a:gs pos="0">
                      <a:schemeClr val="bg1"/>
                    </a:gs>
                    <a:gs pos="100000">
                      <a:srgbClr val="E5EAED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A06C7C2-DFE0-52C9-CE48-056A78A05BEA}"/>
                </a:ext>
              </a:extLst>
            </p:cNvPr>
            <p:cNvGrpSpPr/>
            <p:nvPr/>
          </p:nvGrpSpPr>
          <p:grpSpPr>
            <a:xfrm>
              <a:off x="6042250" y="4736647"/>
              <a:ext cx="2263896" cy="1051249"/>
              <a:chOff x="288854" y="2513044"/>
              <a:chExt cx="2263896" cy="1051249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FA6DA595-FE55-B4EB-C3D9-5A6A8BA7A40F}"/>
                  </a:ext>
                </a:extLst>
              </p:cNvPr>
              <p:cNvGrpSpPr/>
              <p:nvPr/>
            </p:nvGrpSpPr>
            <p:grpSpPr>
              <a:xfrm>
                <a:off x="288854" y="2513044"/>
                <a:ext cx="2263896" cy="1051249"/>
                <a:chOff x="288854" y="2513044"/>
                <a:chExt cx="2263896" cy="1051249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A1189B53-55F0-A027-675F-E6AEE9E3CD75}"/>
                    </a:ext>
                  </a:extLst>
                </p:cNvPr>
                <p:cNvSpPr/>
                <p:nvPr/>
              </p:nvSpPr>
              <p:spPr>
                <a:xfrm>
                  <a:off x="2239550" y="2892583"/>
                  <a:ext cx="313200" cy="288608"/>
                </a:xfrm>
                <a:prstGeom prst="ellipse">
                  <a:avLst/>
                </a:prstGeom>
                <a:gradFill>
                  <a:gsLst>
                    <a:gs pos="0">
                      <a:srgbClr val="0046AB"/>
                    </a:gs>
                    <a:gs pos="100000">
                      <a:srgbClr val="0C94C0"/>
                    </a:gs>
                  </a:gsLst>
                  <a:lin ang="5400000" scaled="1"/>
                </a:gradFill>
                <a:ln w="47625">
                  <a:gradFill>
                    <a:gsLst>
                      <a:gs pos="0">
                        <a:srgbClr val="D9E0E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: Diagonal Corners Rounded 31">
                  <a:extLst>
                    <a:ext uri="{FF2B5EF4-FFF2-40B4-BE49-F238E27FC236}">
                      <a16:creationId xmlns:a16="http://schemas.microsoft.com/office/drawing/2014/main" id="{2A54418F-6F59-6014-CB87-413680B6A70A}"/>
                    </a:ext>
                  </a:extLst>
                </p:cNvPr>
                <p:cNvSpPr/>
                <p:nvPr/>
              </p:nvSpPr>
              <p:spPr>
                <a:xfrm flipH="1">
                  <a:off x="566054" y="2513044"/>
                  <a:ext cx="1878563" cy="1051249"/>
                </a:xfrm>
                <a:prstGeom prst="round2DiagRect">
                  <a:avLst>
                    <a:gd name="adj1" fmla="val 35138"/>
                    <a:gd name="adj2" fmla="val 0"/>
                  </a:avLst>
                </a:prstGeom>
                <a:gradFill>
                  <a:gsLst>
                    <a:gs pos="0">
                      <a:srgbClr val="FAFAFA"/>
                    </a:gs>
                    <a:gs pos="100000">
                      <a:srgbClr val="E5EAED"/>
                    </a:gs>
                  </a:gsLst>
                  <a:lin ang="5400000" scaled="1"/>
                </a:gradFill>
                <a:ln w="25400">
                  <a:gradFill>
                    <a:gsLst>
                      <a:gs pos="0">
                        <a:srgbClr val="E5EAE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8BE664FE-3901-C30B-7F9E-DCEBBF9B26A1}"/>
                    </a:ext>
                  </a:extLst>
                </p:cNvPr>
                <p:cNvSpPr/>
                <p:nvPr/>
              </p:nvSpPr>
              <p:spPr>
                <a:xfrm>
                  <a:off x="288854" y="2760481"/>
                  <a:ext cx="554400" cy="552812"/>
                </a:xfrm>
                <a:prstGeom prst="ellipse">
                  <a:avLst/>
                </a:prstGeom>
                <a:gradFill>
                  <a:gsLst>
                    <a:gs pos="0">
                      <a:srgbClr val="0046AB"/>
                    </a:gs>
                    <a:gs pos="100000">
                      <a:srgbClr val="0C94C0"/>
                    </a:gs>
                  </a:gsLst>
                  <a:lin ang="5400000" scaled="1"/>
                </a:gradFill>
                <a:ln w="47625">
                  <a:gradFill>
                    <a:gsLst>
                      <a:gs pos="0">
                        <a:srgbClr val="D9E0E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CuadroTexto 42">
                  <a:extLst>
                    <a:ext uri="{FF2B5EF4-FFF2-40B4-BE49-F238E27FC236}">
                      <a16:creationId xmlns:a16="http://schemas.microsoft.com/office/drawing/2014/main" id="{AEA8867F-51D5-257F-2477-28175DEBF177}"/>
                    </a:ext>
                  </a:extLst>
                </p:cNvPr>
                <p:cNvSpPr txBox="1"/>
                <p:nvPr/>
              </p:nvSpPr>
              <p:spPr>
                <a:xfrm>
                  <a:off x="772266" y="2958745"/>
                  <a:ext cx="154453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600"/>
                    </a:lnSpc>
                  </a:pPr>
                  <a:r>
                    <a:rPr lang="es-ES" sz="500" dirty="0">
                      <a:latin typeface="Quicksand" pitchFamily="2" charset="0"/>
                    </a:rPr>
                    <a:t>Escribe  texto aquí. Escribe  texto aquí. </a:t>
                  </a:r>
                </a:p>
                <a:p>
                  <a:pPr algn="ctr">
                    <a:lnSpc>
                      <a:spcPts val="600"/>
                    </a:lnSpc>
                  </a:pPr>
                  <a:r>
                    <a:rPr lang="es-ES" sz="500" dirty="0">
                      <a:latin typeface="Quicksand" pitchFamily="2" charset="0"/>
                    </a:rPr>
                    <a:t>Escribe  texto aquí. Escribe  texto aquí. </a:t>
                  </a:r>
                </a:p>
                <a:p>
                  <a:pPr algn="ctr">
                    <a:lnSpc>
                      <a:spcPts val="600"/>
                    </a:lnSpc>
                  </a:pPr>
                  <a:r>
                    <a:rPr lang="es-ES" sz="500" dirty="0">
                      <a:latin typeface="Quicksand" pitchFamily="2" charset="0"/>
                    </a:rPr>
                    <a:t>Escribe  texto aquí. Escribe  texto aquí. </a:t>
                  </a:r>
                </a:p>
                <a:p>
                  <a:pPr algn="ctr">
                    <a:lnSpc>
                      <a:spcPts val="600"/>
                    </a:lnSpc>
                  </a:pPr>
                  <a:r>
                    <a:rPr lang="es-ES" sz="500" dirty="0">
                      <a:latin typeface="Quicksand" pitchFamily="2" charset="0"/>
                    </a:rPr>
                    <a:t>Escribe  texto aquí. Escribe  texto aquí. </a:t>
                  </a:r>
                </a:p>
              </p:txBody>
            </p:sp>
            <p:sp>
              <p:nvSpPr>
                <p:cNvPr id="37" name="CuadroTexto 201">
                  <a:extLst>
                    <a:ext uri="{FF2B5EF4-FFF2-40B4-BE49-F238E27FC236}">
                      <a16:creationId xmlns:a16="http://schemas.microsoft.com/office/drawing/2014/main" id="{03546071-AB34-F614-AC31-5B7B071FE156}"/>
                    </a:ext>
                  </a:extLst>
                </p:cNvPr>
                <p:cNvSpPr txBox="1"/>
                <p:nvPr/>
              </p:nvSpPr>
              <p:spPr>
                <a:xfrm>
                  <a:off x="816488" y="2784418"/>
                  <a:ext cx="1692040" cy="250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1200"/>
                    </a:lnSpc>
                  </a:pPr>
                  <a:r>
                    <a:rPr lang="es-ES" sz="1200" dirty="0">
                      <a:gradFill flip="none" rotWithShape="1">
                        <a:gsLst>
                          <a:gs pos="0">
                            <a:srgbClr val="0C94C0"/>
                          </a:gs>
                          <a:gs pos="100000">
                            <a:srgbClr val="0046AB"/>
                          </a:gs>
                        </a:gsLst>
                        <a:lin ang="10800000" scaled="1"/>
                        <a:tileRect/>
                      </a:gradFill>
                      <a:latin typeface="LEMON MILK Bold" panose="00000800000000000000" pitchFamily="50" charset="0"/>
                    </a:rPr>
                    <a:t>TÍTULO</a:t>
                  </a:r>
                  <a:endParaRPr lang="es-ES" sz="1200" dirty="0">
                    <a:gradFill flip="none" rotWithShape="1">
                      <a:gsLst>
                        <a:gs pos="0">
                          <a:srgbClr val="0C94C0"/>
                        </a:gs>
                        <a:gs pos="100000">
                          <a:srgbClr val="0046AB"/>
                        </a:gs>
                      </a:gsLst>
                      <a:lin ang="10800000" scaled="1"/>
                      <a:tileRect/>
                    </a:gradFill>
                    <a:latin typeface="LEMON MILK Light" panose="00000400000000000000" pitchFamily="50" charset="0"/>
                  </a:endParaRPr>
                </a:p>
              </p:txBody>
            </p:sp>
          </p:grp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ABE640E-A299-E4A2-02B4-E68786AA9713}"/>
                  </a:ext>
                </a:extLst>
              </p:cNvPr>
              <p:cNvSpPr/>
              <p:nvPr/>
            </p:nvSpPr>
            <p:spPr>
              <a:xfrm>
                <a:off x="1231219" y="3400022"/>
                <a:ext cx="462510" cy="45720"/>
              </a:xfrm>
              <a:custGeom>
                <a:avLst/>
                <a:gdLst>
                  <a:gd name="connsiteX0" fmla="*/ 439650 w 462510"/>
                  <a:gd name="connsiteY0" fmla="*/ 0 h 45720"/>
                  <a:gd name="connsiteX1" fmla="*/ 462510 w 462510"/>
                  <a:gd name="connsiteY1" fmla="*/ 22860 h 45720"/>
                  <a:gd name="connsiteX2" fmla="*/ 439650 w 462510"/>
                  <a:gd name="connsiteY2" fmla="*/ 45720 h 45720"/>
                  <a:gd name="connsiteX3" fmla="*/ 416790 w 462510"/>
                  <a:gd name="connsiteY3" fmla="*/ 22860 h 45720"/>
                  <a:gd name="connsiteX4" fmla="*/ 439650 w 462510"/>
                  <a:gd name="connsiteY4" fmla="*/ 0 h 45720"/>
                  <a:gd name="connsiteX5" fmla="*/ 307534 w 462510"/>
                  <a:gd name="connsiteY5" fmla="*/ 0 h 45720"/>
                  <a:gd name="connsiteX6" fmla="*/ 330394 w 462510"/>
                  <a:gd name="connsiteY6" fmla="*/ 22860 h 45720"/>
                  <a:gd name="connsiteX7" fmla="*/ 307534 w 462510"/>
                  <a:gd name="connsiteY7" fmla="*/ 45720 h 45720"/>
                  <a:gd name="connsiteX8" fmla="*/ 284674 w 462510"/>
                  <a:gd name="connsiteY8" fmla="*/ 22860 h 45720"/>
                  <a:gd name="connsiteX9" fmla="*/ 307534 w 462510"/>
                  <a:gd name="connsiteY9" fmla="*/ 0 h 45720"/>
                  <a:gd name="connsiteX10" fmla="*/ 154976 w 462510"/>
                  <a:gd name="connsiteY10" fmla="*/ 0 h 45720"/>
                  <a:gd name="connsiteX11" fmla="*/ 177836 w 462510"/>
                  <a:gd name="connsiteY11" fmla="*/ 22860 h 45720"/>
                  <a:gd name="connsiteX12" fmla="*/ 154976 w 462510"/>
                  <a:gd name="connsiteY12" fmla="*/ 45720 h 45720"/>
                  <a:gd name="connsiteX13" fmla="*/ 132116 w 462510"/>
                  <a:gd name="connsiteY13" fmla="*/ 22860 h 45720"/>
                  <a:gd name="connsiteX14" fmla="*/ 154976 w 462510"/>
                  <a:gd name="connsiteY14" fmla="*/ 0 h 45720"/>
                  <a:gd name="connsiteX15" fmla="*/ 22860 w 462510"/>
                  <a:gd name="connsiteY15" fmla="*/ 0 h 45720"/>
                  <a:gd name="connsiteX16" fmla="*/ 45720 w 462510"/>
                  <a:gd name="connsiteY16" fmla="*/ 22860 h 45720"/>
                  <a:gd name="connsiteX17" fmla="*/ 22860 w 462510"/>
                  <a:gd name="connsiteY17" fmla="*/ 45720 h 45720"/>
                  <a:gd name="connsiteX18" fmla="*/ 0 w 462510"/>
                  <a:gd name="connsiteY18" fmla="*/ 22860 h 45720"/>
                  <a:gd name="connsiteX19" fmla="*/ 22860 w 462510"/>
                  <a:gd name="connsiteY19" fmla="*/ 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62510" h="45720">
                    <a:moveTo>
                      <a:pt x="439650" y="0"/>
                    </a:moveTo>
                    <a:cubicBezTo>
                      <a:pt x="452275" y="0"/>
                      <a:pt x="462510" y="10235"/>
                      <a:pt x="462510" y="22860"/>
                    </a:cubicBezTo>
                    <a:cubicBezTo>
                      <a:pt x="462510" y="35485"/>
                      <a:pt x="452275" y="45720"/>
                      <a:pt x="439650" y="45720"/>
                    </a:cubicBezTo>
                    <a:cubicBezTo>
                      <a:pt x="427025" y="45720"/>
                      <a:pt x="416790" y="35485"/>
                      <a:pt x="416790" y="22860"/>
                    </a:cubicBezTo>
                    <a:cubicBezTo>
                      <a:pt x="416790" y="10235"/>
                      <a:pt x="427025" y="0"/>
                      <a:pt x="439650" y="0"/>
                    </a:cubicBezTo>
                    <a:close/>
                    <a:moveTo>
                      <a:pt x="307534" y="0"/>
                    </a:moveTo>
                    <a:cubicBezTo>
                      <a:pt x="320159" y="0"/>
                      <a:pt x="330394" y="10235"/>
                      <a:pt x="330394" y="22860"/>
                    </a:cubicBezTo>
                    <a:cubicBezTo>
                      <a:pt x="330394" y="35485"/>
                      <a:pt x="320159" y="45720"/>
                      <a:pt x="307534" y="45720"/>
                    </a:cubicBezTo>
                    <a:cubicBezTo>
                      <a:pt x="294909" y="45720"/>
                      <a:pt x="284674" y="35485"/>
                      <a:pt x="284674" y="22860"/>
                    </a:cubicBezTo>
                    <a:cubicBezTo>
                      <a:pt x="284674" y="10235"/>
                      <a:pt x="294909" y="0"/>
                      <a:pt x="307534" y="0"/>
                    </a:cubicBezTo>
                    <a:close/>
                    <a:moveTo>
                      <a:pt x="154976" y="0"/>
                    </a:moveTo>
                    <a:cubicBezTo>
                      <a:pt x="167601" y="0"/>
                      <a:pt x="177836" y="10235"/>
                      <a:pt x="177836" y="22860"/>
                    </a:cubicBezTo>
                    <a:cubicBezTo>
                      <a:pt x="177836" y="35485"/>
                      <a:pt x="167601" y="45720"/>
                      <a:pt x="154976" y="45720"/>
                    </a:cubicBezTo>
                    <a:cubicBezTo>
                      <a:pt x="142351" y="45720"/>
                      <a:pt x="132116" y="35485"/>
                      <a:pt x="132116" y="22860"/>
                    </a:cubicBezTo>
                    <a:cubicBezTo>
                      <a:pt x="132116" y="10235"/>
                      <a:pt x="142351" y="0"/>
                      <a:pt x="154976" y="0"/>
                    </a:cubicBezTo>
                    <a:close/>
                    <a:moveTo>
                      <a:pt x="22860" y="0"/>
                    </a:moveTo>
                    <a:cubicBezTo>
                      <a:pt x="35485" y="0"/>
                      <a:pt x="45720" y="10235"/>
                      <a:pt x="45720" y="22860"/>
                    </a:cubicBezTo>
                    <a:cubicBezTo>
                      <a:pt x="45720" y="35485"/>
                      <a:pt x="35485" y="45720"/>
                      <a:pt x="22860" y="45720"/>
                    </a:cubicBezTo>
                    <a:cubicBezTo>
                      <a:pt x="10235" y="45720"/>
                      <a:pt x="0" y="35485"/>
                      <a:pt x="0" y="22860"/>
                    </a:cubicBezTo>
                    <a:cubicBezTo>
                      <a:pt x="0" y="10235"/>
                      <a:pt x="10235" y="0"/>
                      <a:pt x="2286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46AB"/>
                  </a:gs>
                  <a:gs pos="100000">
                    <a:srgbClr val="0C94C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0932AD9-A284-F4AB-205F-ED2D10F17A84}"/>
                </a:ext>
              </a:extLst>
            </p:cNvPr>
            <p:cNvGrpSpPr/>
            <p:nvPr/>
          </p:nvGrpSpPr>
          <p:grpSpPr>
            <a:xfrm>
              <a:off x="6042250" y="285879"/>
              <a:ext cx="2263896" cy="1051249"/>
              <a:chOff x="288854" y="2513044"/>
              <a:chExt cx="2263896" cy="1051249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B44E1364-7BD9-0D7D-428E-A8540779E21D}"/>
                  </a:ext>
                </a:extLst>
              </p:cNvPr>
              <p:cNvGrpSpPr/>
              <p:nvPr/>
            </p:nvGrpSpPr>
            <p:grpSpPr>
              <a:xfrm>
                <a:off x="288854" y="2513044"/>
                <a:ext cx="2263896" cy="1051249"/>
                <a:chOff x="288854" y="2513044"/>
                <a:chExt cx="2263896" cy="1051249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42B969EA-6F89-373C-F55A-91F9FCEE2850}"/>
                    </a:ext>
                  </a:extLst>
                </p:cNvPr>
                <p:cNvSpPr/>
                <p:nvPr/>
              </p:nvSpPr>
              <p:spPr>
                <a:xfrm>
                  <a:off x="2239550" y="2892583"/>
                  <a:ext cx="313200" cy="288608"/>
                </a:xfrm>
                <a:prstGeom prst="ellipse">
                  <a:avLst/>
                </a:prstGeom>
                <a:gradFill>
                  <a:gsLst>
                    <a:gs pos="0">
                      <a:srgbClr val="0046AB"/>
                    </a:gs>
                    <a:gs pos="100000">
                      <a:srgbClr val="0C94C0"/>
                    </a:gs>
                  </a:gsLst>
                  <a:lin ang="5400000" scaled="1"/>
                </a:gradFill>
                <a:ln w="47625">
                  <a:gradFill>
                    <a:gsLst>
                      <a:gs pos="0">
                        <a:srgbClr val="D9E0E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: Diagonal Corners Rounded 41">
                  <a:extLst>
                    <a:ext uri="{FF2B5EF4-FFF2-40B4-BE49-F238E27FC236}">
                      <a16:creationId xmlns:a16="http://schemas.microsoft.com/office/drawing/2014/main" id="{945D6DD2-0884-09A9-2C8C-B76D6782EAB3}"/>
                    </a:ext>
                  </a:extLst>
                </p:cNvPr>
                <p:cNvSpPr/>
                <p:nvPr/>
              </p:nvSpPr>
              <p:spPr>
                <a:xfrm flipH="1">
                  <a:off x="566054" y="2513044"/>
                  <a:ext cx="1878563" cy="1051249"/>
                </a:xfrm>
                <a:prstGeom prst="round2DiagRect">
                  <a:avLst>
                    <a:gd name="adj1" fmla="val 35138"/>
                    <a:gd name="adj2" fmla="val 0"/>
                  </a:avLst>
                </a:prstGeom>
                <a:gradFill>
                  <a:gsLst>
                    <a:gs pos="0">
                      <a:srgbClr val="FAFAFA"/>
                    </a:gs>
                    <a:gs pos="100000">
                      <a:srgbClr val="E5EAED"/>
                    </a:gs>
                  </a:gsLst>
                  <a:lin ang="5400000" scaled="1"/>
                </a:gradFill>
                <a:ln w="25400">
                  <a:gradFill>
                    <a:gsLst>
                      <a:gs pos="0">
                        <a:srgbClr val="E5EAE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CE760CE2-27D0-12B5-43BC-FF1469724195}"/>
                    </a:ext>
                  </a:extLst>
                </p:cNvPr>
                <p:cNvSpPr/>
                <p:nvPr/>
              </p:nvSpPr>
              <p:spPr>
                <a:xfrm>
                  <a:off x="288854" y="2760481"/>
                  <a:ext cx="554400" cy="552812"/>
                </a:xfrm>
                <a:prstGeom prst="ellipse">
                  <a:avLst/>
                </a:prstGeom>
                <a:gradFill>
                  <a:gsLst>
                    <a:gs pos="0">
                      <a:srgbClr val="0046AB"/>
                    </a:gs>
                    <a:gs pos="100000">
                      <a:srgbClr val="0C94C0"/>
                    </a:gs>
                  </a:gsLst>
                  <a:lin ang="5400000" scaled="1"/>
                </a:gradFill>
                <a:ln w="47625">
                  <a:gradFill>
                    <a:gsLst>
                      <a:gs pos="0">
                        <a:srgbClr val="D9E0E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CuadroTexto 42">
                  <a:extLst>
                    <a:ext uri="{FF2B5EF4-FFF2-40B4-BE49-F238E27FC236}">
                      <a16:creationId xmlns:a16="http://schemas.microsoft.com/office/drawing/2014/main" id="{033A4448-849B-239C-9187-9A38DB81BC57}"/>
                    </a:ext>
                  </a:extLst>
                </p:cNvPr>
                <p:cNvSpPr txBox="1"/>
                <p:nvPr/>
              </p:nvSpPr>
              <p:spPr>
                <a:xfrm>
                  <a:off x="772266" y="2958745"/>
                  <a:ext cx="154453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600"/>
                    </a:lnSpc>
                  </a:pPr>
                  <a:r>
                    <a:rPr lang="es-ES" sz="500" dirty="0">
                      <a:latin typeface="Quicksand" pitchFamily="2" charset="0"/>
                    </a:rPr>
                    <a:t>Escribe  texto aquí. Escribe  texto aquí. </a:t>
                  </a:r>
                </a:p>
                <a:p>
                  <a:pPr algn="ctr">
                    <a:lnSpc>
                      <a:spcPts val="600"/>
                    </a:lnSpc>
                  </a:pPr>
                  <a:r>
                    <a:rPr lang="es-ES" sz="500" dirty="0">
                      <a:latin typeface="Quicksand" pitchFamily="2" charset="0"/>
                    </a:rPr>
                    <a:t>Escribe  texto aquí. Escribe  texto aquí. </a:t>
                  </a:r>
                </a:p>
                <a:p>
                  <a:pPr algn="ctr">
                    <a:lnSpc>
                      <a:spcPts val="600"/>
                    </a:lnSpc>
                  </a:pPr>
                  <a:r>
                    <a:rPr lang="es-ES" sz="500" dirty="0">
                      <a:latin typeface="Quicksand" pitchFamily="2" charset="0"/>
                    </a:rPr>
                    <a:t>Escribe  texto aquí. Escribe  texto aquí. </a:t>
                  </a:r>
                </a:p>
                <a:p>
                  <a:pPr algn="ctr">
                    <a:lnSpc>
                      <a:spcPts val="600"/>
                    </a:lnSpc>
                  </a:pPr>
                  <a:r>
                    <a:rPr lang="es-ES" sz="500" dirty="0">
                      <a:latin typeface="Quicksand" pitchFamily="2" charset="0"/>
                    </a:rPr>
                    <a:t>Escribe  texto aquí. Escribe  texto aquí. </a:t>
                  </a:r>
                </a:p>
              </p:txBody>
            </p:sp>
            <p:sp>
              <p:nvSpPr>
                <p:cNvPr id="46" name="CuadroTexto 201">
                  <a:extLst>
                    <a:ext uri="{FF2B5EF4-FFF2-40B4-BE49-F238E27FC236}">
                      <a16:creationId xmlns:a16="http://schemas.microsoft.com/office/drawing/2014/main" id="{5C57BA72-883B-5379-9D84-98AA58EA3D11}"/>
                    </a:ext>
                  </a:extLst>
                </p:cNvPr>
                <p:cNvSpPr txBox="1"/>
                <p:nvPr/>
              </p:nvSpPr>
              <p:spPr>
                <a:xfrm>
                  <a:off x="816488" y="2784418"/>
                  <a:ext cx="1692040" cy="250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1200"/>
                    </a:lnSpc>
                  </a:pPr>
                  <a:r>
                    <a:rPr lang="es-ES" sz="1200" dirty="0">
                      <a:gradFill flip="none" rotWithShape="1">
                        <a:gsLst>
                          <a:gs pos="0">
                            <a:srgbClr val="0C94C0"/>
                          </a:gs>
                          <a:gs pos="100000">
                            <a:srgbClr val="0046AB"/>
                          </a:gs>
                        </a:gsLst>
                        <a:lin ang="10800000" scaled="1"/>
                        <a:tileRect/>
                      </a:gradFill>
                      <a:latin typeface="LEMON MILK Bold" panose="00000800000000000000" pitchFamily="50" charset="0"/>
                    </a:rPr>
                    <a:t>TÍTULO</a:t>
                  </a:r>
                  <a:endParaRPr lang="es-ES" sz="1200" dirty="0">
                    <a:gradFill flip="none" rotWithShape="1">
                      <a:gsLst>
                        <a:gs pos="0">
                          <a:srgbClr val="0C94C0"/>
                        </a:gs>
                        <a:gs pos="100000">
                          <a:srgbClr val="0046AB"/>
                        </a:gs>
                      </a:gsLst>
                      <a:lin ang="10800000" scaled="1"/>
                      <a:tileRect/>
                    </a:gradFill>
                    <a:latin typeface="LEMON MILK Light" panose="00000400000000000000" pitchFamily="50" charset="0"/>
                  </a:endParaRPr>
                </a:p>
              </p:txBody>
            </p:sp>
          </p:grp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CD49C3E-2F60-2C66-2DB1-EBE36B62C777}"/>
                  </a:ext>
                </a:extLst>
              </p:cNvPr>
              <p:cNvSpPr/>
              <p:nvPr/>
            </p:nvSpPr>
            <p:spPr>
              <a:xfrm>
                <a:off x="1231219" y="3400022"/>
                <a:ext cx="462510" cy="45720"/>
              </a:xfrm>
              <a:custGeom>
                <a:avLst/>
                <a:gdLst>
                  <a:gd name="connsiteX0" fmla="*/ 439650 w 462510"/>
                  <a:gd name="connsiteY0" fmla="*/ 0 h 45720"/>
                  <a:gd name="connsiteX1" fmla="*/ 462510 w 462510"/>
                  <a:gd name="connsiteY1" fmla="*/ 22860 h 45720"/>
                  <a:gd name="connsiteX2" fmla="*/ 439650 w 462510"/>
                  <a:gd name="connsiteY2" fmla="*/ 45720 h 45720"/>
                  <a:gd name="connsiteX3" fmla="*/ 416790 w 462510"/>
                  <a:gd name="connsiteY3" fmla="*/ 22860 h 45720"/>
                  <a:gd name="connsiteX4" fmla="*/ 439650 w 462510"/>
                  <a:gd name="connsiteY4" fmla="*/ 0 h 45720"/>
                  <a:gd name="connsiteX5" fmla="*/ 307534 w 462510"/>
                  <a:gd name="connsiteY5" fmla="*/ 0 h 45720"/>
                  <a:gd name="connsiteX6" fmla="*/ 330394 w 462510"/>
                  <a:gd name="connsiteY6" fmla="*/ 22860 h 45720"/>
                  <a:gd name="connsiteX7" fmla="*/ 307534 w 462510"/>
                  <a:gd name="connsiteY7" fmla="*/ 45720 h 45720"/>
                  <a:gd name="connsiteX8" fmla="*/ 284674 w 462510"/>
                  <a:gd name="connsiteY8" fmla="*/ 22860 h 45720"/>
                  <a:gd name="connsiteX9" fmla="*/ 307534 w 462510"/>
                  <a:gd name="connsiteY9" fmla="*/ 0 h 45720"/>
                  <a:gd name="connsiteX10" fmla="*/ 154976 w 462510"/>
                  <a:gd name="connsiteY10" fmla="*/ 0 h 45720"/>
                  <a:gd name="connsiteX11" fmla="*/ 177836 w 462510"/>
                  <a:gd name="connsiteY11" fmla="*/ 22860 h 45720"/>
                  <a:gd name="connsiteX12" fmla="*/ 154976 w 462510"/>
                  <a:gd name="connsiteY12" fmla="*/ 45720 h 45720"/>
                  <a:gd name="connsiteX13" fmla="*/ 132116 w 462510"/>
                  <a:gd name="connsiteY13" fmla="*/ 22860 h 45720"/>
                  <a:gd name="connsiteX14" fmla="*/ 154976 w 462510"/>
                  <a:gd name="connsiteY14" fmla="*/ 0 h 45720"/>
                  <a:gd name="connsiteX15" fmla="*/ 22860 w 462510"/>
                  <a:gd name="connsiteY15" fmla="*/ 0 h 45720"/>
                  <a:gd name="connsiteX16" fmla="*/ 45720 w 462510"/>
                  <a:gd name="connsiteY16" fmla="*/ 22860 h 45720"/>
                  <a:gd name="connsiteX17" fmla="*/ 22860 w 462510"/>
                  <a:gd name="connsiteY17" fmla="*/ 45720 h 45720"/>
                  <a:gd name="connsiteX18" fmla="*/ 0 w 462510"/>
                  <a:gd name="connsiteY18" fmla="*/ 22860 h 45720"/>
                  <a:gd name="connsiteX19" fmla="*/ 22860 w 462510"/>
                  <a:gd name="connsiteY19" fmla="*/ 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62510" h="45720">
                    <a:moveTo>
                      <a:pt x="439650" y="0"/>
                    </a:moveTo>
                    <a:cubicBezTo>
                      <a:pt x="452275" y="0"/>
                      <a:pt x="462510" y="10235"/>
                      <a:pt x="462510" y="22860"/>
                    </a:cubicBezTo>
                    <a:cubicBezTo>
                      <a:pt x="462510" y="35485"/>
                      <a:pt x="452275" y="45720"/>
                      <a:pt x="439650" y="45720"/>
                    </a:cubicBezTo>
                    <a:cubicBezTo>
                      <a:pt x="427025" y="45720"/>
                      <a:pt x="416790" y="35485"/>
                      <a:pt x="416790" y="22860"/>
                    </a:cubicBezTo>
                    <a:cubicBezTo>
                      <a:pt x="416790" y="10235"/>
                      <a:pt x="427025" y="0"/>
                      <a:pt x="439650" y="0"/>
                    </a:cubicBezTo>
                    <a:close/>
                    <a:moveTo>
                      <a:pt x="307534" y="0"/>
                    </a:moveTo>
                    <a:cubicBezTo>
                      <a:pt x="320159" y="0"/>
                      <a:pt x="330394" y="10235"/>
                      <a:pt x="330394" y="22860"/>
                    </a:cubicBezTo>
                    <a:cubicBezTo>
                      <a:pt x="330394" y="35485"/>
                      <a:pt x="320159" y="45720"/>
                      <a:pt x="307534" y="45720"/>
                    </a:cubicBezTo>
                    <a:cubicBezTo>
                      <a:pt x="294909" y="45720"/>
                      <a:pt x="284674" y="35485"/>
                      <a:pt x="284674" y="22860"/>
                    </a:cubicBezTo>
                    <a:cubicBezTo>
                      <a:pt x="284674" y="10235"/>
                      <a:pt x="294909" y="0"/>
                      <a:pt x="307534" y="0"/>
                    </a:cubicBezTo>
                    <a:close/>
                    <a:moveTo>
                      <a:pt x="154976" y="0"/>
                    </a:moveTo>
                    <a:cubicBezTo>
                      <a:pt x="167601" y="0"/>
                      <a:pt x="177836" y="10235"/>
                      <a:pt x="177836" y="22860"/>
                    </a:cubicBezTo>
                    <a:cubicBezTo>
                      <a:pt x="177836" y="35485"/>
                      <a:pt x="167601" y="45720"/>
                      <a:pt x="154976" y="45720"/>
                    </a:cubicBezTo>
                    <a:cubicBezTo>
                      <a:pt x="142351" y="45720"/>
                      <a:pt x="132116" y="35485"/>
                      <a:pt x="132116" y="22860"/>
                    </a:cubicBezTo>
                    <a:cubicBezTo>
                      <a:pt x="132116" y="10235"/>
                      <a:pt x="142351" y="0"/>
                      <a:pt x="154976" y="0"/>
                    </a:cubicBezTo>
                    <a:close/>
                    <a:moveTo>
                      <a:pt x="22860" y="0"/>
                    </a:moveTo>
                    <a:cubicBezTo>
                      <a:pt x="35485" y="0"/>
                      <a:pt x="45720" y="10235"/>
                      <a:pt x="45720" y="22860"/>
                    </a:cubicBezTo>
                    <a:cubicBezTo>
                      <a:pt x="45720" y="35485"/>
                      <a:pt x="35485" y="45720"/>
                      <a:pt x="22860" y="45720"/>
                    </a:cubicBezTo>
                    <a:cubicBezTo>
                      <a:pt x="10235" y="45720"/>
                      <a:pt x="0" y="35485"/>
                      <a:pt x="0" y="22860"/>
                    </a:cubicBezTo>
                    <a:cubicBezTo>
                      <a:pt x="0" y="10235"/>
                      <a:pt x="10235" y="0"/>
                      <a:pt x="2286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46AB"/>
                  </a:gs>
                  <a:gs pos="100000">
                    <a:srgbClr val="0C94C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B586A51-47DB-7538-AA0A-58054087F3D7}"/>
                </a:ext>
              </a:extLst>
            </p:cNvPr>
            <p:cNvGrpSpPr/>
            <p:nvPr/>
          </p:nvGrpSpPr>
          <p:grpSpPr>
            <a:xfrm>
              <a:off x="6042250" y="1511455"/>
              <a:ext cx="2263896" cy="1051249"/>
              <a:chOff x="288854" y="2513044"/>
              <a:chExt cx="2263896" cy="1051249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6524EEC7-8964-DEFA-0997-045A59C9C8B0}"/>
                  </a:ext>
                </a:extLst>
              </p:cNvPr>
              <p:cNvGrpSpPr/>
              <p:nvPr/>
            </p:nvGrpSpPr>
            <p:grpSpPr>
              <a:xfrm>
                <a:off x="288854" y="2513044"/>
                <a:ext cx="2263896" cy="1051249"/>
                <a:chOff x="288854" y="2513044"/>
                <a:chExt cx="2263896" cy="1051249"/>
              </a:xfrm>
            </p:grpSpPr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7346C259-21B0-13AA-450B-D2257DF4F1C7}"/>
                    </a:ext>
                  </a:extLst>
                </p:cNvPr>
                <p:cNvSpPr/>
                <p:nvPr/>
              </p:nvSpPr>
              <p:spPr>
                <a:xfrm>
                  <a:off x="2239550" y="2892583"/>
                  <a:ext cx="313200" cy="28860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31076"/>
                    </a:gs>
                    <a:gs pos="100000">
                      <a:srgbClr val="FD3744"/>
                    </a:gs>
                  </a:gsLst>
                  <a:lin ang="10800000" scaled="1"/>
                  <a:tileRect/>
                </a:gradFill>
                <a:ln w="47625">
                  <a:gradFill>
                    <a:gsLst>
                      <a:gs pos="0">
                        <a:srgbClr val="D9E0E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: Diagonal Corners Rounded 50">
                  <a:extLst>
                    <a:ext uri="{FF2B5EF4-FFF2-40B4-BE49-F238E27FC236}">
                      <a16:creationId xmlns:a16="http://schemas.microsoft.com/office/drawing/2014/main" id="{340B3F6C-96EC-459B-ABC9-1274089D4EED}"/>
                    </a:ext>
                  </a:extLst>
                </p:cNvPr>
                <p:cNvSpPr/>
                <p:nvPr/>
              </p:nvSpPr>
              <p:spPr>
                <a:xfrm flipH="1">
                  <a:off x="566054" y="2513044"/>
                  <a:ext cx="1878563" cy="1051249"/>
                </a:xfrm>
                <a:prstGeom prst="round2DiagRect">
                  <a:avLst>
                    <a:gd name="adj1" fmla="val 35138"/>
                    <a:gd name="adj2" fmla="val 0"/>
                  </a:avLst>
                </a:prstGeom>
                <a:gradFill>
                  <a:gsLst>
                    <a:gs pos="0">
                      <a:srgbClr val="FAFAFA"/>
                    </a:gs>
                    <a:gs pos="100000">
                      <a:srgbClr val="E5EAED"/>
                    </a:gs>
                  </a:gsLst>
                  <a:lin ang="5400000" scaled="1"/>
                </a:gradFill>
                <a:ln w="25400">
                  <a:gradFill>
                    <a:gsLst>
                      <a:gs pos="0">
                        <a:srgbClr val="E5EAE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917B1504-5A82-75EC-847C-3C165FD76CE3}"/>
                    </a:ext>
                  </a:extLst>
                </p:cNvPr>
                <p:cNvSpPr/>
                <p:nvPr/>
              </p:nvSpPr>
              <p:spPr>
                <a:xfrm>
                  <a:off x="288854" y="2760481"/>
                  <a:ext cx="554400" cy="552812"/>
                </a:xfrm>
                <a:prstGeom prst="ellipse">
                  <a:avLst/>
                </a:prstGeom>
                <a:gradFill>
                  <a:gsLst>
                    <a:gs pos="0">
                      <a:srgbClr val="FD3744"/>
                    </a:gs>
                    <a:gs pos="100000">
                      <a:srgbClr val="C31076"/>
                    </a:gs>
                  </a:gsLst>
                  <a:lin ang="5400000" scaled="1"/>
                </a:gradFill>
                <a:ln w="47625">
                  <a:gradFill>
                    <a:gsLst>
                      <a:gs pos="0">
                        <a:srgbClr val="D9E0E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CuadroTexto 42">
                  <a:extLst>
                    <a:ext uri="{FF2B5EF4-FFF2-40B4-BE49-F238E27FC236}">
                      <a16:creationId xmlns:a16="http://schemas.microsoft.com/office/drawing/2014/main" id="{4A636171-095B-30EA-94AF-F51255C49BAC}"/>
                    </a:ext>
                  </a:extLst>
                </p:cNvPr>
                <p:cNvSpPr txBox="1"/>
                <p:nvPr/>
              </p:nvSpPr>
              <p:spPr>
                <a:xfrm>
                  <a:off x="772266" y="2958745"/>
                  <a:ext cx="154453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600"/>
                    </a:lnSpc>
                  </a:pPr>
                  <a:r>
                    <a:rPr lang="es-ES" sz="500" dirty="0">
                      <a:latin typeface="Quicksand" pitchFamily="2" charset="0"/>
                    </a:rPr>
                    <a:t>Escribe  texto aquí. Escribe  texto aquí. </a:t>
                  </a:r>
                </a:p>
                <a:p>
                  <a:pPr algn="ctr">
                    <a:lnSpc>
                      <a:spcPts val="600"/>
                    </a:lnSpc>
                  </a:pPr>
                  <a:r>
                    <a:rPr lang="es-ES" sz="500" dirty="0">
                      <a:latin typeface="Quicksand" pitchFamily="2" charset="0"/>
                    </a:rPr>
                    <a:t>Escribe  texto aquí. Escribe  texto aquí. </a:t>
                  </a:r>
                </a:p>
                <a:p>
                  <a:pPr algn="ctr">
                    <a:lnSpc>
                      <a:spcPts val="600"/>
                    </a:lnSpc>
                  </a:pPr>
                  <a:r>
                    <a:rPr lang="es-ES" sz="500" dirty="0">
                      <a:latin typeface="Quicksand" pitchFamily="2" charset="0"/>
                    </a:rPr>
                    <a:t>Escribe  texto aquí. Escribe  texto aquí. </a:t>
                  </a:r>
                </a:p>
                <a:p>
                  <a:pPr algn="ctr">
                    <a:lnSpc>
                      <a:spcPts val="600"/>
                    </a:lnSpc>
                  </a:pPr>
                  <a:r>
                    <a:rPr lang="es-ES" sz="500" dirty="0">
                      <a:latin typeface="Quicksand" pitchFamily="2" charset="0"/>
                    </a:rPr>
                    <a:t>Escribe  texto aquí. Escribe  texto aquí. </a:t>
                  </a:r>
                </a:p>
              </p:txBody>
            </p:sp>
            <p:sp>
              <p:nvSpPr>
                <p:cNvPr id="54" name="CuadroTexto 201">
                  <a:extLst>
                    <a:ext uri="{FF2B5EF4-FFF2-40B4-BE49-F238E27FC236}">
                      <a16:creationId xmlns:a16="http://schemas.microsoft.com/office/drawing/2014/main" id="{4175757B-6CAE-7C18-DE4E-B33DE0A8C23D}"/>
                    </a:ext>
                  </a:extLst>
                </p:cNvPr>
                <p:cNvSpPr txBox="1"/>
                <p:nvPr/>
              </p:nvSpPr>
              <p:spPr>
                <a:xfrm>
                  <a:off x="816488" y="2784418"/>
                  <a:ext cx="1692040" cy="250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1200"/>
                    </a:lnSpc>
                  </a:pPr>
                  <a:r>
                    <a:rPr lang="es-ES" sz="1200" dirty="0">
                      <a:gradFill flip="none" rotWithShape="1">
                        <a:gsLst>
                          <a:gs pos="0">
                            <a:srgbClr val="C31076"/>
                          </a:gs>
                          <a:gs pos="100000">
                            <a:srgbClr val="FD3744"/>
                          </a:gs>
                        </a:gsLst>
                        <a:lin ang="10800000" scaled="1"/>
                        <a:tileRect/>
                      </a:gradFill>
                      <a:latin typeface="LEMON MILK Bold" panose="00000800000000000000" pitchFamily="50" charset="0"/>
                    </a:rPr>
                    <a:t>TÍTULO</a:t>
                  </a:r>
                  <a:endParaRPr lang="es-ES" sz="1200" dirty="0">
                    <a:gradFill flip="none" rotWithShape="1">
                      <a:gsLst>
                        <a:gs pos="0">
                          <a:srgbClr val="C31076"/>
                        </a:gs>
                        <a:gs pos="100000">
                          <a:srgbClr val="FD3744"/>
                        </a:gs>
                      </a:gsLst>
                      <a:lin ang="10800000" scaled="1"/>
                      <a:tileRect/>
                    </a:gradFill>
                    <a:latin typeface="LEMON MILK Light" panose="00000400000000000000" pitchFamily="50" charset="0"/>
                  </a:endParaRPr>
                </a:p>
              </p:txBody>
            </p:sp>
          </p:grp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6F9562A-26B0-97BE-03BA-A1DE7A19D5BA}"/>
                  </a:ext>
                </a:extLst>
              </p:cNvPr>
              <p:cNvSpPr/>
              <p:nvPr/>
            </p:nvSpPr>
            <p:spPr>
              <a:xfrm>
                <a:off x="1231219" y="3400022"/>
                <a:ext cx="462510" cy="45720"/>
              </a:xfrm>
              <a:custGeom>
                <a:avLst/>
                <a:gdLst>
                  <a:gd name="connsiteX0" fmla="*/ 439650 w 462510"/>
                  <a:gd name="connsiteY0" fmla="*/ 0 h 45720"/>
                  <a:gd name="connsiteX1" fmla="*/ 462510 w 462510"/>
                  <a:gd name="connsiteY1" fmla="*/ 22860 h 45720"/>
                  <a:gd name="connsiteX2" fmla="*/ 439650 w 462510"/>
                  <a:gd name="connsiteY2" fmla="*/ 45720 h 45720"/>
                  <a:gd name="connsiteX3" fmla="*/ 416790 w 462510"/>
                  <a:gd name="connsiteY3" fmla="*/ 22860 h 45720"/>
                  <a:gd name="connsiteX4" fmla="*/ 439650 w 462510"/>
                  <a:gd name="connsiteY4" fmla="*/ 0 h 45720"/>
                  <a:gd name="connsiteX5" fmla="*/ 307534 w 462510"/>
                  <a:gd name="connsiteY5" fmla="*/ 0 h 45720"/>
                  <a:gd name="connsiteX6" fmla="*/ 330394 w 462510"/>
                  <a:gd name="connsiteY6" fmla="*/ 22860 h 45720"/>
                  <a:gd name="connsiteX7" fmla="*/ 307534 w 462510"/>
                  <a:gd name="connsiteY7" fmla="*/ 45720 h 45720"/>
                  <a:gd name="connsiteX8" fmla="*/ 284674 w 462510"/>
                  <a:gd name="connsiteY8" fmla="*/ 22860 h 45720"/>
                  <a:gd name="connsiteX9" fmla="*/ 307534 w 462510"/>
                  <a:gd name="connsiteY9" fmla="*/ 0 h 45720"/>
                  <a:gd name="connsiteX10" fmla="*/ 154976 w 462510"/>
                  <a:gd name="connsiteY10" fmla="*/ 0 h 45720"/>
                  <a:gd name="connsiteX11" fmla="*/ 177836 w 462510"/>
                  <a:gd name="connsiteY11" fmla="*/ 22860 h 45720"/>
                  <a:gd name="connsiteX12" fmla="*/ 154976 w 462510"/>
                  <a:gd name="connsiteY12" fmla="*/ 45720 h 45720"/>
                  <a:gd name="connsiteX13" fmla="*/ 132116 w 462510"/>
                  <a:gd name="connsiteY13" fmla="*/ 22860 h 45720"/>
                  <a:gd name="connsiteX14" fmla="*/ 154976 w 462510"/>
                  <a:gd name="connsiteY14" fmla="*/ 0 h 45720"/>
                  <a:gd name="connsiteX15" fmla="*/ 22860 w 462510"/>
                  <a:gd name="connsiteY15" fmla="*/ 0 h 45720"/>
                  <a:gd name="connsiteX16" fmla="*/ 45720 w 462510"/>
                  <a:gd name="connsiteY16" fmla="*/ 22860 h 45720"/>
                  <a:gd name="connsiteX17" fmla="*/ 22860 w 462510"/>
                  <a:gd name="connsiteY17" fmla="*/ 45720 h 45720"/>
                  <a:gd name="connsiteX18" fmla="*/ 0 w 462510"/>
                  <a:gd name="connsiteY18" fmla="*/ 22860 h 45720"/>
                  <a:gd name="connsiteX19" fmla="*/ 22860 w 462510"/>
                  <a:gd name="connsiteY19" fmla="*/ 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62510" h="45720">
                    <a:moveTo>
                      <a:pt x="439650" y="0"/>
                    </a:moveTo>
                    <a:cubicBezTo>
                      <a:pt x="452275" y="0"/>
                      <a:pt x="462510" y="10235"/>
                      <a:pt x="462510" y="22860"/>
                    </a:cubicBezTo>
                    <a:cubicBezTo>
                      <a:pt x="462510" y="35485"/>
                      <a:pt x="452275" y="45720"/>
                      <a:pt x="439650" y="45720"/>
                    </a:cubicBezTo>
                    <a:cubicBezTo>
                      <a:pt x="427025" y="45720"/>
                      <a:pt x="416790" y="35485"/>
                      <a:pt x="416790" y="22860"/>
                    </a:cubicBezTo>
                    <a:cubicBezTo>
                      <a:pt x="416790" y="10235"/>
                      <a:pt x="427025" y="0"/>
                      <a:pt x="439650" y="0"/>
                    </a:cubicBezTo>
                    <a:close/>
                    <a:moveTo>
                      <a:pt x="307534" y="0"/>
                    </a:moveTo>
                    <a:cubicBezTo>
                      <a:pt x="320159" y="0"/>
                      <a:pt x="330394" y="10235"/>
                      <a:pt x="330394" y="22860"/>
                    </a:cubicBezTo>
                    <a:cubicBezTo>
                      <a:pt x="330394" y="35485"/>
                      <a:pt x="320159" y="45720"/>
                      <a:pt x="307534" y="45720"/>
                    </a:cubicBezTo>
                    <a:cubicBezTo>
                      <a:pt x="294909" y="45720"/>
                      <a:pt x="284674" y="35485"/>
                      <a:pt x="284674" y="22860"/>
                    </a:cubicBezTo>
                    <a:cubicBezTo>
                      <a:pt x="284674" y="10235"/>
                      <a:pt x="294909" y="0"/>
                      <a:pt x="307534" y="0"/>
                    </a:cubicBezTo>
                    <a:close/>
                    <a:moveTo>
                      <a:pt x="154976" y="0"/>
                    </a:moveTo>
                    <a:cubicBezTo>
                      <a:pt x="167601" y="0"/>
                      <a:pt x="177836" y="10235"/>
                      <a:pt x="177836" y="22860"/>
                    </a:cubicBezTo>
                    <a:cubicBezTo>
                      <a:pt x="177836" y="35485"/>
                      <a:pt x="167601" y="45720"/>
                      <a:pt x="154976" y="45720"/>
                    </a:cubicBezTo>
                    <a:cubicBezTo>
                      <a:pt x="142351" y="45720"/>
                      <a:pt x="132116" y="35485"/>
                      <a:pt x="132116" y="22860"/>
                    </a:cubicBezTo>
                    <a:cubicBezTo>
                      <a:pt x="132116" y="10235"/>
                      <a:pt x="142351" y="0"/>
                      <a:pt x="154976" y="0"/>
                    </a:cubicBezTo>
                    <a:close/>
                    <a:moveTo>
                      <a:pt x="22860" y="0"/>
                    </a:moveTo>
                    <a:cubicBezTo>
                      <a:pt x="35485" y="0"/>
                      <a:pt x="45720" y="10235"/>
                      <a:pt x="45720" y="22860"/>
                    </a:cubicBezTo>
                    <a:cubicBezTo>
                      <a:pt x="45720" y="35485"/>
                      <a:pt x="35485" y="45720"/>
                      <a:pt x="22860" y="45720"/>
                    </a:cubicBezTo>
                    <a:cubicBezTo>
                      <a:pt x="10235" y="45720"/>
                      <a:pt x="0" y="35485"/>
                      <a:pt x="0" y="22860"/>
                    </a:cubicBezTo>
                    <a:cubicBezTo>
                      <a:pt x="0" y="10235"/>
                      <a:pt x="10235" y="0"/>
                      <a:pt x="2286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3744"/>
                  </a:gs>
                  <a:gs pos="100000">
                    <a:srgbClr val="C31076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C497685-856C-FC3F-6596-CD9E99CE25AF}"/>
                </a:ext>
              </a:extLst>
            </p:cNvPr>
            <p:cNvGrpSpPr/>
            <p:nvPr/>
          </p:nvGrpSpPr>
          <p:grpSpPr>
            <a:xfrm>
              <a:off x="6042250" y="3549711"/>
              <a:ext cx="2263896" cy="1051249"/>
              <a:chOff x="288854" y="2513044"/>
              <a:chExt cx="2263896" cy="1051249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A883DD16-C780-A7E5-DA4A-AD9F5B2515B3}"/>
                  </a:ext>
                </a:extLst>
              </p:cNvPr>
              <p:cNvGrpSpPr/>
              <p:nvPr/>
            </p:nvGrpSpPr>
            <p:grpSpPr>
              <a:xfrm>
                <a:off x="288854" y="2513044"/>
                <a:ext cx="2263896" cy="1051249"/>
                <a:chOff x="288854" y="2513044"/>
                <a:chExt cx="2263896" cy="1051249"/>
              </a:xfrm>
            </p:grpSpPr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A439F791-BCEC-520F-A03D-47AEF4190660}"/>
                    </a:ext>
                  </a:extLst>
                </p:cNvPr>
                <p:cNvSpPr/>
                <p:nvPr/>
              </p:nvSpPr>
              <p:spPr>
                <a:xfrm>
                  <a:off x="2239550" y="2892583"/>
                  <a:ext cx="313200" cy="28860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31076"/>
                    </a:gs>
                    <a:gs pos="100000">
                      <a:srgbClr val="FD3744"/>
                    </a:gs>
                  </a:gsLst>
                  <a:lin ang="10800000" scaled="1"/>
                  <a:tileRect/>
                </a:gradFill>
                <a:ln w="47625">
                  <a:gradFill>
                    <a:gsLst>
                      <a:gs pos="0">
                        <a:srgbClr val="D9E0E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: Diagonal Corners Rounded 58">
                  <a:extLst>
                    <a:ext uri="{FF2B5EF4-FFF2-40B4-BE49-F238E27FC236}">
                      <a16:creationId xmlns:a16="http://schemas.microsoft.com/office/drawing/2014/main" id="{BF7EC4B3-0BC8-E647-C147-8285CFA3E375}"/>
                    </a:ext>
                  </a:extLst>
                </p:cNvPr>
                <p:cNvSpPr/>
                <p:nvPr/>
              </p:nvSpPr>
              <p:spPr>
                <a:xfrm flipH="1">
                  <a:off x="566054" y="2513044"/>
                  <a:ext cx="1878563" cy="1051249"/>
                </a:xfrm>
                <a:prstGeom prst="round2DiagRect">
                  <a:avLst>
                    <a:gd name="adj1" fmla="val 35138"/>
                    <a:gd name="adj2" fmla="val 0"/>
                  </a:avLst>
                </a:prstGeom>
                <a:gradFill>
                  <a:gsLst>
                    <a:gs pos="0">
                      <a:srgbClr val="FAFAFA"/>
                    </a:gs>
                    <a:gs pos="100000">
                      <a:srgbClr val="E5EAED"/>
                    </a:gs>
                  </a:gsLst>
                  <a:lin ang="5400000" scaled="1"/>
                </a:gradFill>
                <a:ln w="25400">
                  <a:gradFill>
                    <a:gsLst>
                      <a:gs pos="0">
                        <a:srgbClr val="E5EAE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6ADBEE19-0804-F8EC-DB49-3F61EEBBAB32}"/>
                    </a:ext>
                  </a:extLst>
                </p:cNvPr>
                <p:cNvSpPr/>
                <p:nvPr/>
              </p:nvSpPr>
              <p:spPr>
                <a:xfrm>
                  <a:off x="288854" y="2760481"/>
                  <a:ext cx="554400" cy="552812"/>
                </a:xfrm>
                <a:prstGeom prst="ellipse">
                  <a:avLst/>
                </a:prstGeom>
                <a:gradFill>
                  <a:gsLst>
                    <a:gs pos="0">
                      <a:srgbClr val="FD3744"/>
                    </a:gs>
                    <a:gs pos="100000">
                      <a:srgbClr val="C31076"/>
                    </a:gs>
                  </a:gsLst>
                  <a:lin ang="5400000" scaled="1"/>
                </a:gradFill>
                <a:ln w="47625">
                  <a:gradFill>
                    <a:gsLst>
                      <a:gs pos="0">
                        <a:srgbClr val="D9E0E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CuadroTexto 42">
                  <a:extLst>
                    <a:ext uri="{FF2B5EF4-FFF2-40B4-BE49-F238E27FC236}">
                      <a16:creationId xmlns:a16="http://schemas.microsoft.com/office/drawing/2014/main" id="{666C336E-B21D-EF4B-7EBA-2E4D4E007E9A}"/>
                    </a:ext>
                  </a:extLst>
                </p:cNvPr>
                <p:cNvSpPr txBox="1"/>
                <p:nvPr/>
              </p:nvSpPr>
              <p:spPr>
                <a:xfrm>
                  <a:off x="772266" y="2958745"/>
                  <a:ext cx="154453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600"/>
                    </a:lnSpc>
                  </a:pPr>
                  <a:r>
                    <a:rPr lang="es-ES" sz="500" dirty="0">
                      <a:latin typeface="Quicksand" pitchFamily="2" charset="0"/>
                    </a:rPr>
                    <a:t>Escribe  texto aquí. Escribe  texto aquí. </a:t>
                  </a:r>
                </a:p>
                <a:p>
                  <a:pPr algn="ctr">
                    <a:lnSpc>
                      <a:spcPts val="600"/>
                    </a:lnSpc>
                  </a:pPr>
                  <a:r>
                    <a:rPr lang="es-ES" sz="500" dirty="0">
                      <a:latin typeface="Quicksand" pitchFamily="2" charset="0"/>
                    </a:rPr>
                    <a:t>Escribe  texto aquí. Escribe  texto aquí. </a:t>
                  </a:r>
                </a:p>
                <a:p>
                  <a:pPr algn="ctr">
                    <a:lnSpc>
                      <a:spcPts val="600"/>
                    </a:lnSpc>
                  </a:pPr>
                  <a:r>
                    <a:rPr lang="es-ES" sz="500" dirty="0">
                      <a:latin typeface="Quicksand" pitchFamily="2" charset="0"/>
                    </a:rPr>
                    <a:t>Escribe  texto aquí. Escribe  texto aquí. </a:t>
                  </a:r>
                </a:p>
                <a:p>
                  <a:pPr algn="ctr">
                    <a:lnSpc>
                      <a:spcPts val="600"/>
                    </a:lnSpc>
                  </a:pPr>
                  <a:r>
                    <a:rPr lang="es-ES" sz="500" dirty="0">
                      <a:latin typeface="Quicksand" pitchFamily="2" charset="0"/>
                    </a:rPr>
                    <a:t>Escribe  texto aquí. Escribe  texto aquí. </a:t>
                  </a:r>
                </a:p>
              </p:txBody>
            </p:sp>
            <p:sp>
              <p:nvSpPr>
                <p:cNvPr id="62" name="CuadroTexto 201">
                  <a:extLst>
                    <a:ext uri="{FF2B5EF4-FFF2-40B4-BE49-F238E27FC236}">
                      <a16:creationId xmlns:a16="http://schemas.microsoft.com/office/drawing/2014/main" id="{B2647474-E4BA-05AC-C61D-E1C1F3C5C9DA}"/>
                    </a:ext>
                  </a:extLst>
                </p:cNvPr>
                <p:cNvSpPr txBox="1"/>
                <p:nvPr/>
              </p:nvSpPr>
              <p:spPr>
                <a:xfrm>
                  <a:off x="816488" y="2784418"/>
                  <a:ext cx="1692040" cy="250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1200"/>
                    </a:lnSpc>
                  </a:pPr>
                  <a:r>
                    <a:rPr lang="es-ES" sz="1200" dirty="0">
                      <a:gradFill flip="none" rotWithShape="1">
                        <a:gsLst>
                          <a:gs pos="0">
                            <a:srgbClr val="C31076"/>
                          </a:gs>
                          <a:gs pos="100000">
                            <a:srgbClr val="FD3744"/>
                          </a:gs>
                        </a:gsLst>
                        <a:lin ang="10800000" scaled="1"/>
                        <a:tileRect/>
                      </a:gradFill>
                      <a:latin typeface="LEMON MILK Bold" panose="00000800000000000000" pitchFamily="50" charset="0"/>
                    </a:rPr>
                    <a:t>TÍTULO</a:t>
                  </a:r>
                  <a:endParaRPr lang="es-ES" sz="1200" dirty="0">
                    <a:gradFill flip="none" rotWithShape="1">
                      <a:gsLst>
                        <a:gs pos="0">
                          <a:srgbClr val="C31076"/>
                        </a:gs>
                        <a:gs pos="100000">
                          <a:srgbClr val="FD3744"/>
                        </a:gs>
                      </a:gsLst>
                      <a:lin ang="10800000" scaled="1"/>
                      <a:tileRect/>
                    </a:gradFill>
                    <a:latin typeface="LEMON MILK Light" panose="00000400000000000000" pitchFamily="50" charset="0"/>
                  </a:endParaRPr>
                </a:p>
              </p:txBody>
            </p:sp>
          </p:grp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BA534F9A-8E96-8626-D124-1422D0B3DBB6}"/>
                  </a:ext>
                </a:extLst>
              </p:cNvPr>
              <p:cNvSpPr/>
              <p:nvPr/>
            </p:nvSpPr>
            <p:spPr>
              <a:xfrm>
                <a:off x="1231219" y="3400022"/>
                <a:ext cx="462510" cy="45720"/>
              </a:xfrm>
              <a:custGeom>
                <a:avLst/>
                <a:gdLst>
                  <a:gd name="connsiteX0" fmla="*/ 439650 w 462510"/>
                  <a:gd name="connsiteY0" fmla="*/ 0 h 45720"/>
                  <a:gd name="connsiteX1" fmla="*/ 462510 w 462510"/>
                  <a:gd name="connsiteY1" fmla="*/ 22860 h 45720"/>
                  <a:gd name="connsiteX2" fmla="*/ 439650 w 462510"/>
                  <a:gd name="connsiteY2" fmla="*/ 45720 h 45720"/>
                  <a:gd name="connsiteX3" fmla="*/ 416790 w 462510"/>
                  <a:gd name="connsiteY3" fmla="*/ 22860 h 45720"/>
                  <a:gd name="connsiteX4" fmla="*/ 439650 w 462510"/>
                  <a:gd name="connsiteY4" fmla="*/ 0 h 45720"/>
                  <a:gd name="connsiteX5" fmla="*/ 307534 w 462510"/>
                  <a:gd name="connsiteY5" fmla="*/ 0 h 45720"/>
                  <a:gd name="connsiteX6" fmla="*/ 330394 w 462510"/>
                  <a:gd name="connsiteY6" fmla="*/ 22860 h 45720"/>
                  <a:gd name="connsiteX7" fmla="*/ 307534 w 462510"/>
                  <a:gd name="connsiteY7" fmla="*/ 45720 h 45720"/>
                  <a:gd name="connsiteX8" fmla="*/ 284674 w 462510"/>
                  <a:gd name="connsiteY8" fmla="*/ 22860 h 45720"/>
                  <a:gd name="connsiteX9" fmla="*/ 307534 w 462510"/>
                  <a:gd name="connsiteY9" fmla="*/ 0 h 45720"/>
                  <a:gd name="connsiteX10" fmla="*/ 154976 w 462510"/>
                  <a:gd name="connsiteY10" fmla="*/ 0 h 45720"/>
                  <a:gd name="connsiteX11" fmla="*/ 177836 w 462510"/>
                  <a:gd name="connsiteY11" fmla="*/ 22860 h 45720"/>
                  <a:gd name="connsiteX12" fmla="*/ 154976 w 462510"/>
                  <a:gd name="connsiteY12" fmla="*/ 45720 h 45720"/>
                  <a:gd name="connsiteX13" fmla="*/ 132116 w 462510"/>
                  <a:gd name="connsiteY13" fmla="*/ 22860 h 45720"/>
                  <a:gd name="connsiteX14" fmla="*/ 154976 w 462510"/>
                  <a:gd name="connsiteY14" fmla="*/ 0 h 45720"/>
                  <a:gd name="connsiteX15" fmla="*/ 22860 w 462510"/>
                  <a:gd name="connsiteY15" fmla="*/ 0 h 45720"/>
                  <a:gd name="connsiteX16" fmla="*/ 45720 w 462510"/>
                  <a:gd name="connsiteY16" fmla="*/ 22860 h 45720"/>
                  <a:gd name="connsiteX17" fmla="*/ 22860 w 462510"/>
                  <a:gd name="connsiteY17" fmla="*/ 45720 h 45720"/>
                  <a:gd name="connsiteX18" fmla="*/ 0 w 462510"/>
                  <a:gd name="connsiteY18" fmla="*/ 22860 h 45720"/>
                  <a:gd name="connsiteX19" fmla="*/ 22860 w 462510"/>
                  <a:gd name="connsiteY19" fmla="*/ 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62510" h="45720">
                    <a:moveTo>
                      <a:pt x="439650" y="0"/>
                    </a:moveTo>
                    <a:cubicBezTo>
                      <a:pt x="452275" y="0"/>
                      <a:pt x="462510" y="10235"/>
                      <a:pt x="462510" y="22860"/>
                    </a:cubicBezTo>
                    <a:cubicBezTo>
                      <a:pt x="462510" y="35485"/>
                      <a:pt x="452275" y="45720"/>
                      <a:pt x="439650" y="45720"/>
                    </a:cubicBezTo>
                    <a:cubicBezTo>
                      <a:pt x="427025" y="45720"/>
                      <a:pt x="416790" y="35485"/>
                      <a:pt x="416790" y="22860"/>
                    </a:cubicBezTo>
                    <a:cubicBezTo>
                      <a:pt x="416790" y="10235"/>
                      <a:pt x="427025" y="0"/>
                      <a:pt x="439650" y="0"/>
                    </a:cubicBezTo>
                    <a:close/>
                    <a:moveTo>
                      <a:pt x="307534" y="0"/>
                    </a:moveTo>
                    <a:cubicBezTo>
                      <a:pt x="320159" y="0"/>
                      <a:pt x="330394" y="10235"/>
                      <a:pt x="330394" y="22860"/>
                    </a:cubicBezTo>
                    <a:cubicBezTo>
                      <a:pt x="330394" y="35485"/>
                      <a:pt x="320159" y="45720"/>
                      <a:pt x="307534" y="45720"/>
                    </a:cubicBezTo>
                    <a:cubicBezTo>
                      <a:pt x="294909" y="45720"/>
                      <a:pt x="284674" y="35485"/>
                      <a:pt x="284674" y="22860"/>
                    </a:cubicBezTo>
                    <a:cubicBezTo>
                      <a:pt x="284674" y="10235"/>
                      <a:pt x="294909" y="0"/>
                      <a:pt x="307534" y="0"/>
                    </a:cubicBezTo>
                    <a:close/>
                    <a:moveTo>
                      <a:pt x="154976" y="0"/>
                    </a:moveTo>
                    <a:cubicBezTo>
                      <a:pt x="167601" y="0"/>
                      <a:pt x="177836" y="10235"/>
                      <a:pt x="177836" y="22860"/>
                    </a:cubicBezTo>
                    <a:cubicBezTo>
                      <a:pt x="177836" y="35485"/>
                      <a:pt x="167601" y="45720"/>
                      <a:pt x="154976" y="45720"/>
                    </a:cubicBezTo>
                    <a:cubicBezTo>
                      <a:pt x="142351" y="45720"/>
                      <a:pt x="132116" y="35485"/>
                      <a:pt x="132116" y="22860"/>
                    </a:cubicBezTo>
                    <a:cubicBezTo>
                      <a:pt x="132116" y="10235"/>
                      <a:pt x="142351" y="0"/>
                      <a:pt x="154976" y="0"/>
                    </a:cubicBezTo>
                    <a:close/>
                    <a:moveTo>
                      <a:pt x="22860" y="0"/>
                    </a:moveTo>
                    <a:cubicBezTo>
                      <a:pt x="35485" y="0"/>
                      <a:pt x="45720" y="10235"/>
                      <a:pt x="45720" y="22860"/>
                    </a:cubicBezTo>
                    <a:cubicBezTo>
                      <a:pt x="45720" y="35485"/>
                      <a:pt x="35485" y="45720"/>
                      <a:pt x="22860" y="45720"/>
                    </a:cubicBezTo>
                    <a:cubicBezTo>
                      <a:pt x="10235" y="45720"/>
                      <a:pt x="0" y="35485"/>
                      <a:pt x="0" y="22860"/>
                    </a:cubicBezTo>
                    <a:cubicBezTo>
                      <a:pt x="0" y="10235"/>
                      <a:pt x="10235" y="0"/>
                      <a:pt x="2286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3744"/>
                  </a:gs>
                  <a:gs pos="100000">
                    <a:srgbClr val="C31076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FB06F1D-E4CB-CB2A-F14F-130AC9767F1E}"/>
                </a:ext>
              </a:extLst>
            </p:cNvPr>
            <p:cNvGrpSpPr/>
            <p:nvPr/>
          </p:nvGrpSpPr>
          <p:grpSpPr>
            <a:xfrm>
              <a:off x="2634196" y="880356"/>
              <a:ext cx="2263896" cy="1051249"/>
              <a:chOff x="288854" y="2513044"/>
              <a:chExt cx="2263896" cy="1051249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995A1E85-1F07-4C8A-5560-7360EE01C510}"/>
                  </a:ext>
                </a:extLst>
              </p:cNvPr>
              <p:cNvGrpSpPr/>
              <p:nvPr/>
            </p:nvGrpSpPr>
            <p:grpSpPr>
              <a:xfrm>
                <a:off x="288854" y="2513044"/>
                <a:ext cx="2263896" cy="1051249"/>
                <a:chOff x="288854" y="2513044"/>
                <a:chExt cx="2263896" cy="1051249"/>
              </a:xfrm>
            </p:grpSpPr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9DD6F37F-CAC5-646C-B8D5-DE697B357D67}"/>
                    </a:ext>
                  </a:extLst>
                </p:cNvPr>
                <p:cNvSpPr/>
                <p:nvPr/>
              </p:nvSpPr>
              <p:spPr>
                <a:xfrm>
                  <a:off x="2239550" y="2892583"/>
                  <a:ext cx="313200" cy="28860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31076"/>
                    </a:gs>
                    <a:gs pos="100000">
                      <a:srgbClr val="FD3744"/>
                    </a:gs>
                  </a:gsLst>
                  <a:lin ang="10800000" scaled="1"/>
                  <a:tileRect/>
                </a:gradFill>
                <a:ln w="47625">
                  <a:gradFill>
                    <a:gsLst>
                      <a:gs pos="0">
                        <a:srgbClr val="D9E0E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: Diagonal Corners Rounded 66">
                  <a:extLst>
                    <a:ext uri="{FF2B5EF4-FFF2-40B4-BE49-F238E27FC236}">
                      <a16:creationId xmlns:a16="http://schemas.microsoft.com/office/drawing/2014/main" id="{A5EDD26E-7A50-9E4C-9801-B54895508284}"/>
                    </a:ext>
                  </a:extLst>
                </p:cNvPr>
                <p:cNvSpPr/>
                <p:nvPr/>
              </p:nvSpPr>
              <p:spPr>
                <a:xfrm flipH="1">
                  <a:off x="566054" y="2513044"/>
                  <a:ext cx="1878563" cy="1051249"/>
                </a:xfrm>
                <a:prstGeom prst="round2DiagRect">
                  <a:avLst>
                    <a:gd name="adj1" fmla="val 35138"/>
                    <a:gd name="adj2" fmla="val 0"/>
                  </a:avLst>
                </a:prstGeom>
                <a:gradFill>
                  <a:gsLst>
                    <a:gs pos="0">
                      <a:srgbClr val="FAFAFA"/>
                    </a:gs>
                    <a:gs pos="100000">
                      <a:srgbClr val="E5EAED"/>
                    </a:gs>
                  </a:gsLst>
                  <a:lin ang="5400000" scaled="1"/>
                </a:gradFill>
                <a:ln w="25400">
                  <a:gradFill>
                    <a:gsLst>
                      <a:gs pos="0">
                        <a:srgbClr val="E5EAE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B282EFDA-673B-5BC7-0C79-C23CE767E3BB}"/>
                    </a:ext>
                  </a:extLst>
                </p:cNvPr>
                <p:cNvSpPr/>
                <p:nvPr/>
              </p:nvSpPr>
              <p:spPr>
                <a:xfrm>
                  <a:off x="288854" y="2760481"/>
                  <a:ext cx="554400" cy="552812"/>
                </a:xfrm>
                <a:prstGeom prst="ellipse">
                  <a:avLst/>
                </a:prstGeom>
                <a:gradFill>
                  <a:gsLst>
                    <a:gs pos="0">
                      <a:srgbClr val="FD3744"/>
                    </a:gs>
                    <a:gs pos="100000">
                      <a:srgbClr val="C31076"/>
                    </a:gs>
                  </a:gsLst>
                  <a:lin ang="5400000" scaled="1"/>
                </a:gradFill>
                <a:ln w="47625">
                  <a:gradFill>
                    <a:gsLst>
                      <a:gs pos="0">
                        <a:srgbClr val="D9E0E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CuadroTexto 42">
                  <a:extLst>
                    <a:ext uri="{FF2B5EF4-FFF2-40B4-BE49-F238E27FC236}">
                      <a16:creationId xmlns:a16="http://schemas.microsoft.com/office/drawing/2014/main" id="{13282196-9AB2-57D0-C4DD-5B359A226407}"/>
                    </a:ext>
                  </a:extLst>
                </p:cNvPr>
                <p:cNvSpPr txBox="1"/>
                <p:nvPr/>
              </p:nvSpPr>
              <p:spPr>
                <a:xfrm>
                  <a:off x="772266" y="2958745"/>
                  <a:ext cx="154453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600"/>
                    </a:lnSpc>
                  </a:pPr>
                  <a:r>
                    <a:rPr lang="es-ES" sz="500" dirty="0">
                      <a:latin typeface="Quicksand" pitchFamily="2" charset="0"/>
                    </a:rPr>
                    <a:t>Escribe  texto aquí. Escribe  texto aquí. </a:t>
                  </a:r>
                </a:p>
                <a:p>
                  <a:pPr algn="ctr">
                    <a:lnSpc>
                      <a:spcPts val="600"/>
                    </a:lnSpc>
                  </a:pPr>
                  <a:r>
                    <a:rPr lang="es-ES" sz="500" dirty="0">
                      <a:latin typeface="Quicksand" pitchFamily="2" charset="0"/>
                    </a:rPr>
                    <a:t>Escribe  texto aquí. Escribe  texto aquí. </a:t>
                  </a:r>
                </a:p>
                <a:p>
                  <a:pPr algn="ctr">
                    <a:lnSpc>
                      <a:spcPts val="600"/>
                    </a:lnSpc>
                  </a:pPr>
                  <a:r>
                    <a:rPr lang="es-ES" sz="500" dirty="0">
                      <a:latin typeface="Quicksand" pitchFamily="2" charset="0"/>
                    </a:rPr>
                    <a:t>Escribe  texto aquí. Escribe  texto aquí. </a:t>
                  </a:r>
                </a:p>
                <a:p>
                  <a:pPr algn="ctr">
                    <a:lnSpc>
                      <a:spcPts val="600"/>
                    </a:lnSpc>
                  </a:pPr>
                  <a:r>
                    <a:rPr lang="es-ES" sz="500" dirty="0">
                      <a:latin typeface="Quicksand" pitchFamily="2" charset="0"/>
                    </a:rPr>
                    <a:t>Escribe  texto aquí. Escribe  texto aquí. </a:t>
                  </a:r>
                </a:p>
              </p:txBody>
            </p:sp>
            <p:sp>
              <p:nvSpPr>
                <p:cNvPr id="70" name="CuadroTexto 201">
                  <a:extLst>
                    <a:ext uri="{FF2B5EF4-FFF2-40B4-BE49-F238E27FC236}">
                      <a16:creationId xmlns:a16="http://schemas.microsoft.com/office/drawing/2014/main" id="{7E822953-B895-D852-65BA-69A8210A30F0}"/>
                    </a:ext>
                  </a:extLst>
                </p:cNvPr>
                <p:cNvSpPr txBox="1"/>
                <p:nvPr/>
              </p:nvSpPr>
              <p:spPr>
                <a:xfrm>
                  <a:off x="816488" y="2784418"/>
                  <a:ext cx="1692040" cy="250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1200"/>
                    </a:lnSpc>
                  </a:pPr>
                  <a:r>
                    <a:rPr lang="es-ES" sz="1200" dirty="0">
                      <a:gradFill flip="none" rotWithShape="1">
                        <a:gsLst>
                          <a:gs pos="0">
                            <a:srgbClr val="C31076"/>
                          </a:gs>
                          <a:gs pos="100000">
                            <a:srgbClr val="FD3744"/>
                          </a:gs>
                        </a:gsLst>
                        <a:lin ang="10800000" scaled="1"/>
                        <a:tileRect/>
                      </a:gradFill>
                      <a:latin typeface="LEMON MILK Bold" panose="00000800000000000000" pitchFamily="50" charset="0"/>
                    </a:rPr>
                    <a:t>TÍTULO</a:t>
                  </a:r>
                  <a:endParaRPr lang="es-ES" sz="1200" dirty="0">
                    <a:gradFill flip="none" rotWithShape="1">
                      <a:gsLst>
                        <a:gs pos="0">
                          <a:srgbClr val="C31076"/>
                        </a:gs>
                        <a:gs pos="100000">
                          <a:srgbClr val="FD3744"/>
                        </a:gs>
                      </a:gsLst>
                      <a:lin ang="10800000" scaled="1"/>
                      <a:tileRect/>
                    </a:gradFill>
                    <a:latin typeface="LEMON MILK Light" panose="00000400000000000000" pitchFamily="50" charset="0"/>
                  </a:endParaRPr>
                </a:p>
              </p:txBody>
            </p:sp>
          </p:grp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8A74C135-F222-F821-2A25-DE88525172C6}"/>
                  </a:ext>
                </a:extLst>
              </p:cNvPr>
              <p:cNvSpPr/>
              <p:nvPr/>
            </p:nvSpPr>
            <p:spPr>
              <a:xfrm>
                <a:off x="1231219" y="3400022"/>
                <a:ext cx="462510" cy="45720"/>
              </a:xfrm>
              <a:custGeom>
                <a:avLst/>
                <a:gdLst>
                  <a:gd name="connsiteX0" fmla="*/ 439650 w 462510"/>
                  <a:gd name="connsiteY0" fmla="*/ 0 h 45720"/>
                  <a:gd name="connsiteX1" fmla="*/ 462510 w 462510"/>
                  <a:gd name="connsiteY1" fmla="*/ 22860 h 45720"/>
                  <a:gd name="connsiteX2" fmla="*/ 439650 w 462510"/>
                  <a:gd name="connsiteY2" fmla="*/ 45720 h 45720"/>
                  <a:gd name="connsiteX3" fmla="*/ 416790 w 462510"/>
                  <a:gd name="connsiteY3" fmla="*/ 22860 h 45720"/>
                  <a:gd name="connsiteX4" fmla="*/ 439650 w 462510"/>
                  <a:gd name="connsiteY4" fmla="*/ 0 h 45720"/>
                  <a:gd name="connsiteX5" fmla="*/ 307534 w 462510"/>
                  <a:gd name="connsiteY5" fmla="*/ 0 h 45720"/>
                  <a:gd name="connsiteX6" fmla="*/ 330394 w 462510"/>
                  <a:gd name="connsiteY6" fmla="*/ 22860 h 45720"/>
                  <a:gd name="connsiteX7" fmla="*/ 307534 w 462510"/>
                  <a:gd name="connsiteY7" fmla="*/ 45720 h 45720"/>
                  <a:gd name="connsiteX8" fmla="*/ 284674 w 462510"/>
                  <a:gd name="connsiteY8" fmla="*/ 22860 h 45720"/>
                  <a:gd name="connsiteX9" fmla="*/ 307534 w 462510"/>
                  <a:gd name="connsiteY9" fmla="*/ 0 h 45720"/>
                  <a:gd name="connsiteX10" fmla="*/ 154976 w 462510"/>
                  <a:gd name="connsiteY10" fmla="*/ 0 h 45720"/>
                  <a:gd name="connsiteX11" fmla="*/ 177836 w 462510"/>
                  <a:gd name="connsiteY11" fmla="*/ 22860 h 45720"/>
                  <a:gd name="connsiteX12" fmla="*/ 154976 w 462510"/>
                  <a:gd name="connsiteY12" fmla="*/ 45720 h 45720"/>
                  <a:gd name="connsiteX13" fmla="*/ 132116 w 462510"/>
                  <a:gd name="connsiteY13" fmla="*/ 22860 h 45720"/>
                  <a:gd name="connsiteX14" fmla="*/ 154976 w 462510"/>
                  <a:gd name="connsiteY14" fmla="*/ 0 h 45720"/>
                  <a:gd name="connsiteX15" fmla="*/ 22860 w 462510"/>
                  <a:gd name="connsiteY15" fmla="*/ 0 h 45720"/>
                  <a:gd name="connsiteX16" fmla="*/ 45720 w 462510"/>
                  <a:gd name="connsiteY16" fmla="*/ 22860 h 45720"/>
                  <a:gd name="connsiteX17" fmla="*/ 22860 w 462510"/>
                  <a:gd name="connsiteY17" fmla="*/ 45720 h 45720"/>
                  <a:gd name="connsiteX18" fmla="*/ 0 w 462510"/>
                  <a:gd name="connsiteY18" fmla="*/ 22860 h 45720"/>
                  <a:gd name="connsiteX19" fmla="*/ 22860 w 462510"/>
                  <a:gd name="connsiteY19" fmla="*/ 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62510" h="45720">
                    <a:moveTo>
                      <a:pt x="439650" y="0"/>
                    </a:moveTo>
                    <a:cubicBezTo>
                      <a:pt x="452275" y="0"/>
                      <a:pt x="462510" y="10235"/>
                      <a:pt x="462510" y="22860"/>
                    </a:cubicBezTo>
                    <a:cubicBezTo>
                      <a:pt x="462510" y="35485"/>
                      <a:pt x="452275" y="45720"/>
                      <a:pt x="439650" y="45720"/>
                    </a:cubicBezTo>
                    <a:cubicBezTo>
                      <a:pt x="427025" y="45720"/>
                      <a:pt x="416790" y="35485"/>
                      <a:pt x="416790" y="22860"/>
                    </a:cubicBezTo>
                    <a:cubicBezTo>
                      <a:pt x="416790" y="10235"/>
                      <a:pt x="427025" y="0"/>
                      <a:pt x="439650" y="0"/>
                    </a:cubicBezTo>
                    <a:close/>
                    <a:moveTo>
                      <a:pt x="307534" y="0"/>
                    </a:moveTo>
                    <a:cubicBezTo>
                      <a:pt x="320159" y="0"/>
                      <a:pt x="330394" y="10235"/>
                      <a:pt x="330394" y="22860"/>
                    </a:cubicBezTo>
                    <a:cubicBezTo>
                      <a:pt x="330394" y="35485"/>
                      <a:pt x="320159" y="45720"/>
                      <a:pt x="307534" y="45720"/>
                    </a:cubicBezTo>
                    <a:cubicBezTo>
                      <a:pt x="294909" y="45720"/>
                      <a:pt x="284674" y="35485"/>
                      <a:pt x="284674" y="22860"/>
                    </a:cubicBezTo>
                    <a:cubicBezTo>
                      <a:pt x="284674" y="10235"/>
                      <a:pt x="294909" y="0"/>
                      <a:pt x="307534" y="0"/>
                    </a:cubicBezTo>
                    <a:close/>
                    <a:moveTo>
                      <a:pt x="154976" y="0"/>
                    </a:moveTo>
                    <a:cubicBezTo>
                      <a:pt x="167601" y="0"/>
                      <a:pt x="177836" y="10235"/>
                      <a:pt x="177836" y="22860"/>
                    </a:cubicBezTo>
                    <a:cubicBezTo>
                      <a:pt x="177836" y="35485"/>
                      <a:pt x="167601" y="45720"/>
                      <a:pt x="154976" y="45720"/>
                    </a:cubicBezTo>
                    <a:cubicBezTo>
                      <a:pt x="142351" y="45720"/>
                      <a:pt x="132116" y="35485"/>
                      <a:pt x="132116" y="22860"/>
                    </a:cubicBezTo>
                    <a:cubicBezTo>
                      <a:pt x="132116" y="10235"/>
                      <a:pt x="142351" y="0"/>
                      <a:pt x="154976" y="0"/>
                    </a:cubicBezTo>
                    <a:close/>
                    <a:moveTo>
                      <a:pt x="22860" y="0"/>
                    </a:moveTo>
                    <a:cubicBezTo>
                      <a:pt x="35485" y="0"/>
                      <a:pt x="45720" y="10235"/>
                      <a:pt x="45720" y="22860"/>
                    </a:cubicBezTo>
                    <a:cubicBezTo>
                      <a:pt x="45720" y="35485"/>
                      <a:pt x="35485" y="45720"/>
                      <a:pt x="22860" y="45720"/>
                    </a:cubicBezTo>
                    <a:cubicBezTo>
                      <a:pt x="10235" y="45720"/>
                      <a:pt x="0" y="35485"/>
                      <a:pt x="0" y="22860"/>
                    </a:cubicBezTo>
                    <a:cubicBezTo>
                      <a:pt x="0" y="10235"/>
                      <a:pt x="10235" y="0"/>
                      <a:pt x="2286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D3744"/>
                  </a:gs>
                  <a:gs pos="100000">
                    <a:srgbClr val="C31076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4970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894</TotalTime>
  <Words>231</Words>
  <Application>Microsoft Office PowerPoint</Application>
  <PresentationFormat>Custom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LEMON MILK Light</vt:lpstr>
      <vt:lpstr>Calibri Light</vt:lpstr>
      <vt:lpstr>Quicksand</vt:lpstr>
      <vt:lpstr>LEMON MILK Bold</vt:lpstr>
      <vt:lpstr>Calibri</vt:lpstr>
      <vt:lpstr>Tema de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isabella villegas</dc:creator>
  <cp:lastModifiedBy>Estudio</cp:lastModifiedBy>
  <cp:revision>38</cp:revision>
  <dcterms:created xsi:type="dcterms:W3CDTF">2020-11-09T05:08:51Z</dcterms:created>
  <dcterms:modified xsi:type="dcterms:W3CDTF">2022-08-29T01:26:27Z</dcterms:modified>
</cp:coreProperties>
</file>