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23"/>
    <a:srgbClr val="EB2C1F"/>
    <a:srgbClr val="5DD300"/>
    <a:srgbClr val="097C08"/>
    <a:srgbClr val="FC269F"/>
    <a:srgbClr val="A20B51"/>
    <a:srgbClr val="D2232F"/>
    <a:srgbClr val="8E0738"/>
    <a:srgbClr val="C54AC8"/>
    <a:srgbClr val="5F2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46" d="100"/>
          <a:sy n="46" d="100"/>
        </p:scale>
        <p:origin x="13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2EDDAA5-5F37-4AF8-D05D-3902DE4CA8D6}"/>
              </a:ext>
            </a:extLst>
          </p:cNvPr>
          <p:cNvGrpSpPr/>
          <p:nvPr/>
        </p:nvGrpSpPr>
        <p:grpSpPr>
          <a:xfrm>
            <a:off x="497336" y="422062"/>
            <a:ext cx="8117578" cy="5229649"/>
            <a:chOff x="444176" y="422063"/>
            <a:chExt cx="8117578" cy="522964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D2F677B-58EA-1505-8A37-4A80C787FD14}"/>
                </a:ext>
              </a:extLst>
            </p:cNvPr>
            <p:cNvGrpSpPr/>
            <p:nvPr/>
          </p:nvGrpSpPr>
          <p:grpSpPr>
            <a:xfrm>
              <a:off x="2887978" y="1345517"/>
              <a:ext cx="586239" cy="3365825"/>
              <a:chOff x="-3707114" y="1601523"/>
              <a:chExt cx="362668" cy="3741695"/>
            </a:xfrm>
          </p:grpSpPr>
          <p:sp>
            <p:nvSpPr>
              <p:cNvPr id="13" name="Rectangle 45">
                <a:extLst>
                  <a:ext uri="{FF2B5EF4-FFF2-40B4-BE49-F238E27FC236}">
                    <a16:creationId xmlns:a16="http://schemas.microsoft.com/office/drawing/2014/main" id="{EE7E36DF-95B7-2271-0AE2-9D1B2892225B}"/>
                  </a:ext>
                </a:extLst>
              </p:cNvPr>
              <p:cNvSpPr/>
              <p:nvPr/>
            </p:nvSpPr>
            <p:spPr>
              <a:xfrm>
                <a:off x="-3609586" y="1601523"/>
                <a:ext cx="265140" cy="3741695"/>
              </a:xfrm>
              <a:custGeom>
                <a:avLst/>
                <a:gdLst>
                  <a:gd name="connsiteX0" fmla="*/ 0 w 239139"/>
                  <a:gd name="connsiteY0" fmla="*/ 0 h 3741695"/>
                  <a:gd name="connsiteX1" fmla="*/ 239139 w 239139"/>
                  <a:gd name="connsiteY1" fmla="*/ 0 h 3741695"/>
                  <a:gd name="connsiteX2" fmla="*/ 239139 w 239139"/>
                  <a:gd name="connsiteY2" fmla="*/ 3741695 h 3741695"/>
                  <a:gd name="connsiteX3" fmla="*/ 0 w 239139"/>
                  <a:gd name="connsiteY3" fmla="*/ 3741695 h 3741695"/>
                  <a:gd name="connsiteX4" fmla="*/ 0 w 239139"/>
                  <a:gd name="connsiteY4" fmla="*/ 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5408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547" h="3741695">
                    <a:moveTo>
                      <a:pt x="239139" y="3741695"/>
                    </a:moveTo>
                    <a:lnTo>
                      <a:pt x="0" y="3741695"/>
                    </a:lnTo>
                    <a:lnTo>
                      <a:pt x="0" y="0"/>
                    </a:lnTo>
                    <a:lnTo>
                      <a:pt x="244547" y="2950"/>
                    </a:lnTo>
                  </a:path>
                </a:pathLst>
              </a:custGeom>
              <a:noFill/>
              <a:ln>
                <a:solidFill>
                  <a:srgbClr val="232422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E79375-3CE9-DDB9-3AD5-D22FD194FF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07114" y="3479882"/>
                <a:ext cx="362668" cy="1891"/>
              </a:xfrm>
              <a:prstGeom prst="line">
                <a:avLst/>
              </a:prstGeom>
              <a:ln w="12700">
                <a:solidFill>
                  <a:srgbClr val="23242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75ED99B-0756-C8A8-D9DE-E6BA3BDCE5D0}"/>
                </a:ext>
              </a:extLst>
            </p:cNvPr>
            <p:cNvGrpSpPr/>
            <p:nvPr/>
          </p:nvGrpSpPr>
          <p:grpSpPr>
            <a:xfrm>
              <a:off x="444176" y="2500603"/>
              <a:ext cx="2363794" cy="1059389"/>
              <a:chOff x="444176" y="2500603"/>
              <a:chExt cx="2363794" cy="105938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FE6336D-5CDD-98B0-D226-21CAA9B0AF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4176" y="2500603"/>
                <a:ext cx="1051485" cy="1059389"/>
                <a:chOff x="933716" y="2183687"/>
                <a:chExt cx="1706450" cy="1719278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1F1A2D5-84F1-050D-CC9C-B61D6B42E386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6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gradFill>
                    <a:gsLst>
                      <a:gs pos="0">
                        <a:srgbClr val="8E0738"/>
                      </a:gs>
                      <a:gs pos="100000">
                        <a:srgbClr val="D2232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30FF75A-9EC5-BD43-9A7A-A2B548CDD632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8E0738"/>
                      </a:gs>
                      <a:gs pos="100000">
                        <a:srgbClr val="D2232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103BBB16-1362-6E91-9E01-2362D46980C9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5502500"/>
                    <a:gd name="adj2" fmla="val 16064403"/>
                  </a:avLst>
                </a:prstGeom>
                <a:ln w="60325" cap="rnd">
                  <a:gradFill>
                    <a:gsLst>
                      <a:gs pos="0">
                        <a:srgbClr val="8E0738"/>
                      </a:gs>
                      <a:gs pos="100000">
                        <a:srgbClr val="D2232F"/>
                      </a:gs>
                    </a:gsLst>
                    <a:lin ang="5400000" scaled="1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" name="CuadroTexto 191">
                <a:extLst>
                  <a:ext uri="{FF2B5EF4-FFF2-40B4-BE49-F238E27FC236}">
                    <a16:creationId xmlns:a16="http://schemas.microsoft.com/office/drawing/2014/main" id="{49633FD5-C82C-304D-D287-7A667E0BE01C}"/>
                  </a:ext>
                </a:extLst>
              </p:cNvPr>
              <p:cNvSpPr txBox="1"/>
              <p:nvPr/>
            </p:nvSpPr>
            <p:spPr>
              <a:xfrm>
                <a:off x="1011496" y="2785868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latin typeface="LEMON MILK Bold" panose="00000800000000000000" pitchFamily="50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BBB58-7C2F-A463-6A19-8116778EFFCE}"/>
                  </a:ext>
                </a:extLst>
              </p:cNvPr>
              <p:cNvSpPr txBox="1"/>
              <p:nvPr/>
            </p:nvSpPr>
            <p:spPr>
              <a:xfrm>
                <a:off x="1487075" y="2934050"/>
                <a:ext cx="740882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b="1" dirty="0"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1B1F6D4-92CB-1B95-B8C0-134C36418E0C}"/>
                  </a:ext>
                </a:extLst>
              </p:cNvPr>
              <p:cNvSpPr/>
              <p:nvPr/>
            </p:nvSpPr>
            <p:spPr>
              <a:xfrm>
                <a:off x="1408368" y="2505650"/>
                <a:ext cx="1399602" cy="1054342"/>
              </a:xfrm>
              <a:custGeom>
                <a:avLst/>
                <a:gdLst>
                  <a:gd name="connsiteX0" fmla="*/ 977127 w 1399602"/>
                  <a:gd name="connsiteY0" fmla="*/ 0 h 1054342"/>
                  <a:gd name="connsiteX1" fmla="*/ 1399602 w 1399602"/>
                  <a:gd name="connsiteY1" fmla="*/ 527171 h 1054342"/>
                  <a:gd name="connsiteX2" fmla="*/ 977127 w 1399602"/>
                  <a:gd name="connsiteY2" fmla="*/ 1054342 h 1054342"/>
                  <a:gd name="connsiteX3" fmla="*/ 977127 w 1399602"/>
                  <a:gd name="connsiteY3" fmla="*/ 824290 h 1054342"/>
                  <a:gd name="connsiteX4" fmla="*/ 0 w 1399602"/>
                  <a:gd name="connsiteY4" fmla="*/ 824290 h 1054342"/>
                  <a:gd name="connsiteX5" fmla="*/ 0 w 1399602"/>
                  <a:gd name="connsiteY5" fmla="*/ 790757 h 1054342"/>
                  <a:gd name="connsiteX6" fmla="*/ 0 w 1399602"/>
                  <a:gd name="connsiteY6" fmla="*/ 263586 h 1054342"/>
                  <a:gd name="connsiteX7" fmla="*/ 0 w 1399602"/>
                  <a:gd name="connsiteY7" fmla="*/ 229930 h 1054342"/>
                  <a:gd name="connsiteX8" fmla="*/ 977127 w 1399602"/>
                  <a:gd name="connsiteY8" fmla="*/ 229930 h 1054342"/>
                  <a:gd name="connsiteX0" fmla="*/ 0 w 1399602"/>
                  <a:gd name="connsiteY0" fmla="*/ 263586 h 1054342"/>
                  <a:gd name="connsiteX1" fmla="*/ 0 w 1399602"/>
                  <a:gd name="connsiteY1" fmla="*/ 229930 h 1054342"/>
                  <a:gd name="connsiteX2" fmla="*/ 977127 w 1399602"/>
                  <a:gd name="connsiteY2" fmla="*/ 229930 h 1054342"/>
                  <a:gd name="connsiteX3" fmla="*/ 977127 w 1399602"/>
                  <a:gd name="connsiteY3" fmla="*/ 0 h 1054342"/>
                  <a:gd name="connsiteX4" fmla="*/ 1399602 w 1399602"/>
                  <a:gd name="connsiteY4" fmla="*/ 527171 h 1054342"/>
                  <a:gd name="connsiteX5" fmla="*/ 977127 w 1399602"/>
                  <a:gd name="connsiteY5" fmla="*/ 1054342 h 1054342"/>
                  <a:gd name="connsiteX6" fmla="*/ 977127 w 1399602"/>
                  <a:gd name="connsiteY6" fmla="*/ 824290 h 1054342"/>
                  <a:gd name="connsiteX7" fmla="*/ 0 w 1399602"/>
                  <a:gd name="connsiteY7" fmla="*/ 824290 h 1054342"/>
                  <a:gd name="connsiteX8" fmla="*/ 91440 w 1399602"/>
                  <a:gd name="connsiteY8" fmla="*/ 882197 h 1054342"/>
                  <a:gd name="connsiteX0" fmla="*/ 0 w 1399602"/>
                  <a:gd name="connsiteY0" fmla="*/ 263586 h 1054342"/>
                  <a:gd name="connsiteX1" fmla="*/ 0 w 1399602"/>
                  <a:gd name="connsiteY1" fmla="*/ 229930 h 1054342"/>
                  <a:gd name="connsiteX2" fmla="*/ 977127 w 1399602"/>
                  <a:gd name="connsiteY2" fmla="*/ 229930 h 1054342"/>
                  <a:gd name="connsiteX3" fmla="*/ 977127 w 1399602"/>
                  <a:gd name="connsiteY3" fmla="*/ 0 h 1054342"/>
                  <a:gd name="connsiteX4" fmla="*/ 1399602 w 1399602"/>
                  <a:gd name="connsiteY4" fmla="*/ 527171 h 1054342"/>
                  <a:gd name="connsiteX5" fmla="*/ 977127 w 1399602"/>
                  <a:gd name="connsiteY5" fmla="*/ 1054342 h 1054342"/>
                  <a:gd name="connsiteX6" fmla="*/ 977127 w 1399602"/>
                  <a:gd name="connsiteY6" fmla="*/ 824290 h 1054342"/>
                  <a:gd name="connsiteX7" fmla="*/ 0 w 1399602"/>
                  <a:gd name="connsiteY7" fmla="*/ 824290 h 1054342"/>
                  <a:gd name="connsiteX0" fmla="*/ 0 w 1399602"/>
                  <a:gd name="connsiteY0" fmla="*/ 229930 h 1054342"/>
                  <a:gd name="connsiteX1" fmla="*/ 977127 w 1399602"/>
                  <a:gd name="connsiteY1" fmla="*/ 229930 h 1054342"/>
                  <a:gd name="connsiteX2" fmla="*/ 977127 w 1399602"/>
                  <a:gd name="connsiteY2" fmla="*/ 0 h 1054342"/>
                  <a:gd name="connsiteX3" fmla="*/ 1399602 w 1399602"/>
                  <a:gd name="connsiteY3" fmla="*/ 527171 h 1054342"/>
                  <a:gd name="connsiteX4" fmla="*/ 977127 w 1399602"/>
                  <a:gd name="connsiteY4" fmla="*/ 1054342 h 1054342"/>
                  <a:gd name="connsiteX5" fmla="*/ 977127 w 1399602"/>
                  <a:gd name="connsiteY5" fmla="*/ 824290 h 1054342"/>
                  <a:gd name="connsiteX6" fmla="*/ 0 w 1399602"/>
                  <a:gd name="connsiteY6" fmla="*/ 824290 h 1054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9602" h="1054342">
                    <a:moveTo>
                      <a:pt x="0" y="229930"/>
                    </a:moveTo>
                    <a:lnTo>
                      <a:pt x="977127" y="229930"/>
                    </a:lnTo>
                    <a:lnTo>
                      <a:pt x="977127" y="0"/>
                    </a:lnTo>
                    <a:lnTo>
                      <a:pt x="1399602" y="527171"/>
                    </a:lnTo>
                    <a:lnTo>
                      <a:pt x="977127" y="1054342"/>
                    </a:lnTo>
                    <a:lnTo>
                      <a:pt x="977127" y="824290"/>
                    </a:lnTo>
                    <a:lnTo>
                      <a:pt x="0" y="824290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rgbClr val="8E0738"/>
                    </a:gs>
                    <a:gs pos="100000">
                      <a:srgbClr val="D2232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8033263-0367-73C8-92A0-6F5F0422DA1D}"/>
                </a:ext>
              </a:extLst>
            </p:cNvPr>
            <p:cNvGrpSpPr/>
            <p:nvPr/>
          </p:nvGrpSpPr>
          <p:grpSpPr>
            <a:xfrm>
              <a:off x="3655491" y="832479"/>
              <a:ext cx="2363794" cy="1059389"/>
              <a:chOff x="3655491" y="832479"/>
              <a:chExt cx="2363794" cy="1059389"/>
            </a:xfrm>
          </p:grpSpPr>
          <p:sp>
            <p:nvSpPr>
              <p:cNvPr id="8" name="CuadroTexto 192">
                <a:extLst>
                  <a:ext uri="{FF2B5EF4-FFF2-40B4-BE49-F238E27FC236}">
                    <a16:creationId xmlns:a16="http://schemas.microsoft.com/office/drawing/2014/main" id="{B3DBA8B7-EDC3-A987-1888-5B3F735E98CF}"/>
                  </a:ext>
                </a:extLst>
              </p:cNvPr>
              <p:cNvSpPr txBox="1"/>
              <p:nvPr/>
            </p:nvSpPr>
            <p:spPr>
              <a:xfrm>
                <a:off x="4628919" y="1345517"/>
                <a:ext cx="1209092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BB8416C-7B1F-15D7-67F8-44CB72A7F8A6}"/>
                  </a:ext>
                </a:extLst>
              </p:cNvPr>
              <p:cNvGrpSpPr/>
              <p:nvPr/>
            </p:nvGrpSpPr>
            <p:grpSpPr>
              <a:xfrm>
                <a:off x="3655491" y="832479"/>
                <a:ext cx="2363794" cy="1059389"/>
                <a:chOff x="444176" y="2500603"/>
                <a:chExt cx="2363794" cy="1059389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F6BE9D1-D6DA-0D2E-846F-D0F191542C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4176" y="2500603"/>
                  <a:ext cx="1051485" cy="1059389"/>
                  <a:chOff x="933716" y="2183687"/>
                  <a:chExt cx="1706450" cy="1719278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FDD08EE-5CBD-F7C4-4CEF-0A4D53EA4279}"/>
                      </a:ext>
                    </a:extLst>
                  </p:cNvPr>
                  <p:cNvSpPr/>
                  <p:nvPr/>
                </p:nvSpPr>
                <p:spPr>
                  <a:xfrm>
                    <a:off x="1075383" y="2338765"/>
                    <a:ext cx="1423116" cy="142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gradFill>
                      <a:gsLst>
                        <a:gs pos="0">
                          <a:srgbClr val="A20B51"/>
                        </a:gs>
                        <a:gs pos="100000">
                          <a:srgbClr val="FC269F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17BCBE5-C192-5369-95CA-5EF03170C94F}"/>
                      </a:ext>
                    </a:extLst>
                  </p:cNvPr>
                  <p:cNvSpPr/>
                  <p:nvPr/>
                </p:nvSpPr>
                <p:spPr>
                  <a:xfrm>
                    <a:off x="933716" y="2196565"/>
                    <a:ext cx="1706450" cy="1706400"/>
                  </a:xfrm>
                  <a:prstGeom prst="ellipse">
                    <a:avLst/>
                  </a:prstGeom>
                  <a:noFill/>
                  <a:ln>
                    <a:gradFill>
                      <a:gsLst>
                        <a:gs pos="0">
                          <a:srgbClr val="A20B51"/>
                        </a:gs>
                        <a:gs pos="100000">
                          <a:srgbClr val="FC269F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Arc 52">
                    <a:extLst>
                      <a:ext uri="{FF2B5EF4-FFF2-40B4-BE49-F238E27FC236}">
                        <a16:creationId xmlns:a16="http://schemas.microsoft.com/office/drawing/2014/main" id="{B31ABAC6-12FC-A4EF-0562-CDFBAF3C4D95}"/>
                      </a:ext>
                    </a:extLst>
                  </p:cNvPr>
                  <p:cNvSpPr/>
                  <p:nvPr/>
                </p:nvSpPr>
                <p:spPr>
                  <a:xfrm>
                    <a:off x="933716" y="2183687"/>
                    <a:ext cx="1706400" cy="1706400"/>
                  </a:xfrm>
                  <a:prstGeom prst="arc">
                    <a:avLst>
                      <a:gd name="adj1" fmla="val 5502500"/>
                      <a:gd name="adj2" fmla="val 16064403"/>
                    </a:avLst>
                  </a:prstGeom>
                  <a:ln w="60325" cap="rnd">
                    <a:gradFill>
                      <a:gsLst>
                        <a:gs pos="0">
                          <a:srgbClr val="A20B51"/>
                        </a:gs>
                        <a:gs pos="100000">
                          <a:srgbClr val="FC269F"/>
                        </a:gs>
                      </a:gsLst>
                      <a:lin ang="5400000" scaled="1"/>
                    </a:gra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8" name="CuadroTexto 191">
                  <a:extLst>
                    <a:ext uri="{FF2B5EF4-FFF2-40B4-BE49-F238E27FC236}">
                      <a16:creationId xmlns:a16="http://schemas.microsoft.com/office/drawing/2014/main" id="{DE0F02B5-1C44-EA3B-34F4-0C5BE45272AB}"/>
                    </a:ext>
                  </a:extLst>
                </p:cNvPr>
                <p:cNvSpPr txBox="1"/>
                <p:nvPr/>
              </p:nvSpPr>
              <p:spPr>
                <a:xfrm>
                  <a:off x="1011496" y="2702079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1000" dirty="0">
                      <a:latin typeface="LEMON MILK Bold" panose="00000800000000000000" pitchFamily="50" charset="0"/>
                    </a:rPr>
                    <a:t>TÍTULO</a:t>
                  </a:r>
                  <a:endParaRPr lang="es-CO" sz="10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F85C9D7-7A9C-0242-113F-1F6B6901BC18}"/>
                    </a:ext>
                  </a:extLst>
                </p:cNvPr>
                <p:cNvSpPr txBox="1"/>
                <p:nvPr/>
              </p:nvSpPr>
              <p:spPr>
                <a:xfrm>
                  <a:off x="1462508" y="2788360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600" b="1" dirty="0"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2F51229-7C69-EBB9-57E0-9D91E818B2EF}"/>
                    </a:ext>
                  </a:extLst>
                </p:cNvPr>
                <p:cNvSpPr/>
                <p:nvPr/>
              </p:nvSpPr>
              <p:spPr>
                <a:xfrm>
                  <a:off x="1408368" y="2505650"/>
                  <a:ext cx="1399602" cy="1054342"/>
                </a:xfrm>
                <a:custGeom>
                  <a:avLst/>
                  <a:gdLst>
                    <a:gd name="connsiteX0" fmla="*/ 977127 w 1399602"/>
                    <a:gd name="connsiteY0" fmla="*/ 0 h 1054342"/>
                    <a:gd name="connsiteX1" fmla="*/ 1399602 w 1399602"/>
                    <a:gd name="connsiteY1" fmla="*/ 527171 h 1054342"/>
                    <a:gd name="connsiteX2" fmla="*/ 977127 w 1399602"/>
                    <a:gd name="connsiteY2" fmla="*/ 1054342 h 1054342"/>
                    <a:gd name="connsiteX3" fmla="*/ 977127 w 1399602"/>
                    <a:gd name="connsiteY3" fmla="*/ 824290 h 1054342"/>
                    <a:gd name="connsiteX4" fmla="*/ 0 w 1399602"/>
                    <a:gd name="connsiteY4" fmla="*/ 824290 h 1054342"/>
                    <a:gd name="connsiteX5" fmla="*/ 0 w 1399602"/>
                    <a:gd name="connsiteY5" fmla="*/ 790757 h 1054342"/>
                    <a:gd name="connsiteX6" fmla="*/ 0 w 1399602"/>
                    <a:gd name="connsiteY6" fmla="*/ 263586 h 1054342"/>
                    <a:gd name="connsiteX7" fmla="*/ 0 w 1399602"/>
                    <a:gd name="connsiteY7" fmla="*/ 229930 h 1054342"/>
                    <a:gd name="connsiteX8" fmla="*/ 977127 w 1399602"/>
                    <a:gd name="connsiteY8" fmla="*/ 229930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8" fmla="*/ 91440 w 1399602"/>
                    <a:gd name="connsiteY8" fmla="*/ 882197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0" fmla="*/ 0 w 1399602"/>
                    <a:gd name="connsiteY0" fmla="*/ 229930 h 1054342"/>
                    <a:gd name="connsiteX1" fmla="*/ 977127 w 1399602"/>
                    <a:gd name="connsiteY1" fmla="*/ 229930 h 1054342"/>
                    <a:gd name="connsiteX2" fmla="*/ 977127 w 1399602"/>
                    <a:gd name="connsiteY2" fmla="*/ 0 h 1054342"/>
                    <a:gd name="connsiteX3" fmla="*/ 1399602 w 1399602"/>
                    <a:gd name="connsiteY3" fmla="*/ 527171 h 1054342"/>
                    <a:gd name="connsiteX4" fmla="*/ 977127 w 1399602"/>
                    <a:gd name="connsiteY4" fmla="*/ 1054342 h 1054342"/>
                    <a:gd name="connsiteX5" fmla="*/ 977127 w 1399602"/>
                    <a:gd name="connsiteY5" fmla="*/ 824290 h 1054342"/>
                    <a:gd name="connsiteX6" fmla="*/ 0 w 1399602"/>
                    <a:gd name="connsiteY6" fmla="*/ 824290 h 10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602" h="1054342">
                      <a:moveTo>
                        <a:pt x="0" y="229930"/>
                      </a:moveTo>
                      <a:lnTo>
                        <a:pt x="977127" y="229930"/>
                      </a:lnTo>
                      <a:lnTo>
                        <a:pt x="977127" y="0"/>
                      </a:lnTo>
                      <a:lnTo>
                        <a:pt x="1399602" y="527171"/>
                      </a:lnTo>
                      <a:lnTo>
                        <a:pt x="977127" y="1054342"/>
                      </a:lnTo>
                      <a:lnTo>
                        <a:pt x="977127" y="824290"/>
                      </a:lnTo>
                      <a:lnTo>
                        <a:pt x="0" y="824290"/>
                      </a:lnTo>
                    </a:path>
                  </a:pathLst>
                </a:custGeom>
                <a:noFill/>
                <a:ln>
                  <a:gradFill>
                    <a:gsLst>
                      <a:gs pos="0">
                        <a:srgbClr val="A20B51"/>
                      </a:gs>
                      <a:gs pos="100000">
                        <a:srgbClr val="FC269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7B2695F-0DDF-EA2C-8A46-05A56C09530D}"/>
                </a:ext>
              </a:extLst>
            </p:cNvPr>
            <p:cNvGrpSpPr/>
            <p:nvPr/>
          </p:nvGrpSpPr>
          <p:grpSpPr>
            <a:xfrm>
              <a:off x="3655491" y="2496635"/>
              <a:ext cx="2363794" cy="1059389"/>
              <a:chOff x="3655491" y="832479"/>
              <a:chExt cx="2363794" cy="1059389"/>
            </a:xfrm>
          </p:grpSpPr>
          <p:sp>
            <p:nvSpPr>
              <p:cNvPr id="56" name="CuadroTexto 192">
                <a:extLst>
                  <a:ext uri="{FF2B5EF4-FFF2-40B4-BE49-F238E27FC236}">
                    <a16:creationId xmlns:a16="http://schemas.microsoft.com/office/drawing/2014/main" id="{2281B206-5486-B528-E6B3-CB157C5EA219}"/>
                  </a:ext>
                </a:extLst>
              </p:cNvPr>
              <p:cNvSpPr txBox="1"/>
              <p:nvPr/>
            </p:nvSpPr>
            <p:spPr>
              <a:xfrm>
                <a:off x="4636205" y="1345517"/>
                <a:ext cx="1209092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A49DCFE-AFCB-958B-AE51-2395BFD8CB93}"/>
                  </a:ext>
                </a:extLst>
              </p:cNvPr>
              <p:cNvGrpSpPr/>
              <p:nvPr/>
            </p:nvGrpSpPr>
            <p:grpSpPr>
              <a:xfrm>
                <a:off x="3655491" y="832479"/>
                <a:ext cx="2363794" cy="1059389"/>
                <a:chOff x="444176" y="2500603"/>
                <a:chExt cx="2363794" cy="105938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809D823-FD01-F1DB-5A95-00CBCD8401E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4176" y="2500603"/>
                  <a:ext cx="1051485" cy="1059389"/>
                  <a:chOff x="933716" y="2183687"/>
                  <a:chExt cx="1706450" cy="1719278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D662254-4A32-539B-EC2E-3CB18459D77C}"/>
                      </a:ext>
                    </a:extLst>
                  </p:cNvPr>
                  <p:cNvSpPr/>
                  <p:nvPr/>
                </p:nvSpPr>
                <p:spPr>
                  <a:xfrm>
                    <a:off x="1075383" y="2338765"/>
                    <a:ext cx="1423116" cy="142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gradFill>
                      <a:gsLst>
                        <a:gs pos="0">
                          <a:srgbClr val="097C08"/>
                        </a:gs>
                        <a:gs pos="100000">
                          <a:srgbClr val="5DD300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D419A61-479D-8A08-90C6-A7D52D814738}"/>
                      </a:ext>
                    </a:extLst>
                  </p:cNvPr>
                  <p:cNvSpPr/>
                  <p:nvPr/>
                </p:nvSpPr>
                <p:spPr>
                  <a:xfrm>
                    <a:off x="933716" y="2196565"/>
                    <a:ext cx="1706450" cy="1706400"/>
                  </a:xfrm>
                  <a:prstGeom prst="ellipse">
                    <a:avLst/>
                  </a:prstGeom>
                  <a:noFill/>
                  <a:ln>
                    <a:gradFill>
                      <a:gsLst>
                        <a:gs pos="0">
                          <a:srgbClr val="097C08"/>
                        </a:gs>
                        <a:gs pos="100000">
                          <a:srgbClr val="5DD300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Arc 63">
                    <a:extLst>
                      <a:ext uri="{FF2B5EF4-FFF2-40B4-BE49-F238E27FC236}">
                        <a16:creationId xmlns:a16="http://schemas.microsoft.com/office/drawing/2014/main" id="{AA78274B-93DA-F89E-860D-E7BD6D0D9F8E}"/>
                      </a:ext>
                    </a:extLst>
                  </p:cNvPr>
                  <p:cNvSpPr/>
                  <p:nvPr/>
                </p:nvSpPr>
                <p:spPr>
                  <a:xfrm>
                    <a:off x="933716" y="2183687"/>
                    <a:ext cx="1706400" cy="1706400"/>
                  </a:xfrm>
                  <a:prstGeom prst="arc">
                    <a:avLst>
                      <a:gd name="adj1" fmla="val 5502500"/>
                      <a:gd name="adj2" fmla="val 16064403"/>
                    </a:avLst>
                  </a:prstGeom>
                  <a:ln w="60325" cap="rnd">
                    <a:gradFill>
                      <a:gsLst>
                        <a:gs pos="0">
                          <a:srgbClr val="097C08"/>
                        </a:gs>
                        <a:gs pos="100000">
                          <a:srgbClr val="5DD300"/>
                        </a:gs>
                      </a:gsLst>
                      <a:lin ang="5400000" scaled="1"/>
                    </a:gra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CuadroTexto 191">
                  <a:extLst>
                    <a:ext uri="{FF2B5EF4-FFF2-40B4-BE49-F238E27FC236}">
                      <a16:creationId xmlns:a16="http://schemas.microsoft.com/office/drawing/2014/main" id="{858342FD-F507-1874-DDE7-3F106653B4F7}"/>
                    </a:ext>
                  </a:extLst>
                </p:cNvPr>
                <p:cNvSpPr txBox="1"/>
                <p:nvPr/>
              </p:nvSpPr>
              <p:spPr>
                <a:xfrm>
                  <a:off x="1011496" y="2702079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1000" dirty="0">
                      <a:latin typeface="LEMON MILK Bold" panose="00000800000000000000" pitchFamily="50" charset="0"/>
                    </a:rPr>
                    <a:t>TÍTULO</a:t>
                  </a:r>
                  <a:endParaRPr lang="es-CO" sz="10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E728859-821F-0CC4-44CA-77F5EB0DE2D1}"/>
                    </a:ext>
                  </a:extLst>
                </p:cNvPr>
                <p:cNvSpPr txBox="1"/>
                <p:nvPr/>
              </p:nvSpPr>
              <p:spPr>
                <a:xfrm>
                  <a:off x="1470320" y="2785059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600" b="1" dirty="0"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E92C88F3-35B3-747C-7380-792CFDE085ED}"/>
                    </a:ext>
                  </a:extLst>
                </p:cNvPr>
                <p:cNvSpPr/>
                <p:nvPr/>
              </p:nvSpPr>
              <p:spPr>
                <a:xfrm>
                  <a:off x="1408368" y="2505650"/>
                  <a:ext cx="1399602" cy="1054342"/>
                </a:xfrm>
                <a:custGeom>
                  <a:avLst/>
                  <a:gdLst>
                    <a:gd name="connsiteX0" fmla="*/ 977127 w 1399602"/>
                    <a:gd name="connsiteY0" fmla="*/ 0 h 1054342"/>
                    <a:gd name="connsiteX1" fmla="*/ 1399602 w 1399602"/>
                    <a:gd name="connsiteY1" fmla="*/ 527171 h 1054342"/>
                    <a:gd name="connsiteX2" fmla="*/ 977127 w 1399602"/>
                    <a:gd name="connsiteY2" fmla="*/ 1054342 h 1054342"/>
                    <a:gd name="connsiteX3" fmla="*/ 977127 w 1399602"/>
                    <a:gd name="connsiteY3" fmla="*/ 824290 h 1054342"/>
                    <a:gd name="connsiteX4" fmla="*/ 0 w 1399602"/>
                    <a:gd name="connsiteY4" fmla="*/ 824290 h 1054342"/>
                    <a:gd name="connsiteX5" fmla="*/ 0 w 1399602"/>
                    <a:gd name="connsiteY5" fmla="*/ 790757 h 1054342"/>
                    <a:gd name="connsiteX6" fmla="*/ 0 w 1399602"/>
                    <a:gd name="connsiteY6" fmla="*/ 263586 h 1054342"/>
                    <a:gd name="connsiteX7" fmla="*/ 0 w 1399602"/>
                    <a:gd name="connsiteY7" fmla="*/ 229930 h 1054342"/>
                    <a:gd name="connsiteX8" fmla="*/ 977127 w 1399602"/>
                    <a:gd name="connsiteY8" fmla="*/ 229930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8" fmla="*/ 91440 w 1399602"/>
                    <a:gd name="connsiteY8" fmla="*/ 882197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0" fmla="*/ 0 w 1399602"/>
                    <a:gd name="connsiteY0" fmla="*/ 229930 h 1054342"/>
                    <a:gd name="connsiteX1" fmla="*/ 977127 w 1399602"/>
                    <a:gd name="connsiteY1" fmla="*/ 229930 h 1054342"/>
                    <a:gd name="connsiteX2" fmla="*/ 977127 w 1399602"/>
                    <a:gd name="connsiteY2" fmla="*/ 0 h 1054342"/>
                    <a:gd name="connsiteX3" fmla="*/ 1399602 w 1399602"/>
                    <a:gd name="connsiteY3" fmla="*/ 527171 h 1054342"/>
                    <a:gd name="connsiteX4" fmla="*/ 977127 w 1399602"/>
                    <a:gd name="connsiteY4" fmla="*/ 1054342 h 1054342"/>
                    <a:gd name="connsiteX5" fmla="*/ 977127 w 1399602"/>
                    <a:gd name="connsiteY5" fmla="*/ 824290 h 1054342"/>
                    <a:gd name="connsiteX6" fmla="*/ 0 w 1399602"/>
                    <a:gd name="connsiteY6" fmla="*/ 824290 h 10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602" h="1054342">
                      <a:moveTo>
                        <a:pt x="0" y="229930"/>
                      </a:moveTo>
                      <a:lnTo>
                        <a:pt x="977127" y="229930"/>
                      </a:lnTo>
                      <a:lnTo>
                        <a:pt x="977127" y="0"/>
                      </a:lnTo>
                      <a:lnTo>
                        <a:pt x="1399602" y="527171"/>
                      </a:lnTo>
                      <a:lnTo>
                        <a:pt x="977127" y="1054342"/>
                      </a:lnTo>
                      <a:lnTo>
                        <a:pt x="977127" y="824290"/>
                      </a:lnTo>
                      <a:lnTo>
                        <a:pt x="0" y="824290"/>
                      </a:lnTo>
                    </a:path>
                  </a:pathLst>
                </a:custGeom>
                <a:noFill/>
                <a:ln>
                  <a:gradFill>
                    <a:gsLst>
                      <a:gs pos="0">
                        <a:srgbClr val="097C08"/>
                      </a:gs>
                      <a:gs pos="100000">
                        <a:srgbClr val="5DD300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355BAA5-9735-3987-D36F-49CB5D060970}"/>
                </a:ext>
              </a:extLst>
            </p:cNvPr>
            <p:cNvGrpSpPr/>
            <p:nvPr/>
          </p:nvGrpSpPr>
          <p:grpSpPr>
            <a:xfrm>
              <a:off x="3655491" y="4189842"/>
              <a:ext cx="2363794" cy="1059389"/>
              <a:chOff x="3655491" y="832479"/>
              <a:chExt cx="2363794" cy="1059389"/>
            </a:xfrm>
          </p:grpSpPr>
          <p:sp>
            <p:nvSpPr>
              <p:cNvPr id="66" name="CuadroTexto 192">
                <a:extLst>
                  <a:ext uri="{FF2B5EF4-FFF2-40B4-BE49-F238E27FC236}">
                    <a16:creationId xmlns:a16="http://schemas.microsoft.com/office/drawing/2014/main" id="{626D82EB-D5E9-9DF4-63D2-58401206BC8F}"/>
                  </a:ext>
                </a:extLst>
              </p:cNvPr>
              <p:cNvSpPr txBox="1"/>
              <p:nvPr/>
            </p:nvSpPr>
            <p:spPr>
              <a:xfrm>
                <a:off x="4628919" y="1345517"/>
                <a:ext cx="1209092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2269D38-DCB4-A57F-48C2-D8BA34A4550C}"/>
                  </a:ext>
                </a:extLst>
              </p:cNvPr>
              <p:cNvGrpSpPr/>
              <p:nvPr/>
            </p:nvGrpSpPr>
            <p:grpSpPr>
              <a:xfrm>
                <a:off x="3655491" y="832479"/>
                <a:ext cx="2363794" cy="1059389"/>
                <a:chOff x="444176" y="2500603"/>
                <a:chExt cx="2363794" cy="1059389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D7C527C-232D-0036-3465-AB4908CC537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4176" y="2500603"/>
                  <a:ext cx="1051485" cy="1059389"/>
                  <a:chOff x="933716" y="2183687"/>
                  <a:chExt cx="1706450" cy="1719278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6824788A-5290-C50C-B6BB-D659F5BEA78C}"/>
                      </a:ext>
                    </a:extLst>
                  </p:cNvPr>
                  <p:cNvSpPr/>
                  <p:nvPr/>
                </p:nvSpPr>
                <p:spPr>
                  <a:xfrm>
                    <a:off x="1075383" y="2338765"/>
                    <a:ext cx="1423116" cy="142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gradFill>
                      <a:gsLst>
                        <a:gs pos="0">
                          <a:srgbClr val="EB2C1F"/>
                        </a:gs>
                        <a:gs pos="100000">
                          <a:srgbClr val="F18D23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32E0A030-4105-AE38-0267-4E1807635ADF}"/>
                      </a:ext>
                    </a:extLst>
                  </p:cNvPr>
                  <p:cNvSpPr/>
                  <p:nvPr/>
                </p:nvSpPr>
                <p:spPr>
                  <a:xfrm>
                    <a:off x="933716" y="2196565"/>
                    <a:ext cx="1706450" cy="1706400"/>
                  </a:xfrm>
                  <a:prstGeom prst="ellipse">
                    <a:avLst/>
                  </a:prstGeom>
                  <a:noFill/>
                  <a:ln>
                    <a:gradFill>
                      <a:gsLst>
                        <a:gs pos="0">
                          <a:srgbClr val="EB2C1F"/>
                        </a:gs>
                        <a:gs pos="100000">
                          <a:srgbClr val="F18D23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Arc 73">
                    <a:extLst>
                      <a:ext uri="{FF2B5EF4-FFF2-40B4-BE49-F238E27FC236}">
                        <a16:creationId xmlns:a16="http://schemas.microsoft.com/office/drawing/2014/main" id="{8229693F-7750-FEFB-2005-A2A19307BF76}"/>
                      </a:ext>
                    </a:extLst>
                  </p:cNvPr>
                  <p:cNvSpPr/>
                  <p:nvPr/>
                </p:nvSpPr>
                <p:spPr>
                  <a:xfrm>
                    <a:off x="933716" y="2183687"/>
                    <a:ext cx="1706400" cy="1706400"/>
                  </a:xfrm>
                  <a:prstGeom prst="arc">
                    <a:avLst>
                      <a:gd name="adj1" fmla="val 5502500"/>
                      <a:gd name="adj2" fmla="val 16064403"/>
                    </a:avLst>
                  </a:prstGeom>
                  <a:ln w="60325" cap="rnd">
                    <a:gradFill>
                      <a:gsLst>
                        <a:gs pos="0">
                          <a:srgbClr val="EB2C1F"/>
                        </a:gs>
                        <a:gs pos="100000">
                          <a:srgbClr val="F18D23"/>
                        </a:gs>
                      </a:gsLst>
                      <a:lin ang="5400000" scaled="1"/>
                    </a:gra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9" name="CuadroTexto 191">
                  <a:extLst>
                    <a:ext uri="{FF2B5EF4-FFF2-40B4-BE49-F238E27FC236}">
                      <a16:creationId xmlns:a16="http://schemas.microsoft.com/office/drawing/2014/main" id="{A3F01A69-58F6-008B-9E0D-78987978BEC1}"/>
                    </a:ext>
                  </a:extLst>
                </p:cNvPr>
                <p:cNvSpPr txBox="1"/>
                <p:nvPr/>
              </p:nvSpPr>
              <p:spPr>
                <a:xfrm>
                  <a:off x="1011496" y="2702079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1000" dirty="0">
                      <a:latin typeface="LEMON MILK Bold" panose="00000800000000000000" pitchFamily="50" charset="0"/>
                    </a:rPr>
                    <a:t>TÍTULO</a:t>
                  </a:r>
                  <a:endParaRPr lang="es-CO" sz="10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9DCB973-6BEB-21E7-B34E-4F6E95619B7A}"/>
                    </a:ext>
                  </a:extLst>
                </p:cNvPr>
                <p:cNvSpPr txBox="1"/>
                <p:nvPr/>
              </p:nvSpPr>
              <p:spPr>
                <a:xfrm>
                  <a:off x="1462508" y="2788360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600" b="1" dirty="0"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98FF40B-3033-9A62-C519-B78579E73CF6}"/>
                    </a:ext>
                  </a:extLst>
                </p:cNvPr>
                <p:cNvSpPr/>
                <p:nvPr/>
              </p:nvSpPr>
              <p:spPr>
                <a:xfrm>
                  <a:off x="1408368" y="2505650"/>
                  <a:ext cx="1399602" cy="1054342"/>
                </a:xfrm>
                <a:custGeom>
                  <a:avLst/>
                  <a:gdLst>
                    <a:gd name="connsiteX0" fmla="*/ 977127 w 1399602"/>
                    <a:gd name="connsiteY0" fmla="*/ 0 h 1054342"/>
                    <a:gd name="connsiteX1" fmla="*/ 1399602 w 1399602"/>
                    <a:gd name="connsiteY1" fmla="*/ 527171 h 1054342"/>
                    <a:gd name="connsiteX2" fmla="*/ 977127 w 1399602"/>
                    <a:gd name="connsiteY2" fmla="*/ 1054342 h 1054342"/>
                    <a:gd name="connsiteX3" fmla="*/ 977127 w 1399602"/>
                    <a:gd name="connsiteY3" fmla="*/ 824290 h 1054342"/>
                    <a:gd name="connsiteX4" fmla="*/ 0 w 1399602"/>
                    <a:gd name="connsiteY4" fmla="*/ 824290 h 1054342"/>
                    <a:gd name="connsiteX5" fmla="*/ 0 w 1399602"/>
                    <a:gd name="connsiteY5" fmla="*/ 790757 h 1054342"/>
                    <a:gd name="connsiteX6" fmla="*/ 0 w 1399602"/>
                    <a:gd name="connsiteY6" fmla="*/ 263586 h 1054342"/>
                    <a:gd name="connsiteX7" fmla="*/ 0 w 1399602"/>
                    <a:gd name="connsiteY7" fmla="*/ 229930 h 1054342"/>
                    <a:gd name="connsiteX8" fmla="*/ 977127 w 1399602"/>
                    <a:gd name="connsiteY8" fmla="*/ 229930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8" fmla="*/ 91440 w 1399602"/>
                    <a:gd name="connsiteY8" fmla="*/ 882197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0" fmla="*/ 0 w 1399602"/>
                    <a:gd name="connsiteY0" fmla="*/ 229930 h 1054342"/>
                    <a:gd name="connsiteX1" fmla="*/ 977127 w 1399602"/>
                    <a:gd name="connsiteY1" fmla="*/ 229930 h 1054342"/>
                    <a:gd name="connsiteX2" fmla="*/ 977127 w 1399602"/>
                    <a:gd name="connsiteY2" fmla="*/ 0 h 1054342"/>
                    <a:gd name="connsiteX3" fmla="*/ 1399602 w 1399602"/>
                    <a:gd name="connsiteY3" fmla="*/ 527171 h 1054342"/>
                    <a:gd name="connsiteX4" fmla="*/ 977127 w 1399602"/>
                    <a:gd name="connsiteY4" fmla="*/ 1054342 h 1054342"/>
                    <a:gd name="connsiteX5" fmla="*/ 977127 w 1399602"/>
                    <a:gd name="connsiteY5" fmla="*/ 824290 h 1054342"/>
                    <a:gd name="connsiteX6" fmla="*/ 0 w 1399602"/>
                    <a:gd name="connsiteY6" fmla="*/ 824290 h 10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602" h="1054342">
                      <a:moveTo>
                        <a:pt x="0" y="229930"/>
                      </a:moveTo>
                      <a:lnTo>
                        <a:pt x="977127" y="229930"/>
                      </a:lnTo>
                      <a:lnTo>
                        <a:pt x="977127" y="0"/>
                      </a:lnTo>
                      <a:lnTo>
                        <a:pt x="1399602" y="527171"/>
                      </a:lnTo>
                      <a:lnTo>
                        <a:pt x="977127" y="1054342"/>
                      </a:lnTo>
                      <a:lnTo>
                        <a:pt x="977127" y="824290"/>
                      </a:lnTo>
                      <a:lnTo>
                        <a:pt x="0" y="824290"/>
                      </a:lnTo>
                    </a:path>
                  </a:pathLst>
                </a:custGeom>
                <a:noFill/>
                <a:ln>
                  <a:gradFill>
                    <a:gsLst>
                      <a:gs pos="0">
                        <a:srgbClr val="EB2C1F"/>
                      </a:gs>
                      <a:gs pos="100000">
                        <a:srgbClr val="F18D23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A200589-509F-76BE-01F4-A6AFD9D82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056" y="3032821"/>
              <a:ext cx="586239" cy="1701"/>
            </a:xfrm>
            <a:prstGeom prst="line">
              <a:avLst/>
            </a:prstGeom>
            <a:ln w="12700">
              <a:solidFill>
                <a:srgbClr val="2324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1A1C5E7-C545-B3ED-E9FF-15FB77C9B753}"/>
                </a:ext>
              </a:extLst>
            </p:cNvPr>
            <p:cNvGrpSpPr/>
            <p:nvPr/>
          </p:nvGrpSpPr>
          <p:grpSpPr>
            <a:xfrm>
              <a:off x="6109056" y="422063"/>
              <a:ext cx="2452698" cy="2999201"/>
              <a:chOff x="6109056" y="422063"/>
              <a:chExt cx="2452698" cy="299920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783AE2-D54C-04BB-7525-A64E8D0E9DD9}"/>
                  </a:ext>
                </a:extLst>
              </p:cNvPr>
              <p:cNvGrpSpPr/>
              <p:nvPr/>
            </p:nvGrpSpPr>
            <p:grpSpPr>
              <a:xfrm>
                <a:off x="6109056" y="799273"/>
                <a:ext cx="635549" cy="1129149"/>
                <a:chOff x="6122210" y="770489"/>
                <a:chExt cx="284713" cy="792000"/>
              </a:xfrm>
            </p:grpSpPr>
            <p:sp>
              <p:nvSpPr>
                <p:cNvPr id="33" name="Rectangle 45">
                  <a:extLst>
                    <a:ext uri="{FF2B5EF4-FFF2-40B4-BE49-F238E27FC236}">
                      <a16:creationId xmlns:a16="http://schemas.microsoft.com/office/drawing/2014/main" id="{7F8CD54A-7DA3-0B44-AAB1-0004BDA36E46}"/>
                    </a:ext>
                  </a:extLst>
                </p:cNvPr>
                <p:cNvSpPr/>
                <p:nvPr/>
              </p:nvSpPr>
              <p:spPr>
                <a:xfrm>
                  <a:off x="6262923" y="770489"/>
                  <a:ext cx="144000" cy="792000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rgbClr val="232422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5E02B60-0FFC-D016-D411-CC739833D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2210" y="1169947"/>
                  <a:ext cx="140713" cy="0"/>
                </a:xfrm>
                <a:prstGeom prst="line">
                  <a:avLst/>
                </a:prstGeom>
                <a:ln w="12700">
                  <a:solidFill>
                    <a:srgbClr val="2324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473C27E-B6C8-8DC7-1987-ABADAF274E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79043" y="422063"/>
                <a:ext cx="1682711" cy="754146"/>
                <a:chOff x="3655491" y="832479"/>
                <a:chExt cx="2363794" cy="1059389"/>
              </a:xfrm>
            </p:grpSpPr>
            <p:sp>
              <p:nvSpPr>
                <p:cNvPr id="76" name="CuadroTexto 192">
                  <a:extLst>
                    <a:ext uri="{FF2B5EF4-FFF2-40B4-BE49-F238E27FC236}">
                      <a16:creationId xmlns:a16="http://schemas.microsoft.com/office/drawing/2014/main" id="{705D0D70-5885-AE9F-F23F-1BB77C2248A6}"/>
                    </a:ext>
                  </a:extLst>
                </p:cNvPr>
                <p:cNvSpPr txBox="1"/>
                <p:nvPr/>
              </p:nvSpPr>
              <p:spPr>
                <a:xfrm>
                  <a:off x="4645546" y="1345517"/>
                  <a:ext cx="1209092" cy="309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500"/>
                    </a:lnSpc>
                  </a:pPr>
                  <a:r>
                    <a:rPr lang="es-ES" sz="5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</a:t>
                  </a:r>
                  <a:endParaRPr lang="es-CO" sz="5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2F643FA-3E5A-299A-B0E5-E17A7A404CFC}"/>
                    </a:ext>
                  </a:extLst>
                </p:cNvPr>
                <p:cNvGrpSpPr/>
                <p:nvPr/>
              </p:nvGrpSpPr>
              <p:grpSpPr>
                <a:xfrm>
                  <a:off x="3655491" y="832479"/>
                  <a:ext cx="2363794" cy="1059389"/>
                  <a:chOff x="444176" y="2500603"/>
                  <a:chExt cx="2363794" cy="1059389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A7492C54-3B01-533C-28DC-E82597A2DBB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4176" y="2500603"/>
                    <a:ext cx="1051485" cy="1059389"/>
                    <a:chOff x="933716" y="2183687"/>
                    <a:chExt cx="1706450" cy="1719278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4193B6B5-9531-6918-ED68-50A2E51BD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383" y="2338765"/>
                      <a:ext cx="1423116" cy="142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A30962A5-D058-F1C0-6CD5-CC0EBC47C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96565"/>
                      <a:ext cx="1706450" cy="1706400"/>
                    </a:xfrm>
                    <a:prstGeom prst="ellipse">
                      <a:avLst/>
                    </a:prstGeom>
                    <a:noFill/>
                    <a:ln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Arc 83">
                      <a:extLst>
                        <a:ext uri="{FF2B5EF4-FFF2-40B4-BE49-F238E27FC236}">
                          <a16:creationId xmlns:a16="http://schemas.microsoft.com/office/drawing/2014/main" id="{9B1CA1CD-D404-D311-2D41-5D23D44457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83687"/>
                      <a:ext cx="1706400" cy="1706400"/>
                    </a:xfrm>
                    <a:prstGeom prst="arc">
                      <a:avLst>
                        <a:gd name="adj1" fmla="val 5502500"/>
                        <a:gd name="adj2" fmla="val 16064403"/>
                      </a:avLst>
                    </a:prstGeom>
                    <a:ln w="60325" cap="rnd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79" name="CuadroTexto 191">
                    <a:extLst>
                      <a:ext uri="{FF2B5EF4-FFF2-40B4-BE49-F238E27FC236}">
                        <a16:creationId xmlns:a16="http://schemas.microsoft.com/office/drawing/2014/main" id="{BD95C521-F40D-C7F6-83F5-0678441EA66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8472" y="2608572"/>
                    <a:ext cx="1151045" cy="444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700" dirty="0">
                        <a:latin typeface="LEMON MILK Bold" panose="00000800000000000000" pitchFamily="50" charset="0"/>
                      </a:rPr>
                      <a:t>TÍTULO</a:t>
                    </a:r>
                    <a:endParaRPr lang="es-CO" sz="700" dirty="0">
                      <a:latin typeface="LEMON MILK Bold" panose="00000800000000000000" pitchFamily="50" charset="0"/>
                    </a:endParaRP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4A5865F5-BAFA-8490-8C8C-FFB999F41E6F}"/>
                      </a:ext>
                    </a:extLst>
                  </p:cNvPr>
                  <p:cNvSpPr txBox="1"/>
                  <p:nvPr/>
                </p:nvSpPr>
                <p:spPr>
                  <a:xfrm>
                    <a:off x="1458890" y="2693693"/>
                    <a:ext cx="740882" cy="4197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400" b="1" dirty="0">
                        <a:latin typeface="LEMON MILK Light" panose="00000400000000000000" pitchFamily="50" charset="0"/>
                      </a:rPr>
                      <a:t>SUBTÍTULO</a:t>
                    </a: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30AFDC72-F6A2-4DFB-53E9-DA067520EE23}"/>
                      </a:ext>
                    </a:extLst>
                  </p:cNvPr>
                  <p:cNvSpPr/>
                  <p:nvPr/>
                </p:nvSpPr>
                <p:spPr>
                  <a:xfrm>
                    <a:off x="1408368" y="2505650"/>
                    <a:ext cx="1399602" cy="1054342"/>
                  </a:xfrm>
                  <a:custGeom>
                    <a:avLst/>
                    <a:gdLst>
                      <a:gd name="connsiteX0" fmla="*/ 977127 w 1399602"/>
                      <a:gd name="connsiteY0" fmla="*/ 0 h 1054342"/>
                      <a:gd name="connsiteX1" fmla="*/ 1399602 w 1399602"/>
                      <a:gd name="connsiteY1" fmla="*/ 527171 h 1054342"/>
                      <a:gd name="connsiteX2" fmla="*/ 977127 w 1399602"/>
                      <a:gd name="connsiteY2" fmla="*/ 1054342 h 1054342"/>
                      <a:gd name="connsiteX3" fmla="*/ 977127 w 1399602"/>
                      <a:gd name="connsiteY3" fmla="*/ 824290 h 1054342"/>
                      <a:gd name="connsiteX4" fmla="*/ 0 w 1399602"/>
                      <a:gd name="connsiteY4" fmla="*/ 824290 h 1054342"/>
                      <a:gd name="connsiteX5" fmla="*/ 0 w 1399602"/>
                      <a:gd name="connsiteY5" fmla="*/ 790757 h 1054342"/>
                      <a:gd name="connsiteX6" fmla="*/ 0 w 1399602"/>
                      <a:gd name="connsiteY6" fmla="*/ 263586 h 1054342"/>
                      <a:gd name="connsiteX7" fmla="*/ 0 w 1399602"/>
                      <a:gd name="connsiteY7" fmla="*/ 229930 h 1054342"/>
                      <a:gd name="connsiteX8" fmla="*/ 977127 w 1399602"/>
                      <a:gd name="connsiteY8" fmla="*/ 229930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8" fmla="*/ 91440 w 1399602"/>
                      <a:gd name="connsiteY8" fmla="*/ 882197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0" fmla="*/ 0 w 1399602"/>
                      <a:gd name="connsiteY0" fmla="*/ 229930 h 1054342"/>
                      <a:gd name="connsiteX1" fmla="*/ 977127 w 1399602"/>
                      <a:gd name="connsiteY1" fmla="*/ 229930 h 1054342"/>
                      <a:gd name="connsiteX2" fmla="*/ 977127 w 1399602"/>
                      <a:gd name="connsiteY2" fmla="*/ 0 h 1054342"/>
                      <a:gd name="connsiteX3" fmla="*/ 1399602 w 1399602"/>
                      <a:gd name="connsiteY3" fmla="*/ 527171 h 1054342"/>
                      <a:gd name="connsiteX4" fmla="*/ 977127 w 1399602"/>
                      <a:gd name="connsiteY4" fmla="*/ 1054342 h 1054342"/>
                      <a:gd name="connsiteX5" fmla="*/ 977127 w 1399602"/>
                      <a:gd name="connsiteY5" fmla="*/ 824290 h 1054342"/>
                      <a:gd name="connsiteX6" fmla="*/ 0 w 1399602"/>
                      <a:gd name="connsiteY6" fmla="*/ 824290 h 1054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99602" h="1054342">
                        <a:moveTo>
                          <a:pt x="0" y="229930"/>
                        </a:moveTo>
                        <a:lnTo>
                          <a:pt x="977127" y="229930"/>
                        </a:lnTo>
                        <a:lnTo>
                          <a:pt x="977127" y="0"/>
                        </a:lnTo>
                        <a:lnTo>
                          <a:pt x="1399602" y="527171"/>
                        </a:lnTo>
                        <a:lnTo>
                          <a:pt x="977127" y="1054342"/>
                        </a:lnTo>
                        <a:lnTo>
                          <a:pt x="977127" y="824290"/>
                        </a:lnTo>
                        <a:lnTo>
                          <a:pt x="0" y="824290"/>
                        </a:lnTo>
                      </a:path>
                    </a:pathLst>
                  </a:custGeom>
                  <a:noFill/>
                  <a:ln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A726887-993D-58E6-D5F0-CBBEAC27D7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75032" y="1551349"/>
                <a:ext cx="1682711" cy="754146"/>
                <a:chOff x="3655491" y="832479"/>
                <a:chExt cx="2363794" cy="1059389"/>
              </a:xfrm>
            </p:grpSpPr>
            <p:sp>
              <p:nvSpPr>
                <p:cNvPr id="90" name="CuadroTexto 192">
                  <a:extLst>
                    <a:ext uri="{FF2B5EF4-FFF2-40B4-BE49-F238E27FC236}">
                      <a16:creationId xmlns:a16="http://schemas.microsoft.com/office/drawing/2014/main" id="{530840C4-8823-F530-4AAD-906DA175E48F}"/>
                    </a:ext>
                  </a:extLst>
                </p:cNvPr>
                <p:cNvSpPr txBox="1"/>
                <p:nvPr/>
              </p:nvSpPr>
              <p:spPr>
                <a:xfrm>
                  <a:off x="4645546" y="1345517"/>
                  <a:ext cx="1209092" cy="309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500"/>
                    </a:lnSpc>
                  </a:pPr>
                  <a:r>
                    <a:rPr lang="es-ES" sz="5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</a:t>
                  </a:r>
                  <a:endParaRPr lang="es-CO" sz="5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B6A5B59-A64A-5E21-ECFD-8BA834AFCF53}"/>
                    </a:ext>
                  </a:extLst>
                </p:cNvPr>
                <p:cNvGrpSpPr/>
                <p:nvPr/>
              </p:nvGrpSpPr>
              <p:grpSpPr>
                <a:xfrm>
                  <a:off x="3655491" y="832479"/>
                  <a:ext cx="2363794" cy="1059389"/>
                  <a:chOff x="444176" y="2500603"/>
                  <a:chExt cx="2363794" cy="1059389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15961DA9-933B-D5AA-2CD6-54A16A311BB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4176" y="2500603"/>
                    <a:ext cx="1051485" cy="1059389"/>
                    <a:chOff x="933716" y="2183687"/>
                    <a:chExt cx="1706450" cy="1719278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175BEC1C-85DF-6BCC-2DE1-CCEE32466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383" y="2338765"/>
                      <a:ext cx="1423116" cy="142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2170F6E-FE4B-2192-76C4-DD81B0E6F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96565"/>
                      <a:ext cx="1706450" cy="1706400"/>
                    </a:xfrm>
                    <a:prstGeom prst="ellipse">
                      <a:avLst/>
                    </a:prstGeom>
                    <a:noFill/>
                    <a:ln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Arc 97">
                      <a:extLst>
                        <a:ext uri="{FF2B5EF4-FFF2-40B4-BE49-F238E27FC236}">
                          <a16:creationId xmlns:a16="http://schemas.microsoft.com/office/drawing/2014/main" id="{79F147BA-A100-DAE8-9E04-B4A805C1D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83687"/>
                      <a:ext cx="1706400" cy="1706400"/>
                    </a:xfrm>
                    <a:prstGeom prst="arc">
                      <a:avLst>
                        <a:gd name="adj1" fmla="val 5502500"/>
                        <a:gd name="adj2" fmla="val 16064403"/>
                      </a:avLst>
                    </a:prstGeom>
                    <a:ln w="60325" cap="rnd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93" name="CuadroTexto 191">
                    <a:extLst>
                      <a:ext uri="{FF2B5EF4-FFF2-40B4-BE49-F238E27FC236}">
                        <a16:creationId xmlns:a16="http://schemas.microsoft.com/office/drawing/2014/main" id="{C3F61682-73DA-9A73-ED41-C6717B8D9DB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8472" y="2608572"/>
                    <a:ext cx="1151045" cy="444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700" dirty="0">
                        <a:latin typeface="LEMON MILK Bold" panose="00000800000000000000" pitchFamily="50" charset="0"/>
                      </a:rPr>
                      <a:t>TÍTULO</a:t>
                    </a:r>
                    <a:endParaRPr lang="es-CO" sz="700" dirty="0">
                      <a:latin typeface="LEMON MILK Bold" panose="00000800000000000000" pitchFamily="50" charset="0"/>
                    </a:endParaRP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45673D26-260C-CC68-6E91-32DDCEB9C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458890" y="2693693"/>
                    <a:ext cx="740882" cy="4197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400" b="1" dirty="0">
                        <a:latin typeface="LEMON MILK Light" panose="00000400000000000000" pitchFamily="50" charset="0"/>
                      </a:rPr>
                      <a:t>SUBTÍTULO</a:t>
                    </a: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67BF7AF9-72B1-73A2-D009-A192463FD5BA}"/>
                      </a:ext>
                    </a:extLst>
                  </p:cNvPr>
                  <p:cNvSpPr/>
                  <p:nvPr/>
                </p:nvSpPr>
                <p:spPr>
                  <a:xfrm>
                    <a:off x="1408368" y="2505650"/>
                    <a:ext cx="1399602" cy="1054342"/>
                  </a:xfrm>
                  <a:custGeom>
                    <a:avLst/>
                    <a:gdLst>
                      <a:gd name="connsiteX0" fmla="*/ 977127 w 1399602"/>
                      <a:gd name="connsiteY0" fmla="*/ 0 h 1054342"/>
                      <a:gd name="connsiteX1" fmla="*/ 1399602 w 1399602"/>
                      <a:gd name="connsiteY1" fmla="*/ 527171 h 1054342"/>
                      <a:gd name="connsiteX2" fmla="*/ 977127 w 1399602"/>
                      <a:gd name="connsiteY2" fmla="*/ 1054342 h 1054342"/>
                      <a:gd name="connsiteX3" fmla="*/ 977127 w 1399602"/>
                      <a:gd name="connsiteY3" fmla="*/ 824290 h 1054342"/>
                      <a:gd name="connsiteX4" fmla="*/ 0 w 1399602"/>
                      <a:gd name="connsiteY4" fmla="*/ 824290 h 1054342"/>
                      <a:gd name="connsiteX5" fmla="*/ 0 w 1399602"/>
                      <a:gd name="connsiteY5" fmla="*/ 790757 h 1054342"/>
                      <a:gd name="connsiteX6" fmla="*/ 0 w 1399602"/>
                      <a:gd name="connsiteY6" fmla="*/ 263586 h 1054342"/>
                      <a:gd name="connsiteX7" fmla="*/ 0 w 1399602"/>
                      <a:gd name="connsiteY7" fmla="*/ 229930 h 1054342"/>
                      <a:gd name="connsiteX8" fmla="*/ 977127 w 1399602"/>
                      <a:gd name="connsiteY8" fmla="*/ 229930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8" fmla="*/ 91440 w 1399602"/>
                      <a:gd name="connsiteY8" fmla="*/ 882197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0" fmla="*/ 0 w 1399602"/>
                      <a:gd name="connsiteY0" fmla="*/ 229930 h 1054342"/>
                      <a:gd name="connsiteX1" fmla="*/ 977127 w 1399602"/>
                      <a:gd name="connsiteY1" fmla="*/ 229930 h 1054342"/>
                      <a:gd name="connsiteX2" fmla="*/ 977127 w 1399602"/>
                      <a:gd name="connsiteY2" fmla="*/ 0 h 1054342"/>
                      <a:gd name="connsiteX3" fmla="*/ 1399602 w 1399602"/>
                      <a:gd name="connsiteY3" fmla="*/ 527171 h 1054342"/>
                      <a:gd name="connsiteX4" fmla="*/ 977127 w 1399602"/>
                      <a:gd name="connsiteY4" fmla="*/ 1054342 h 1054342"/>
                      <a:gd name="connsiteX5" fmla="*/ 977127 w 1399602"/>
                      <a:gd name="connsiteY5" fmla="*/ 824290 h 1054342"/>
                      <a:gd name="connsiteX6" fmla="*/ 0 w 1399602"/>
                      <a:gd name="connsiteY6" fmla="*/ 824290 h 1054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99602" h="1054342">
                        <a:moveTo>
                          <a:pt x="0" y="229930"/>
                        </a:moveTo>
                        <a:lnTo>
                          <a:pt x="977127" y="229930"/>
                        </a:lnTo>
                        <a:lnTo>
                          <a:pt x="977127" y="0"/>
                        </a:lnTo>
                        <a:lnTo>
                          <a:pt x="1399602" y="527171"/>
                        </a:lnTo>
                        <a:lnTo>
                          <a:pt x="977127" y="1054342"/>
                        </a:lnTo>
                        <a:lnTo>
                          <a:pt x="977127" y="824290"/>
                        </a:lnTo>
                        <a:lnTo>
                          <a:pt x="0" y="824290"/>
                        </a:lnTo>
                      </a:path>
                    </a:pathLst>
                  </a:custGeom>
                  <a:noFill/>
                  <a:ln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A1AB7CF-AFD6-6B28-2732-E372A65CD3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75032" y="2667118"/>
                <a:ext cx="1682711" cy="754146"/>
                <a:chOff x="3655491" y="832479"/>
                <a:chExt cx="2363794" cy="1059389"/>
              </a:xfrm>
            </p:grpSpPr>
            <p:sp>
              <p:nvSpPr>
                <p:cNvPr id="100" name="CuadroTexto 192">
                  <a:extLst>
                    <a:ext uri="{FF2B5EF4-FFF2-40B4-BE49-F238E27FC236}">
                      <a16:creationId xmlns:a16="http://schemas.microsoft.com/office/drawing/2014/main" id="{47348E39-42FC-FCCF-7A31-DF2118B1D6D4}"/>
                    </a:ext>
                  </a:extLst>
                </p:cNvPr>
                <p:cNvSpPr txBox="1"/>
                <p:nvPr/>
              </p:nvSpPr>
              <p:spPr>
                <a:xfrm>
                  <a:off x="4645546" y="1345517"/>
                  <a:ext cx="1209092" cy="309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500"/>
                    </a:lnSpc>
                  </a:pPr>
                  <a:r>
                    <a:rPr lang="es-ES" sz="5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</a:t>
                  </a:r>
                  <a:endParaRPr lang="es-CO" sz="5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2F39E95F-6707-D877-F7A5-E0FE9B179375}"/>
                    </a:ext>
                  </a:extLst>
                </p:cNvPr>
                <p:cNvGrpSpPr/>
                <p:nvPr/>
              </p:nvGrpSpPr>
              <p:grpSpPr>
                <a:xfrm>
                  <a:off x="3655491" y="832479"/>
                  <a:ext cx="2363794" cy="1059389"/>
                  <a:chOff x="444176" y="2500603"/>
                  <a:chExt cx="2363794" cy="1059389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D34AD8C7-924A-352E-4040-E684B47E61A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4176" y="2500603"/>
                    <a:ext cx="1051485" cy="1059389"/>
                    <a:chOff x="933716" y="2183687"/>
                    <a:chExt cx="1706450" cy="1719278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FD94C032-3F89-89A4-71F3-D6236EAEE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5383" y="2338765"/>
                      <a:ext cx="1423116" cy="14220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8C93D95D-5800-2467-5478-606B80AAE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96565"/>
                      <a:ext cx="1706450" cy="1706400"/>
                    </a:xfrm>
                    <a:prstGeom prst="ellipse">
                      <a:avLst/>
                    </a:prstGeom>
                    <a:noFill/>
                    <a:ln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8" name="Arc 107">
                      <a:extLst>
                        <a:ext uri="{FF2B5EF4-FFF2-40B4-BE49-F238E27FC236}">
                          <a16:creationId xmlns:a16="http://schemas.microsoft.com/office/drawing/2014/main" id="{69FEC0F1-A719-3069-721D-0408E6934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716" y="2183687"/>
                      <a:ext cx="1706400" cy="1706400"/>
                    </a:xfrm>
                    <a:prstGeom prst="arc">
                      <a:avLst>
                        <a:gd name="adj1" fmla="val 5502500"/>
                        <a:gd name="adj2" fmla="val 16064403"/>
                      </a:avLst>
                    </a:prstGeom>
                    <a:ln w="60325" cap="rnd">
                      <a:gradFill>
                        <a:gsLst>
                          <a:gs pos="0">
                            <a:srgbClr val="5F25A4"/>
                          </a:gs>
                          <a:gs pos="100000">
                            <a:srgbClr val="C54AC8"/>
                          </a:gs>
                        </a:gsLst>
                        <a:lin ang="5400000" scaled="1"/>
                      </a:gra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03" name="CuadroTexto 191">
                    <a:extLst>
                      <a:ext uri="{FF2B5EF4-FFF2-40B4-BE49-F238E27FC236}">
                        <a16:creationId xmlns:a16="http://schemas.microsoft.com/office/drawing/2014/main" id="{1BF46691-B335-AD27-26CD-2730D916CD7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8472" y="2608572"/>
                    <a:ext cx="1151045" cy="444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700" dirty="0">
                        <a:latin typeface="LEMON MILK Bold" panose="00000800000000000000" pitchFamily="50" charset="0"/>
                      </a:rPr>
                      <a:t>TÍTULO</a:t>
                    </a:r>
                    <a:endParaRPr lang="es-CO" sz="700" dirty="0">
                      <a:latin typeface="LEMON MILK Bold" panose="00000800000000000000" pitchFamily="50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E804AFA1-898E-02B7-6DAD-CA64F9D3C18F}"/>
                      </a:ext>
                    </a:extLst>
                  </p:cNvPr>
                  <p:cNvSpPr txBox="1"/>
                  <p:nvPr/>
                </p:nvSpPr>
                <p:spPr>
                  <a:xfrm>
                    <a:off x="1458890" y="2693693"/>
                    <a:ext cx="740882" cy="4197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2000"/>
                      </a:lnSpc>
                    </a:pPr>
                    <a:r>
                      <a:rPr lang="es-ES" sz="400" b="1" dirty="0">
                        <a:latin typeface="LEMON MILK Light" panose="00000400000000000000" pitchFamily="50" charset="0"/>
                      </a:rPr>
                      <a:t>SUBTÍTULO</a:t>
                    </a:r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5DBCD502-D8B1-5672-011F-8761A206B6A9}"/>
                      </a:ext>
                    </a:extLst>
                  </p:cNvPr>
                  <p:cNvSpPr/>
                  <p:nvPr/>
                </p:nvSpPr>
                <p:spPr>
                  <a:xfrm>
                    <a:off x="1408368" y="2505650"/>
                    <a:ext cx="1399602" cy="1054342"/>
                  </a:xfrm>
                  <a:custGeom>
                    <a:avLst/>
                    <a:gdLst>
                      <a:gd name="connsiteX0" fmla="*/ 977127 w 1399602"/>
                      <a:gd name="connsiteY0" fmla="*/ 0 h 1054342"/>
                      <a:gd name="connsiteX1" fmla="*/ 1399602 w 1399602"/>
                      <a:gd name="connsiteY1" fmla="*/ 527171 h 1054342"/>
                      <a:gd name="connsiteX2" fmla="*/ 977127 w 1399602"/>
                      <a:gd name="connsiteY2" fmla="*/ 1054342 h 1054342"/>
                      <a:gd name="connsiteX3" fmla="*/ 977127 w 1399602"/>
                      <a:gd name="connsiteY3" fmla="*/ 824290 h 1054342"/>
                      <a:gd name="connsiteX4" fmla="*/ 0 w 1399602"/>
                      <a:gd name="connsiteY4" fmla="*/ 824290 h 1054342"/>
                      <a:gd name="connsiteX5" fmla="*/ 0 w 1399602"/>
                      <a:gd name="connsiteY5" fmla="*/ 790757 h 1054342"/>
                      <a:gd name="connsiteX6" fmla="*/ 0 w 1399602"/>
                      <a:gd name="connsiteY6" fmla="*/ 263586 h 1054342"/>
                      <a:gd name="connsiteX7" fmla="*/ 0 w 1399602"/>
                      <a:gd name="connsiteY7" fmla="*/ 229930 h 1054342"/>
                      <a:gd name="connsiteX8" fmla="*/ 977127 w 1399602"/>
                      <a:gd name="connsiteY8" fmla="*/ 229930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8" fmla="*/ 91440 w 1399602"/>
                      <a:gd name="connsiteY8" fmla="*/ 882197 h 1054342"/>
                      <a:gd name="connsiteX0" fmla="*/ 0 w 1399602"/>
                      <a:gd name="connsiteY0" fmla="*/ 263586 h 1054342"/>
                      <a:gd name="connsiteX1" fmla="*/ 0 w 1399602"/>
                      <a:gd name="connsiteY1" fmla="*/ 229930 h 1054342"/>
                      <a:gd name="connsiteX2" fmla="*/ 977127 w 1399602"/>
                      <a:gd name="connsiteY2" fmla="*/ 229930 h 1054342"/>
                      <a:gd name="connsiteX3" fmla="*/ 977127 w 1399602"/>
                      <a:gd name="connsiteY3" fmla="*/ 0 h 1054342"/>
                      <a:gd name="connsiteX4" fmla="*/ 1399602 w 1399602"/>
                      <a:gd name="connsiteY4" fmla="*/ 527171 h 1054342"/>
                      <a:gd name="connsiteX5" fmla="*/ 977127 w 1399602"/>
                      <a:gd name="connsiteY5" fmla="*/ 1054342 h 1054342"/>
                      <a:gd name="connsiteX6" fmla="*/ 977127 w 1399602"/>
                      <a:gd name="connsiteY6" fmla="*/ 824290 h 1054342"/>
                      <a:gd name="connsiteX7" fmla="*/ 0 w 1399602"/>
                      <a:gd name="connsiteY7" fmla="*/ 824290 h 1054342"/>
                      <a:gd name="connsiteX0" fmla="*/ 0 w 1399602"/>
                      <a:gd name="connsiteY0" fmla="*/ 229930 h 1054342"/>
                      <a:gd name="connsiteX1" fmla="*/ 977127 w 1399602"/>
                      <a:gd name="connsiteY1" fmla="*/ 229930 h 1054342"/>
                      <a:gd name="connsiteX2" fmla="*/ 977127 w 1399602"/>
                      <a:gd name="connsiteY2" fmla="*/ 0 h 1054342"/>
                      <a:gd name="connsiteX3" fmla="*/ 1399602 w 1399602"/>
                      <a:gd name="connsiteY3" fmla="*/ 527171 h 1054342"/>
                      <a:gd name="connsiteX4" fmla="*/ 977127 w 1399602"/>
                      <a:gd name="connsiteY4" fmla="*/ 1054342 h 1054342"/>
                      <a:gd name="connsiteX5" fmla="*/ 977127 w 1399602"/>
                      <a:gd name="connsiteY5" fmla="*/ 824290 h 1054342"/>
                      <a:gd name="connsiteX6" fmla="*/ 0 w 1399602"/>
                      <a:gd name="connsiteY6" fmla="*/ 824290 h 1054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99602" h="1054342">
                        <a:moveTo>
                          <a:pt x="0" y="229930"/>
                        </a:moveTo>
                        <a:lnTo>
                          <a:pt x="977127" y="229930"/>
                        </a:lnTo>
                        <a:lnTo>
                          <a:pt x="977127" y="0"/>
                        </a:lnTo>
                        <a:lnTo>
                          <a:pt x="1399602" y="527171"/>
                        </a:lnTo>
                        <a:lnTo>
                          <a:pt x="977127" y="1054342"/>
                        </a:lnTo>
                        <a:lnTo>
                          <a:pt x="977127" y="824290"/>
                        </a:lnTo>
                        <a:lnTo>
                          <a:pt x="0" y="824290"/>
                        </a:lnTo>
                      </a:path>
                    </a:pathLst>
                  </a:custGeom>
                  <a:noFill/>
                  <a:ln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27C2B77-10B7-1232-440F-FB55BF57B43C}"/>
                </a:ext>
              </a:extLst>
            </p:cNvPr>
            <p:cNvGrpSpPr/>
            <p:nvPr/>
          </p:nvGrpSpPr>
          <p:grpSpPr>
            <a:xfrm>
              <a:off x="6105045" y="4145490"/>
              <a:ext cx="635549" cy="1129149"/>
              <a:chOff x="6122210" y="770489"/>
              <a:chExt cx="284713" cy="792000"/>
            </a:xfrm>
          </p:grpSpPr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080B956-3B9F-CD48-6B1A-81997E0FDACC}"/>
                  </a:ext>
                </a:extLst>
              </p:cNvPr>
              <p:cNvSpPr/>
              <p:nvPr/>
            </p:nvSpPr>
            <p:spPr>
              <a:xfrm>
                <a:off x="6262923" y="770489"/>
                <a:ext cx="144000" cy="792000"/>
              </a:xfrm>
              <a:custGeom>
                <a:avLst/>
                <a:gdLst>
                  <a:gd name="connsiteX0" fmla="*/ 0 w 239139"/>
                  <a:gd name="connsiteY0" fmla="*/ 0 h 3741695"/>
                  <a:gd name="connsiteX1" fmla="*/ 239139 w 239139"/>
                  <a:gd name="connsiteY1" fmla="*/ 0 h 3741695"/>
                  <a:gd name="connsiteX2" fmla="*/ 239139 w 239139"/>
                  <a:gd name="connsiteY2" fmla="*/ 3741695 h 3741695"/>
                  <a:gd name="connsiteX3" fmla="*/ 0 w 239139"/>
                  <a:gd name="connsiteY3" fmla="*/ 3741695 h 3741695"/>
                  <a:gd name="connsiteX4" fmla="*/ 0 w 239139"/>
                  <a:gd name="connsiteY4" fmla="*/ 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330579"/>
                  <a:gd name="connsiteY0" fmla="*/ 3741695 h 3741695"/>
                  <a:gd name="connsiteX1" fmla="*/ 0 w 330579"/>
                  <a:gd name="connsiteY1" fmla="*/ 3741695 h 3741695"/>
                  <a:gd name="connsiteX2" fmla="*/ 0 w 330579"/>
                  <a:gd name="connsiteY2" fmla="*/ 0 h 3741695"/>
                  <a:gd name="connsiteX3" fmla="*/ 330579 w 330579"/>
                  <a:gd name="connsiteY3" fmla="*/ 9144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5408 h 3741695"/>
                  <a:gd name="connsiteX0" fmla="*/ 239139 w 244547"/>
                  <a:gd name="connsiteY0" fmla="*/ 3741695 h 3741695"/>
                  <a:gd name="connsiteX1" fmla="*/ 0 w 244547"/>
                  <a:gd name="connsiteY1" fmla="*/ 3741695 h 3741695"/>
                  <a:gd name="connsiteX2" fmla="*/ 0 w 244547"/>
                  <a:gd name="connsiteY2" fmla="*/ 0 h 3741695"/>
                  <a:gd name="connsiteX3" fmla="*/ 244547 w 244547"/>
                  <a:gd name="connsiteY3" fmla="*/ 2950 h 374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547" h="3741695">
                    <a:moveTo>
                      <a:pt x="239139" y="3741695"/>
                    </a:moveTo>
                    <a:lnTo>
                      <a:pt x="0" y="3741695"/>
                    </a:lnTo>
                    <a:lnTo>
                      <a:pt x="0" y="0"/>
                    </a:lnTo>
                    <a:lnTo>
                      <a:pt x="244547" y="2950"/>
                    </a:lnTo>
                  </a:path>
                </a:pathLst>
              </a:custGeom>
              <a:noFill/>
              <a:ln>
                <a:solidFill>
                  <a:srgbClr val="232422"/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37D3C8-AFC8-D79B-8AD4-AAC928F9C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2210" y="1169947"/>
                <a:ext cx="140713" cy="0"/>
              </a:xfrm>
              <a:prstGeom prst="line">
                <a:avLst/>
              </a:prstGeom>
              <a:ln w="12700">
                <a:solidFill>
                  <a:srgbClr val="2324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45AE901-F74C-98EE-AE35-ECE1B82492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75032" y="3768280"/>
              <a:ext cx="1682711" cy="754146"/>
              <a:chOff x="3655491" y="832479"/>
              <a:chExt cx="2363794" cy="1059389"/>
            </a:xfrm>
          </p:grpSpPr>
          <p:sp>
            <p:nvSpPr>
              <p:cNvPr id="133" name="CuadroTexto 192">
                <a:extLst>
                  <a:ext uri="{FF2B5EF4-FFF2-40B4-BE49-F238E27FC236}">
                    <a16:creationId xmlns:a16="http://schemas.microsoft.com/office/drawing/2014/main" id="{5030E551-3CCD-D816-3820-8450963FA6C2}"/>
                  </a:ext>
                </a:extLst>
              </p:cNvPr>
              <p:cNvSpPr txBox="1"/>
              <p:nvPr/>
            </p:nvSpPr>
            <p:spPr>
              <a:xfrm>
                <a:off x="4645546" y="1345517"/>
                <a:ext cx="1209092" cy="3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5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072BDDC-9AB6-8218-4659-B4D4D0113403}"/>
                  </a:ext>
                </a:extLst>
              </p:cNvPr>
              <p:cNvGrpSpPr/>
              <p:nvPr/>
            </p:nvGrpSpPr>
            <p:grpSpPr>
              <a:xfrm>
                <a:off x="3655491" y="832479"/>
                <a:ext cx="2363794" cy="1059389"/>
                <a:chOff x="444176" y="2500603"/>
                <a:chExt cx="2363794" cy="1059389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1E7816E4-D7F8-5777-DD24-EF1BB3D5D9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4176" y="2500603"/>
                  <a:ext cx="1051485" cy="1059389"/>
                  <a:chOff x="933716" y="2183687"/>
                  <a:chExt cx="1706450" cy="1719278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D4A37D9-150A-FC87-F0DE-F019DA425A58}"/>
                      </a:ext>
                    </a:extLst>
                  </p:cNvPr>
                  <p:cNvSpPr/>
                  <p:nvPr/>
                </p:nvSpPr>
                <p:spPr>
                  <a:xfrm>
                    <a:off x="1075383" y="2338765"/>
                    <a:ext cx="1423116" cy="142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0116D53D-875E-AFD6-C034-D63D55C2BD42}"/>
                      </a:ext>
                    </a:extLst>
                  </p:cNvPr>
                  <p:cNvSpPr/>
                  <p:nvPr/>
                </p:nvSpPr>
                <p:spPr>
                  <a:xfrm>
                    <a:off x="933716" y="2196565"/>
                    <a:ext cx="1706450" cy="1706400"/>
                  </a:xfrm>
                  <a:prstGeom prst="ellipse">
                    <a:avLst/>
                  </a:prstGeom>
                  <a:noFill/>
                  <a:ln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Arc 140">
                    <a:extLst>
                      <a:ext uri="{FF2B5EF4-FFF2-40B4-BE49-F238E27FC236}">
                        <a16:creationId xmlns:a16="http://schemas.microsoft.com/office/drawing/2014/main" id="{4D656D42-997B-D49D-67C6-6451BA3F53E4}"/>
                      </a:ext>
                    </a:extLst>
                  </p:cNvPr>
                  <p:cNvSpPr/>
                  <p:nvPr/>
                </p:nvSpPr>
                <p:spPr>
                  <a:xfrm>
                    <a:off x="933716" y="2183687"/>
                    <a:ext cx="1706400" cy="1706400"/>
                  </a:xfrm>
                  <a:prstGeom prst="arc">
                    <a:avLst>
                      <a:gd name="adj1" fmla="val 5502500"/>
                      <a:gd name="adj2" fmla="val 16064403"/>
                    </a:avLst>
                  </a:prstGeom>
                  <a:ln w="60325" cap="rnd"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6" name="CuadroTexto 191">
                  <a:extLst>
                    <a:ext uri="{FF2B5EF4-FFF2-40B4-BE49-F238E27FC236}">
                      <a16:creationId xmlns:a16="http://schemas.microsoft.com/office/drawing/2014/main" id="{74DAA835-3121-4413-2ABF-23BBCF34C8E4}"/>
                    </a:ext>
                  </a:extLst>
                </p:cNvPr>
                <p:cNvSpPr txBox="1"/>
                <p:nvPr/>
              </p:nvSpPr>
              <p:spPr>
                <a:xfrm>
                  <a:off x="1278472" y="2608572"/>
                  <a:ext cx="1151045" cy="444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B078311F-B304-0EE5-713F-99C5304A4020}"/>
                    </a:ext>
                  </a:extLst>
                </p:cNvPr>
                <p:cNvSpPr txBox="1"/>
                <p:nvPr/>
              </p:nvSpPr>
              <p:spPr>
                <a:xfrm>
                  <a:off x="1458890" y="2693693"/>
                  <a:ext cx="740882" cy="4197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400" b="1" dirty="0"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45D0988C-3D11-E885-655E-A6A458ABB32E}"/>
                    </a:ext>
                  </a:extLst>
                </p:cNvPr>
                <p:cNvSpPr/>
                <p:nvPr/>
              </p:nvSpPr>
              <p:spPr>
                <a:xfrm>
                  <a:off x="1408368" y="2505650"/>
                  <a:ext cx="1399602" cy="1054342"/>
                </a:xfrm>
                <a:custGeom>
                  <a:avLst/>
                  <a:gdLst>
                    <a:gd name="connsiteX0" fmla="*/ 977127 w 1399602"/>
                    <a:gd name="connsiteY0" fmla="*/ 0 h 1054342"/>
                    <a:gd name="connsiteX1" fmla="*/ 1399602 w 1399602"/>
                    <a:gd name="connsiteY1" fmla="*/ 527171 h 1054342"/>
                    <a:gd name="connsiteX2" fmla="*/ 977127 w 1399602"/>
                    <a:gd name="connsiteY2" fmla="*/ 1054342 h 1054342"/>
                    <a:gd name="connsiteX3" fmla="*/ 977127 w 1399602"/>
                    <a:gd name="connsiteY3" fmla="*/ 824290 h 1054342"/>
                    <a:gd name="connsiteX4" fmla="*/ 0 w 1399602"/>
                    <a:gd name="connsiteY4" fmla="*/ 824290 h 1054342"/>
                    <a:gd name="connsiteX5" fmla="*/ 0 w 1399602"/>
                    <a:gd name="connsiteY5" fmla="*/ 790757 h 1054342"/>
                    <a:gd name="connsiteX6" fmla="*/ 0 w 1399602"/>
                    <a:gd name="connsiteY6" fmla="*/ 263586 h 1054342"/>
                    <a:gd name="connsiteX7" fmla="*/ 0 w 1399602"/>
                    <a:gd name="connsiteY7" fmla="*/ 229930 h 1054342"/>
                    <a:gd name="connsiteX8" fmla="*/ 977127 w 1399602"/>
                    <a:gd name="connsiteY8" fmla="*/ 229930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8" fmla="*/ 91440 w 1399602"/>
                    <a:gd name="connsiteY8" fmla="*/ 882197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0" fmla="*/ 0 w 1399602"/>
                    <a:gd name="connsiteY0" fmla="*/ 229930 h 1054342"/>
                    <a:gd name="connsiteX1" fmla="*/ 977127 w 1399602"/>
                    <a:gd name="connsiteY1" fmla="*/ 229930 h 1054342"/>
                    <a:gd name="connsiteX2" fmla="*/ 977127 w 1399602"/>
                    <a:gd name="connsiteY2" fmla="*/ 0 h 1054342"/>
                    <a:gd name="connsiteX3" fmla="*/ 1399602 w 1399602"/>
                    <a:gd name="connsiteY3" fmla="*/ 527171 h 1054342"/>
                    <a:gd name="connsiteX4" fmla="*/ 977127 w 1399602"/>
                    <a:gd name="connsiteY4" fmla="*/ 1054342 h 1054342"/>
                    <a:gd name="connsiteX5" fmla="*/ 977127 w 1399602"/>
                    <a:gd name="connsiteY5" fmla="*/ 824290 h 1054342"/>
                    <a:gd name="connsiteX6" fmla="*/ 0 w 1399602"/>
                    <a:gd name="connsiteY6" fmla="*/ 824290 h 10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602" h="1054342">
                      <a:moveTo>
                        <a:pt x="0" y="229930"/>
                      </a:moveTo>
                      <a:lnTo>
                        <a:pt x="977127" y="229930"/>
                      </a:lnTo>
                      <a:lnTo>
                        <a:pt x="977127" y="0"/>
                      </a:lnTo>
                      <a:lnTo>
                        <a:pt x="1399602" y="527171"/>
                      </a:lnTo>
                      <a:lnTo>
                        <a:pt x="977127" y="1054342"/>
                      </a:lnTo>
                      <a:lnTo>
                        <a:pt x="977127" y="824290"/>
                      </a:lnTo>
                      <a:lnTo>
                        <a:pt x="0" y="824290"/>
                      </a:lnTo>
                    </a:path>
                  </a:pathLst>
                </a:custGeom>
                <a:noFill/>
                <a:ln>
                  <a:gradFill>
                    <a:gsLst>
                      <a:gs pos="0">
                        <a:srgbClr val="5F25A4"/>
                      </a:gs>
                      <a:gs pos="100000">
                        <a:srgbClr val="C54AC8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292E5F3-F098-442F-7983-9A552CA51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71021" y="4897566"/>
              <a:ext cx="1682711" cy="754146"/>
              <a:chOff x="3655491" y="832479"/>
              <a:chExt cx="2363794" cy="1059389"/>
            </a:xfrm>
          </p:grpSpPr>
          <p:sp>
            <p:nvSpPr>
              <p:cNvPr id="124" name="CuadroTexto 192">
                <a:extLst>
                  <a:ext uri="{FF2B5EF4-FFF2-40B4-BE49-F238E27FC236}">
                    <a16:creationId xmlns:a16="http://schemas.microsoft.com/office/drawing/2014/main" id="{3F2908FC-19A7-0F00-92FB-737696C24BAB}"/>
                  </a:ext>
                </a:extLst>
              </p:cNvPr>
              <p:cNvSpPr txBox="1"/>
              <p:nvPr/>
            </p:nvSpPr>
            <p:spPr>
              <a:xfrm>
                <a:off x="4645546" y="1345517"/>
                <a:ext cx="1209092" cy="3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5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B6D0DEEE-FB7D-7357-EAC8-A4F8EEA9E74E}"/>
                  </a:ext>
                </a:extLst>
              </p:cNvPr>
              <p:cNvGrpSpPr/>
              <p:nvPr/>
            </p:nvGrpSpPr>
            <p:grpSpPr>
              <a:xfrm>
                <a:off x="3655491" y="832479"/>
                <a:ext cx="2363794" cy="1059389"/>
                <a:chOff x="444176" y="2500603"/>
                <a:chExt cx="2363794" cy="1059389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F275CEDC-1457-9B97-E2EF-DC66231D87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4176" y="2500603"/>
                  <a:ext cx="1051485" cy="1059389"/>
                  <a:chOff x="933716" y="2183687"/>
                  <a:chExt cx="1706450" cy="1719278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5FE58748-D467-07EC-3D28-F9B7B82E20D7}"/>
                      </a:ext>
                    </a:extLst>
                  </p:cNvPr>
                  <p:cNvSpPr/>
                  <p:nvPr/>
                </p:nvSpPr>
                <p:spPr>
                  <a:xfrm>
                    <a:off x="1075383" y="2338765"/>
                    <a:ext cx="1423116" cy="142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2EB7783F-819E-A2AD-0B3D-76DD01D42B0C}"/>
                      </a:ext>
                    </a:extLst>
                  </p:cNvPr>
                  <p:cNvSpPr/>
                  <p:nvPr/>
                </p:nvSpPr>
                <p:spPr>
                  <a:xfrm>
                    <a:off x="933716" y="2196565"/>
                    <a:ext cx="1706450" cy="1706400"/>
                  </a:xfrm>
                  <a:prstGeom prst="ellipse">
                    <a:avLst/>
                  </a:prstGeom>
                  <a:noFill/>
                  <a:ln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C9F41DCB-5FE9-F733-A175-8C11D76B6D4F}"/>
                      </a:ext>
                    </a:extLst>
                  </p:cNvPr>
                  <p:cNvSpPr/>
                  <p:nvPr/>
                </p:nvSpPr>
                <p:spPr>
                  <a:xfrm>
                    <a:off x="933716" y="2183687"/>
                    <a:ext cx="1706400" cy="1706400"/>
                  </a:xfrm>
                  <a:prstGeom prst="arc">
                    <a:avLst>
                      <a:gd name="adj1" fmla="val 5502500"/>
                      <a:gd name="adj2" fmla="val 16064403"/>
                    </a:avLst>
                  </a:prstGeom>
                  <a:ln w="60325" cap="rnd">
                    <a:gradFill>
                      <a:gsLst>
                        <a:gs pos="0">
                          <a:srgbClr val="5F25A4"/>
                        </a:gs>
                        <a:gs pos="100000">
                          <a:srgbClr val="C54AC8"/>
                        </a:gs>
                      </a:gsLst>
                      <a:lin ang="5400000" scaled="1"/>
                    </a:gra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7" name="CuadroTexto 191">
                  <a:extLst>
                    <a:ext uri="{FF2B5EF4-FFF2-40B4-BE49-F238E27FC236}">
                      <a16:creationId xmlns:a16="http://schemas.microsoft.com/office/drawing/2014/main" id="{F2C6443B-DD10-E962-916D-819DFF84776F}"/>
                    </a:ext>
                  </a:extLst>
                </p:cNvPr>
                <p:cNvSpPr txBox="1"/>
                <p:nvPr/>
              </p:nvSpPr>
              <p:spPr>
                <a:xfrm>
                  <a:off x="1278472" y="2608572"/>
                  <a:ext cx="1151045" cy="444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055E7D40-EF11-E477-B86E-67F02A4C453E}"/>
                    </a:ext>
                  </a:extLst>
                </p:cNvPr>
                <p:cNvSpPr txBox="1"/>
                <p:nvPr/>
              </p:nvSpPr>
              <p:spPr>
                <a:xfrm>
                  <a:off x="1458890" y="2693693"/>
                  <a:ext cx="740882" cy="4197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400" b="1" dirty="0"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10D74CB-DA70-A88B-14B3-F9436FD27D89}"/>
                    </a:ext>
                  </a:extLst>
                </p:cNvPr>
                <p:cNvSpPr/>
                <p:nvPr/>
              </p:nvSpPr>
              <p:spPr>
                <a:xfrm>
                  <a:off x="1408368" y="2505650"/>
                  <a:ext cx="1399602" cy="1054342"/>
                </a:xfrm>
                <a:custGeom>
                  <a:avLst/>
                  <a:gdLst>
                    <a:gd name="connsiteX0" fmla="*/ 977127 w 1399602"/>
                    <a:gd name="connsiteY0" fmla="*/ 0 h 1054342"/>
                    <a:gd name="connsiteX1" fmla="*/ 1399602 w 1399602"/>
                    <a:gd name="connsiteY1" fmla="*/ 527171 h 1054342"/>
                    <a:gd name="connsiteX2" fmla="*/ 977127 w 1399602"/>
                    <a:gd name="connsiteY2" fmla="*/ 1054342 h 1054342"/>
                    <a:gd name="connsiteX3" fmla="*/ 977127 w 1399602"/>
                    <a:gd name="connsiteY3" fmla="*/ 824290 h 1054342"/>
                    <a:gd name="connsiteX4" fmla="*/ 0 w 1399602"/>
                    <a:gd name="connsiteY4" fmla="*/ 824290 h 1054342"/>
                    <a:gd name="connsiteX5" fmla="*/ 0 w 1399602"/>
                    <a:gd name="connsiteY5" fmla="*/ 790757 h 1054342"/>
                    <a:gd name="connsiteX6" fmla="*/ 0 w 1399602"/>
                    <a:gd name="connsiteY6" fmla="*/ 263586 h 1054342"/>
                    <a:gd name="connsiteX7" fmla="*/ 0 w 1399602"/>
                    <a:gd name="connsiteY7" fmla="*/ 229930 h 1054342"/>
                    <a:gd name="connsiteX8" fmla="*/ 977127 w 1399602"/>
                    <a:gd name="connsiteY8" fmla="*/ 229930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8" fmla="*/ 91440 w 1399602"/>
                    <a:gd name="connsiteY8" fmla="*/ 882197 h 1054342"/>
                    <a:gd name="connsiteX0" fmla="*/ 0 w 1399602"/>
                    <a:gd name="connsiteY0" fmla="*/ 263586 h 1054342"/>
                    <a:gd name="connsiteX1" fmla="*/ 0 w 1399602"/>
                    <a:gd name="connsiteY1" fmla="*/ 229930 h 1054342"/>
                    <a:gd name="connsiteX2" fmla="*/ 977127 w 1399602"/>
                    <a:gd name="connsiteY2" fmla="*/ 229930 h 1054342"/>
                    <a:gd name="connsiteX3" fmla="*/ 977127 w 1399602"/>
                    <a:gd name="connsiteY3" fmla="*/ 0 h 1054342"/>
                    <a:gd name="connsiteX4" fmla="*/ 1399602 w 1399602"/>
                    <a:gd name="connsiteY4" fmla="*/ 527171 h 1054342"/>
                    <a:gd name="connsiteX5" fmla="*/ 977127 w 1399602"/>
                    <a:gd name="connsiteY5" fmla="*/ 1054342 h 1054342"/>
                    <a:gd name="connsiteX6" fmla="*/ 977127 w 1399602"/>
                    <a:gd name="connsiteY6" fmla="*/ 824290 h 1054342"/>
                    <a:gd name="connsiteX7" fmla="*/ 0 w 1399602"/>
                    <a:gd name="connsiteY7" fmla="*/ 824290 h 1054342"/>
                    <a:gd name="connsiteX0" fmla="*/ 0 w 1399602"/>
                    <a:gd name="connsiteY0" fmla="*/ 229930 h 1054342"/>
                    <a:gd name="connsiteX1" fmla="*/ 977127 w 1399602"/>
                    <a:gd name="connsiteY1" fmla="*/ 229930 h 1054342"/>
                    <a:gd name="connsiteX2" fmla="*/ 977127 w 1399602"/>
                    <a:gd name="connsiteY2" fmla="*/ 0 h 1054342"/>
                    <a:gd name="connsiteX3" fmla="*/ 1399602 w 1399602"/>
                    <a:gd name="connsiteY3" fmla="*/ 527171 h 1054342"/>
                    <a:gd name="connsiteX4" fmla="*/ 977127 w 1399602"/>
                    <a:gd name="connsiteY4" fmla="*/ 1054342 h 1054342"/>
                    <a:gd name="connsiteX5" fmla="*/ 977127 w 1399602"/>
                    <a:gd name="connsiteY5" fmla="*/ 824290 h 1054342"/>
                    <a:gd name="connsiteX6" fmla="*/ 0 w 1399602"/>
                    <a:gd name="connsiteY6" fmla="*/ 824290 h 10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9602" h="1054342">
                      <a:moveTo>
                        <a:pt x="0" y="229930"/>
                      </a:moveTo>
                      <a:lnTo>
                        <a:pt x="977127" y="229930"/>
                      </a:lnTo>
                      <a:lnTo>
                        <a:pt x="977127" y="0"/>
                      </a:lnTo>
                      <a:lnTo>
                        <a:pt x="1399602" y="527171"/>
                      </a:lnTo>
                      <a:lnTo>
                        <a:pt x="977127" y="1054342"/>
                      </a:lnTo>
                      <a:lnTo>
                        <a:pt x="977127" y="824290"/>
                      </a:lnTo>
                      <a:lnTo>
                        <a:pt x="0" y="824290"/>
                      </a:lnTo>
                    </a:path>
                  </a:pathLst>
                </a:custGeom>
                <a:noFill/>
                <a:ln>
                  <a:gradFill>
                    <a:gsLst>
                      <a:gs pos="0">
                        <a:srgbClr val="5F25A4"/>
                      </a:gs>
                      <a:gs pos="100000">
                        <a:srgbClr val="C54AC8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82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LEMON MILK Bold</vt:lpstr>
      <vt:lpstr>Calibri Light</vt:lpstr>
      <vt:lpstr>LEMON MILK Light</vt:lpstr>
      <vt:lpstr>Calibri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2022-08-30T00:28:35Z</dcterms:modified>
</cp:coreProperties>
</file>