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LEMON MILK Light" panose="00000400000000000000" pitchFamily="50" charset="0"/>
      <p:regular r:id="rId10"/>
    </p:embeddedFont>
    <p:embeddedFont>
      <p:font typeface="Quicksand" panose="02070303000000060000" pitchFamily="18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C9B"/>
    <a:srgbClr val="F85A9A"/>
    <a:srgbClr val="F8396C"/>
    <a:srgbClr val="FC76BA"/>
    <a:srgbClr val="7D3BE3"/>
    <a:srgbClr val="BC80EF"/>
    <a:srgbClr val="A560E4"/>
    <a:srgbClr val="9956E3"/>
    <a:srgbClr val="51DEC3"/>
    <a:srgbClr val="45D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46" d="100"/>
          <a:sy n="46" d="100"/>
        </p:scale>
        <p:origin x="131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014A7D0E-4952-F1B8-FC8B-4DF6ACEA69CE}"/>
              </a:ext>
            </a:extLst>
          </p:cNvPr>
          <p:cNvGrpSpPr/>
          <p:nvPr/>
        </p:nvGrpSpPr>
        <p:grpSpPr>
          <a:xfrm>
            <a:off x="649283" y="719876"/>
            <a:ext cx="7813684" cy="4634022"/>
            <a:chOff x="652585" y="688458"/>
            <a:chExt cx="7813684" cy="463402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AB0911-C411-0505-CB7C-B83D80B59F2E}"/>
                </a:ext>
              </a:extLst>
            </p:cNvPr>
            <p:cNvGrpSpPr/>
            <p:nvPr/>
          </p:nvGrpSpPr>
          <p:grpSpPr>
            <a:xfrm>
              <a:off x="652585" y="2315106"/>
              <a:ext cx="2450123" cy="1158832"/>
              <a:chOff x="652585" y="2315106"/>
              <a:chExt cx="2450123" cy="1158832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19E5037-A3B1-57BF-B44B-412CA2C99344}"/>
                  </a:ext>
                </a:extLst>
              </p:cNvPr>
              <p:cNvSpPr/>
              <p:nvPr/>
            </p:nvSpPr>
            <p:spPr>
              <a:xfrm>
                <a:off x="652585" y="2590800"/>
                <a:ext cx="2450123" cy="883138"/>
              </a:xfrm>
              <a:custGeom>
                <a:avLst/>
                <a:gdLst>
                  <a:gd name="connsiteX0" fmla="*/ 244144 w 2450123"/>
                  <a:gd name="connsiteY0" fmla="*/ 0 h 883138"/>
                  <a:gd name="connsiteX1" fmla="*/ 615547 w 2450123"/>
                  <a:gd name="connsiteY1" fmla="*/ 0 h 883138"/>
                  <a:gd name="connsiteX2" fmla="*/ 788183 w 2450123"/>
                  <a:gd name="connsiteY2" fmla="*/ 71508 h 883138"/>
                  <a:gd name="connsiteX3" fmla="*/ 833336 w 2450123"/>
                  <a:gd name="connsiteY3" fmla="*/ 138479 h 883138"/>
                  <a:gd name="connsiteX4" fmla="*/ 877174 w 2450123"/>
                  <a:gd name="connsiteY4" fmla="*/ 73458 h 883138"/>
                  <a:gd name="connsiteX5" fmla="*/ 1054518 w 2450123"/>
                  <a:gd name="connsiteY5" fmla="*/ 0 h 883138"/>
                  <a:gd name="connsiteX6" fmla="*/ 2199321 w 2450123"/>
                  <a:gd name="connsiteY6" fmla="*/ 0 h 883138"/>
                  <a:gd name="connsiteX7" fmla="*/ 2450123 w 2450123"/>
                  <a:gd name="connsiteY7" fmla="*/ 250802 h 883138"/>
                  <a:gd name="connsiteX8" fmla="*/ 2450123 w 2450123"/>
                  <a:gd name="connsiteY8" fmla="*/ 632336 h 883138"/>
                  <a:gd name="connsiteX9" fmla="*/ 2199321 w 2450123"/>
                  <a:gd name="connsiteY9" fmla="*/ 883138 h 883138"/>
                  <a:gd name="connsiteX10" fmla="*/ 1054518 w 2450123"/>
                  <a:gd name="connsiteY10" fmla="*/ 883138 h 883138"/>
                  <a:gd name="connsiteX11" fmla="*/ 877174 w 2450123"/>
                  <a:gd name="connsiteY11" fmla="*/ 809680 h 883138"/>
                  <a:gd name="connsiteX12" fmla="*/ 833336 w 2450123"/>
                  <a:gd name="connsiteY12" fmla="*/ 744659 h 883138"/>
                  <a:gd name="connsiteX13" fmla="*/ 788183 w 2450123"/>
                  <a:gd name="connsiteY13" fmla="*/ 811630 h 883138"/>
                  <a:gd name="connsiteX14" fmla="*/ 615547 w 2450123"/>
                  <a:gd name="connsiteY14" fmla="*/ 883138 h 883138"/>
                  <a:gd name="connsiteX15" fmla="*/ 244144 w 2450123"/>
                  <a:gd name="connsiteY15" fmla="*/ 883138 h 883138"/>
                  <a:gd name="connsiteX16" fmla="*/ 0 w 2450123"/>
                  <a:gd name="connsiteY16" fmla="*/ 638994 h 883138"/>
                  <a:gd name="connsiteX17" fmla="*/ 0 w 2450123"/>
                  <a:gd name="connsiteY17" fmla="*/ 244144 h 883138"/>
                  <a:gd name="connsiteX18" fmla="*/ 244144 w 2450123"/>
                  <a:gd name="connsiteY18" fmla="*/ 0 h 88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50123" h="883138">
                    <a:moveTo>
                      <a:pt x="244144" y="0"/>
                    </a:moveTo>
                    <a:lnTo>
                      <a:pt x="615547" y="0"/>
                    </a:lnTo>
                    <a:cubicBezTo>
                      <a:pt x="682966" y="0"/>
                      <a:pt x="744002" y="27327"/>
                      <a:pt x="788183" y="71508"/>
                    </a:cubicBezTo>
                    <a:lnTo>
                      <a:pt x="833336" y="138479"/>
                    </a:lnTo>
                    <a:lnTo>
                      <a:pt x="877174" y="73458"/>
                    </a:lnTo>
                    <a:cubicBezTo>
                      <a:pt x="922561" y="28072"/>
                      <a:pt x="985261" y="0"/>
                      <a:pt x="1054518" y="0"/>
                    </a:cubicBezTo>
                    <a:lnTo>
                      <a:pt x="2199321" y="0"/>
                    </a:lnTo>
                    <a:cubicBezTo>
                      <a:pt x="2337835" y="0"/>
                      <a:pt x="2450123" y="112288"/>
                      <a:pt x="2450123" y="250802"/>
                    </a:cubicBezTo>
                    <a:lnTo>
                      <a:pt x="2450123" y="632336"/>
                    </a:lnTo>
                    <a:cubicBezTo>
                      <a:pt x="2450123" y="770850"/>
                      <a:pt x="2337835" y="883138"/>
                      <a:pt x="2199321" y="883138"/>
                    </a:cubicBezTo>
                    <a:lnTo>
                      <a:pt x="1054518" y="883138"/>
                    </a:lnTo>
                    <a:cubicBezTo>
                      <a:pt x="985261" y="883138"/>
                      <a:pt x="922561" y="855066"/>
                      <a:pt x="877174" y="809680"/>
                    </a:cubicBezTo>
                    <a:lnTo>
                      <a:pt x="833336" y="744659"/>
                    </a:lnTo>
                    <a:lnTo>
                      <a:pt x="788183" y="811630"/>
                    </a:lnTo>
                    <a:cubicBezTo>
                      <a:pt x="744002" y="855811"/>
                      <a:pt x="682966" y="883138"/>
                      <a:pt x="615547" y="883138"/>
                    </a:cubicBezTo>
                    <a:lnTo>
                      <a:pt x="244144" y="883138"/>
                    </a:lnTo>
                    <a:cubicBezTo>
                      <a:pt x="109307" y="883138"/>
                      <a:pt x="0" y="773831"/>
                      <a:pt x="0" y="638994"/>
                    </a:cubicBezTo>
                    <a:lnTo>
                      <a:pt x="0" y="244144"/>
                    </a:lnTo>
                    <a:cubicBezTo>
                      <a:pt x="0" y="109307"/>
                      <a:pt x="109307" y="0"/>
                      <a:pt x="24414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D802"/>
                  </a:gs>
                  <a:gs pos="100000">
                    <a:srgbClr val="EBA303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D72A33C-C480-CF76-D74E-EDC799E4FB15}"/>
                  </a:ext>
                </a:extLst>
              </p:cNvPr>
              <p:cNvSpPr/>
              <p:nvPr/>
            </p:nvSpPr>
            <p:spPr>
              <a:xfrm>
                <a:off x="652585" y="2704122"/>
                <a:ext cx="2450123" cy="664309"/>
              </a:xfrm>
              <a:custGeom>
                <a:avLst/>
                <a:gdLst>
                  <a:gd name="connsiteX0" fmla="*/ 256774 w 2450123"/>
                  <a:gd name="connsiteY0" fmla="*/ 0 h 664309"/>
                  <a:gd name="connsiteX1" fmla="*/ 634179 w 2450123"/>
                  <a:gd name="connsiteY1" fmla="*/ 0 h 664309"/>
                  <a:gd name="connsiteX2" fmla="*/ 815746 w 2450123"/>
                  <a:gd name="connsiteY2" fmla="*/ 75208 h 664309"/>
                  <a:gd name="connsiteX3" fmla="*/ 862010 w 2450123"/>
                  <a:gd name="connsiteY3" fmla="*/ 143827 h 664309"/>
                  <a:gd name="connsiteX4" fmla="*/ 903005 w 2450123"/>
                  <a:gd name="connsiteY4" fmla="*/ 83024 h 664309"/>
                  <a:gd name="connsiteX5" fmla="*/ 1084571 w 2450123"/>
                  <a:gd name="connsiteY5" fmla="*/ 7816 h 664309"/>
                  <a:gd name="connsiteX6" fmla="*/ 2193349 w 2450123"/>
                  <a:gd name="connsiteY6" fmla="*/ 7816 h 664309"/>
                  <a:gd name="connsiteX7" fmla="*/ 2450123 w 2450123"/>
                  <a:gd name="connsiteY7" fmla="*/ 264590 h 664309"/>
                  <a:gd name="connsiteX8" fmla="*/ 2450123 w 2450123"/>
                  <a:gd name="connsiteY8" fmla="*/ 407535 h 664309"/>
                  <a:gd name="connsiteX9" fmla="*/ 2193349 w 2450123"/>
                  <a:gd name="connsiteY9" fmla="*/ 664309 h 664309"/>
                  <a:gd name="connsiteX10" fmla="*/ 1084571 w 2450123"/>
                  <a:gd name="connsiteY10" fmla="*/ 664309 h 664309"/>
                  <a:gd name="connsiteX11" fmla="*/ 903005 w 2450123"/>
                  <a:gd name="connsiteY11" fmla="*/ 589102 h 664309"/>
                  <a:gd name="connsiteX12" fmla="*/ 856740 w 2450123"/>
                  <a:gd name="connsiteY12" fmla="*/ 520483 h 664309"/>
                  <a:gd name="connsiteX13" fmla="*/ 815746 w 2450123"/>
                  <a:gd name="connsiteY13" fmla="*/ 581286 h 664309"/>
                  <a:gd name="connsiteX14" fmla="*/ 634179 w 2450123"/>
                  <a:gd name="connsiteY14" fmla="*/ 656493 h 664309"/>
                  <a:gd name="connsiteX15" fmla="*/ 256774 w 2450123"/>
                  <a:gd name="connsiteY15" fmla="*/ 656493 h 664309"/>
                  <a:gd name="connsiteX16" fmla="*/ 0 w 2450123"/>
                  <a:gd name="connsiteY16" fmla="*/ 399719 h 664309"/>
                  <a:gd name="connsiteX17" fmla="*/ 0 w 2450123"/>
                  <a:gd name="connsiteY17" fmla="*/ 256774 h 664309"/>
                  <a:gd name="connsiteX18" fmla="*/ 256774 w 2450123"/>
                  <a:gd name="connsiteY18" fmla="*/ 0 h 664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50123" h="664309">
                    <a:moveTo>
                      <a:pt x="256774" y="0"/>
                    </a:moveTo>
                    <a:lnTo>
                      <a:pt x="634179" y="0"/>
                    </a:lnTo>
                    <a:cubicBezTo>
                      <a:pt x="705085" y="0"/>
                      <a:pt x="769279" y="28741"/>
                      <a:pt x="815746" y="75208"/>
                    </a:cubicBezTo>
                    <a:lnTo>
                      <a:pt x="862010" y="143827"/>
                    </a:lnTo>
                    <a:lnTo>
                      <a:pt x="903005" y="83024"/>
                    </a:lnTo>
                    <a:cubicBezTo>
                      <a:pt x="949472" y="36557"/>
                      <a:pt x="1013665" y="7816"/>
                      <a:pt x="1084571" y="7816"/>
                    </a:cubicBezTo>
                    <a:lnTo>
                      <a:pt x="2193349" y="7816"/>
                    </a:lnTo>
                    <a:cubicBezTo>
                      <a:pt x="2335161" y="7816"/>
                      <a:pt x="2450123" y="122778"/>
                      <a:pt x="2450123" y="264590"/>
                    </a:cubicBezTo>
                    <a:lnTo>
                      <a:pt x="2450123" y="407535"/>
                    </a:lnTo>
                    <a:cubicBezTo>
                      <a:pt x="2450123" y="549347"/>
                      <a:pt x="2335161" y="664309"/>
                      <a:pt x="2193349" y="664309"/>
                    </a:cubicBezTo>
                    <a:lnTo>
                      <a:pt x="1084571" y="664309"/>
                    </a:lnTo>
                    <a:cubicBezTo>
                      <a:pt x="1013665" y="664309"/>
                      <a:pt x="949472" y="635569"/>
                      <a:pt x="903005" y="589102"/>
                    </a:cubicBezTo>
                    <a:lnTo>
                      <a:pt x="856740" y="520483"/>
                    </a:lnTo>
                    <a:lnTo>
                      <a:pt x="815746" y="581286"/>
                    </a:lnTo>
                    <a:cubicBezTo>
                      <a:pt x="769279" y="627753"/>
                      <a:pt x="705085" y="656493"/>
                      <a:pt x="634179" y="656493"/>
                    </a:cubicBezTo>
                    <a:lnTo>
                      <a:pt x="256774" y="656493"/>
                    </a:lnTo>
                    <a:cubicBezTo>
                      <a:pt x="114962" y="656493"/>
                      <a:pt x="0" y="541531"/>
                      <a:pt x="0" y="399719"/>
                    </a:cubicBezTo>
                    <a:lnTo>
                      <a:pt x="0" y="256774"/>
                    </a:lnTo>
                    <a:cubicBezTo>
                      <a:pt x="0" y="114962"/>
                      <a:pt x="114962" y="0"/>
                      <a:pt x="25677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DC601"/>
                  </a:gs>
                  <a:gs pos="100000">
                    <a:srgbClr val="FCC20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CC584A5-5F1E-D624-F655-F18CAAF781A9}"/>
                  </a:ext>
                </a:extLst>
              </p:cNvPr>
              <p:cNvSpPr/>
              <p:nvPr/>
            </p:nvSpPr>
            <p:spPr>
              <a:xfrm>
                <a:off x="722922" y="2659184"/>
                <a:ext cx="734647" cy="746370"/>
              </a:xfrm>
              <a:prstGeom prst="roundRect">
                <a:avLst>
                  <a:gd name="adj" fmla="val 28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CuadroTexto 201">
                <a:extLst>
                  <a:ext uri="{FF2B5EF4-FFF2-40B4-BE49-F238E27FC236}">
                    <a16:creationId xmlns:a16="http://schemas.microsoft.com/office/drawing/2014/main" id="{8868DF97-9F47-9441-1EF9-BE4E55292CB4}"/>
                  </a:ext>
                </a:extLst>
              </p:cNvPr>
              <p:cNvSpPr txBox="1"/>
              <p:nvPr/>
            </p:nvSpPr>
            <p:spPr>
              <a:xfrm>
                <a:off x="1503774" y="2837089"/>
                <a:ext cx="1598934" cy="507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s-ES" sz="16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s-ES" sz="16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6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3A606ED-D634-8AB2-2CBF-24BB971F5D7A}"/>
                  </a:ext>
                </a:extLst>
              </p:cNvPr>
              <p:cNvSpPr/>
              <p:nvPr/>
            </p:nvSpPr>
            <p:spPr>
              <a:xfrm>
                <a:off x="928677" y="2315106"/>
                <a:ext cx="322978" cy="227948"/>
              </a:xfrm>
              <a:custGeom>
                <a:avLst/>
                <a:gdLst>
                  <a:gd name="connsiteX0" fmla="*/ 161489 w 322978"/>
                  <a:gd name="connsiteY0" fmla="*/ 0 h 227948"/>
                  <a:gd name="connsiteX1" fmla="*/ 255196 w 322978"/>
                  <a:gd name="connsiteY1" fmla="*/ 132272 h 227948"/>
                  <a:gd name="connsiteX2" fmla="*/ 322978 w 322978"/>
                  <a:gd name="connsiteY2" fmla="*/ 40627 h 227948"/>
                  <a:gd name="connsiteX3" fmla="*/ 322978 w 322978"/>
                  <a:gd name="connsiteY3" fmla="*/ 227948 h 227948"/>
                  <a:gd name="connsiteX4" fmla="*/ 184433 w 322978"/>
                  <a:gd name="connsiteY4" fmla="*/ 227948 h 227948"/>
                  <a:gd name="connsiteX5" fmla="*/ 138545 w 322978"/>
                  <a:gd name="connsiteY5" fmla="*/ 227948 h 227948"/>
                  <a:gd name="connsiteX6" fmla="*/ 0 w 322978"/>
                  <a:gd name="connsiteY6" fmla="*/ 227948 h 227948"/>
                  <a:gd name="connsiteX7" fmla="*/ 0 w 322978"/>
                  <a:gd name="connsiteY7" fmla="*/ 40627 h 227948"/>
                  <a:gd name="connsiteX8" fmla="*/ 67782 w 322978"/>
                  <a:gd name="connsiteY8" fmla="*/ 132272 h 227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2978" h="227948">
                    <a:moveTo>
                      <a:pt x="161489" y="0"/>
                    </a:moveTo>
                    <a:lnTo>
                      <a:pt x="255196" y="132272"/>
                    </a:lnTo>
                    <a:lnTo>
                      <a:pt x="322978" y="40627"/>
                    </a:lnTo>
                    <a:lnTo>
                      <a:pt x="322978" y="227948"/>
                    </a:lnTo>
                    <a:lnTo>
                      <a:pt x="184433" y="227948"/>
                    </a:lnTo>
                    <a:lnTo>
                      <a:pt x="138545" y="227948"/>
                    </a:lnTo>
                    <a:lnTo>
                      <a:pt x="0" y="227948"/>
                    </a:lnTo>
                    <a:lnTo>
                      <a:pt x="0" y="40627"/>
                    </a:lnTo>
                    <a:lnTo>
                      <a:pt x="67782" y="132272"/>
                    </a:lnTo>
                    <a:close/>
                  </a:path>
                </a:pathLst>
              </a:custGeom>
              <a:gradFill>
                <a:gsLst>
                  <a:gs pos="0">
                    <a:srgbClr val="FDD802"/>
                  </a:gs>
                  <a:gs pos="100000">
                    <a:srgbClr val="EBA30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05391C2-89B7-8F9D-CC6B-2E9EE6F5932C}"/>
                </a:ext>
              </a:extLst>
            </p:cNvPr>
            <p:cNvGrpSpPr/>
            <p:nvPr/>
          </p:nvGrpSpPr>
          <p:grpSpPr>
            <a:xfrm>
              <a:off x="3632944" y="934930"/>
              <a:ext cx="2450123" cy="883138"/>
              <a:chOff x="3632944" y="934930"/>
              <a:chExt cx="2450123" cy="88313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B6A032D-9507-53E6-BBA6-E3136CCCAEFC}"/>
                  </a:ext>
                </a:extLst>
              </p:cNvPr>
              <p:cNvGrpSpPr/>
              <p:nvPr/>
            </p:nvGrpSpPr>
            <p:grpSpPr>
              <a:xfrm>
                <a:off x="3632944" y="934930"/>
                <a:ext cx="2450123" cy="883138"/>
                <a:chOff x="652585" y="2590800"/>
                <a:chExt cx="2450123" cy="883138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628560D-803A-CFB9-AE0F-F9DC4BA3F5F0}"/>
                    </a:ext>
                  </a:extLst>
                </p:cNvPr>
                <p:cNvSpPr/>
                <p:nvPr/>
              </p:nvSpPr>
              <p:spPr>
                <a:xfrm>
                  <a:off x="652585" y="2590800"/>
                  <a:ext cx="2450123" cy="883138"/>
                </a:xfrm>
                <a:custGeom>
                  <a:avLst/>
                  <a:gdLst>
                    <a:gd name="connsiteX0" fmla="*/ 244144 w 2450123"/>
                    <a:gd name="connsiteY0" fmla="*/ 0 h 883138"/>
                    <a:gd name="connsiteX1" fmla="*/ 615547 w 2450123"/>
                    <a:gd name="connsiteY1" fmla="*/ 0 h 883138"/>
                    <a:gd name="connsiteX2" fmla="*/ 788183 w 2450123"/>
                    <a:gd name="connsiteY2" fmla="*/ 71508 h 883138"/>
                    <a:gd name="connsiteX3" fmla="*/ 833336 w 2450123"/>
                    <a:gd name="connsiteY3" fmla="*/ 138479 h 883138"/>
                    <a:gd name="connsiteX4" fmla="*/ 877174 w 2450123"/>
                    <a:gd name="connsiteY4" fmla="*/ 73458 h 883138"/>
                    <a:gd name="connsiteX5" fmla="*/ 1054518 w 2450123"/>
                    <a:gd name="connsiteY5" fmla="*/ 0 h 883138"/>
                    <a:gd name="connsiteX6" fmla="*/ 2199321 w 2450123"/>
                    <a:gd name="connsiteY6" fmla="*/ 0 h 883138"/>
                    <a:gd name="connsiteX7" fmla="*/ 2450123 w 2450123"/>
                    <a:gd name="connsiteY7" fmla="*/ 250802 h 883138"/>
                    <a:gd name="connsiteX8" fmla="*/ 2450123 w 2450123"/>
                    <a:gd name="connsiteY8" fmla="*/ 632336 h 883138"/>
                    <a:gd name="connsiteX9" fmla="*/ 2199321 w 2450123"/>
                    <a:gd name="connsiteY9" fmla="*/ 883138 h 883138"/>
                    <a:gd name="connsiteX10" fmla="*/ 1054518 w 2450123"/>
                    <a:gd name="connsiteY10" fmla="*/ 883138 h 883138"/>
                    <a:gd name="connsiteX11" fmla="*/ 877174 w 2450123"/>
                    <a:gd name="connsiteY11" fmla="*/ 809680 h 883138"/>
                    <a:gd name="connsiteX12" fmla="*/ 833336 w 2450123"/>
                    <a:gd name="connsiteY12" fmla="*/ 744659 h 883138"/>
                    <a:gd name="connsiteX13" fmla="*/ 788183 w 2450123"/>
                    <a:gd name="connsiteY13" fmla="*/ 811630 h 883138"/>
                    <a:gd name="connsiteX14" fmla="*/ 615547 w 2450123"/>
                    <a:gd name="connsiteY14" fmla="*/ 883138 h 883138"/>
                    <a:gd name="connsiteX15" fmla="*/ 244144 w 2450123"/>
                    <a:gd name="connsiteY15" fmla="*/ 883138 h 883138"/>
                    <a:gd name="connsiteX16" fmla="*/ 0 w 2450123"/>
                    <a:gd name="connsiteY16" fmla="*/ 638994 h 883138"/>
                    <a:gd name="connsiteX17" fmla="*/ 0 w 2450123"/>
                    <a:gd name="connsiteY17" fmla="*/ 244144 h 883138"/>
                    <a:gd name="connsiteX18" fmla="*/ 244144 w 2450123"/>
                    <a:gd name="connsiteY18" fmla="*/ 0 h 883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50123" h="883138">
                      <a:moveTo>
                        <a:pt x="244144" y="0"/>
                      </a:moveTo>
                      <a:lnTo>
                        <a:pt x="615547" y="0"/>
                      </a:lnTo>
                      <a:cubicBezTo>
                        <a:pt x="682966" y="0"/>
                        <a:pt x="744002" y="27327"/>
                        <a:pt x="788183" y="71508"/>
                      </a:cubicBezTo>
                      <a:lnTo>
                        <a:pt x="833336" y="138479"/>
                      </a:lnTo>
                      <a:lnTo>
                        <a:pt x="877174" y="73458"/>
                      </a:lnTo>
                      <a:cubicBezTo>
                        <a:pt x="922561" y="28072"/>
                        <a:pt x="985261" y="0"/>
                        <a:pt x="1054518" y="0"/>
                      </a:cubicBezTo>
                      <a:lnTo>
                        <a:pt x="2199321" y="0"/>
                      </a:lnTo>
                      <a:cubicBezTo>
                        <a:pt x="2337835" y="0"/>
                        <a:pt x="2450123" y="112288"/>
                        <a:pt x="2450123" y="250802"/>
                      </a:cubicBezTo>
                      <a:lnTo>
                        <a:pt x="2450123" y="632336"/>
                      </a:lnTo>
                      <a:cubicBezTo>
                        <a:pt x="2450123" y="770850"/>
                        <a:pt x="2337835" y="883138"/>
                        <a:pt x="2199321" y="883138"/>
                      </a:cubicBezTo>
                      <a:lnTo>
                        <a:pt x="1054518" y="883138"/>
                      </a:lnTo>
                      <a:cubicBezTo>
                        <a:pt x="985261" y="883138"/>
                        <a:pt x="922561" y="855066"/>
                        <a:pt x="877174" y="809680"/>
                      </a:cubicBezTo>
                      <a:lnTo>
                        <a:pt x="833336" y="744659"/>
                      </a:lnTo>
                      <a:lnTo>
                        <a:pt x="788183" y="811630"/>
                      </a:lnTo>
                      <a:cubicBezTo>
                        <a:pt x="744002" y="855811"/>
                        <a:pt x="682966" y="883138"/>
                        <a:pt x="615547" y="883138"/>
                      </a:cubicBezTo>
                      <a:lnTo>
                        <a:pt x="244144" y="883138"/>
                      </a:lnTo>
                      <a:cubicBezTo>
                        <a:pt x="109307" y="883138"/>
                        <a:pt x="0" y="773831"/>
                        <a:pt x="0" y="638994"/>
                      </a:cubicBezTo>
                      <a:lnTo>
                        <a:pt x="0" y="244144"/>
                      </a:lnTo>
                      <a:cubicBezTo>
                        <a:pt x="0" y="109307"/>
                        <a:pt x="109307" y="0"/>
                        <a:pt x="24414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4DD5F2"/>
                    </a:gs>
                    <a:gs pos="100000">
                      <a:srgbClr val="1999D9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53F591E-BA08-F47B-B030-0DC168644E15}"/>
                    </a:ext>
                  </a:extLst>
                </p:cNvPr>
                <p:cNvSpPr/>
                <p:nvPr/>
              </p:nvSpPr>
              <p:spPr>
                <a:xfrm>
                  <a:off x="652585" y="2704122"/>
                  <a:ext cx="2450123" cy="664309"/>
                </a:xfrm>
                <a:custGeom>
                  <a:avLst/>
                  <a:gdLst>
                    <a:gd name="connsiteX0" fmla="*/ 256774 w 2450123"/>
                    <a:gd name="connsiteY0" fmla="*/ 0 h 664309"/>
                    <a:gd name="connsiteX1" fmla="*/ 634179 w 2450123"/>
                    <a:gd name="connsiteY1" fmla="*/ 0 h 664309"/>
                    <a:gd name="connsiteX2" fmla="*/ 815746 w 2450123"/>
                    <a:gd name="connsiteY2" fmla="*/ 75208 h 664309"/>
                    <a:gd name="connsiteX3" fmla="*/ 862010 w 2450123"/>
                    <a:gd name="connsiteY3" fmla="*/ 143827 h 664309"/>
                    <a:gd name="connsiteX4" fmla="*/ 903005 w 2450123"/>
                    <a:gd name="connsiteY4" fmla="*/ 83024 h 664309"/>
                    <a:gd name="connsiteX5" fmla="*/ 1084571 w 2450123"/>
                    <a:gd name="connsiteY5" fmla="*/ 7816 h 664309"/>
                    <a:gd name="connsiteX6" fmla="*/ 2193349 w 2450123"/>
                    <a:gd name="connsiteY6" fmla="*/ 7816 h 664309"/>
                    <a:gd name="connsiteX7" fmla="*/ 2450123 w 2450123"/>
                    <a:gd name="connsiteY7" fmla="*/ 264590 h 664309"/>
                    <a:gd name="connsiteX8" fmla="*/ 2450123 w 2450123"/>
                    <a:gd name="connsiteY8" fmla="*/ 407535 h 664309"/>
                    <a:gd name="connsiteX9" fmla="*/ 2193349 w 2450123"/>
                    <a:gd name="connsiteY9" fmla="*/ 664309 h 664309"/>
                    <a:gd name="connsiteX10" fmla="*/ 1084571 w 2450123"/>
                    <a:gd name="connsiteY10" fmla="*/ 664309 h 664309"/>
                    <a:gd name="connsiteX11" fmla="*/ 903005 w 2450123"/>
                    <a:gd name="connsiteY11" fmla="*/ 589102 h 664309"/>
                    <a:gd name="connsiteX12" fmla="*/ 856740 w 2450123"/>
                    <a:gd name="connsiteY12" fmla="*/ 520483 h 664309"/>
                    <a:gd name="connsiteX13" fmla="*/ 815746 w 2450123"/>
                    <a:gd name="connsiteY13" fmla="*/ 581286 h 664309"/>
                    <a:gd name="connsiteX14" fmla="*/ 634179 w 2450123"/>
                    <a:gd name="connsiteY14" fmla="*/ 656493 h 664309"/>
                    <a:gd name="connsiteX15" fmla="*/ 256774 w 2450123"/>
                    <a:gd name="connsiteY15" fmla="*/ 656493 h 664309"/>
                    <a:gd name="connsiteX16" fmla="*/ 0 w 2450123"/>
                    <a:gd name="connsiteY16" fmla="*/ 399719 h 664309"/>
                    <a:gd name="connsiteX17" fmla="*/ 0 w 2450123"/>
                    <a:gd name="connsiteY17" fmla="*/ 256774 h 664309"/>
                    <a:gd name="connsiteX18" fmla="*/ 256774 w 2450123"/>
                    <a:gd name="connsiteY18" fmla="*/ 0 h 66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50123" h="664309">
                      <a:moveTo>
                        <a:pt x="256774" y="0"/>
                      </a:moveTo>
                      <a:lnTo>
                        <a:pt x="634179" y="0"/>
                      </a:lnTo>
                      <a:cubicBezTo>
                        <a:pt x="705085" y="0"/>
                        <a:pt x="769279" y="28741"/>
                        <a:pt x="815746" y="75208"/>
                      </a:cubicBezTo>
                      <a:lnTo>
                        <a:pt x="862010" y="143827"/>
                      </a:lnTo>
                      <a:lnTo>
                        <a:pt x="903005" y="83024"/>
                      </a:lnTo>
                      <a:cubicBezTo>
                        <a:pt x="949472" y="36557"/>
                        <a:pt x="1013665" y="7816"/>
                        <a:pt x="1084571" y="7816"/>
                      </a:cubicBezTo>
                      <a:lnTo>
                        <a:pt x="2193349" y="7816"/>
                      </a:lnTo>
                      <a:cubicBezTo>
                        <a:pt x="2335161" y="7816"/>
                        <a:pt x="2450123" y="122778"/>
                        <a:pt x="2450123" y="264590"/>
                      </a:cubicBezTo>
                      <a:lnTo>
                        <a:pt x="2450123" y="407535"/>
                      </a:lnTo>
                      <a:cubicBezTo>
                        <a:pt x="2450123" y="549347"/>
                        <a:pt x="2335161" y="664309"/>
                        <a:pt x="2193349" y="664309"/>
                      </a:cubicBezTo>
                      <a:lnTo>
                        <a:pt x="1084571" y="664309"/>
                      </a:lnTo>
                      <a:cubicBezTo>
                        <a:pt x="1013665" y="664309"/>
                        <a:pt x="949472" y="635569"/>
                        <a:pt x="903005" y="589102"/>
                      </a:cubicBezTo>
                      <a:lnTo>
                        <a:pt x="856740" y="520483"/>
                      </a:lnTo>
                      <a:lnTo>
                        <a:pt x="815746" y="581286"/>
                      </a:lnTo>
                      <a:cubicBezTo>
                        <a:pt x="769279" y="627753"/>
                        <a:pt x="705085" y="656493"/>
                        <a:pt x="634179" y="656493"/>
                      </a:cubicBezTo>
                      <a:lnTo>
                        <a:pt x="256774" y="656493"/>
                      </a:lnTo>
                      <a:cubicBezTo>
                        <a:pt x="114962" y="656493"/>
                        <a:pt x="0" y="541531"/>
                        <a:pt x="0" y="399719"/>
                      </a:cubicBezTo>
                      <a:lnTo>
                        <a:pt x="0" y="256774"/>
                      </a:lnTo>
                      <a:cubicBezTo>
                        <a:pt x="0" y="114962"/>
                        <a:pt x="114962" y="0"/>
                        <a:pt x="25677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0C5EE"/>
                    </a:gs>
                    <a:gs pos="100000">
                      <a:srgbClr val="38BBEC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D0C75CDC-6E63-DFAA-EB81-115400A7455C}"/>
                    </a:ext>
                  </a:extLst>
                </p:cNvPr>
                <p:cNvSpPr/>
                <p:nvPr/>
              </p:nvSpPr>
              <p:spPr>
                <a:xfrm>
                  <a:off x="722922" y="2659184"/>
                  <a:ext cx="734647" cy="746370"/>
                </a:xfrm>
                <a:prstGeom prst="roundRect">
                  <a:avLst>
                    <a:gd name="adj" fmla="val 2839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CuadroTexto 43">
                <a:extLst>
                  <a:ext uri="{FF2B5EF4-FFF2-40B4-BE49-F238E27FC236}">
                    <a16:creationId xmlns:a16="http://schemas.microsoft.com/office/drawing/2014/main" id="{6745E207-CCDA-B28B-773F-0A54E05BD200}"/>
                  </a:ext>
                </a:extLst>
              </p:cNvPr>
              <p:cNvSpPr txBox="1"/>
              <p:nvPr/>
            </p:nvSpPr>
            <p:spPr>
              <a:xfrm>
                <a:off x="4556125" y="1130027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000" b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  <a:endParaRPr lang="es-CO" sz="10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24" name="CuadroTexto 42">
                <a:extLst>
                  <a:ext uri="{FF2B5EF4-FFF2-40B4-BE49-F238E27FC236}">
                    <a16:creationId xmlns:a16="http://schemas.microsoft.com/office/drawing/2014/main" id="{01BAAB59-F0FB-2EE6-2306-A335382424D1}"/>
                  </a:ext>
                </a:extLst>
              </p:cNvPr>
              <p:cNvSpPr txBox="1"/>
              <p:nvPr/>
            </p:nvSpPr>
            <p:spPr>
              <a:xfrm>
                <a:off x="4582783" y="1254389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sp>
            <p:nvSpPr>
              <p:cNvPr id="25" name="CuadroTexto 42">
                <a:extLst>
                  <a:ext uri="{FF2B5EF4-FFF2-40B4-BE49-F238E27FC236}">
                    <a16:creationId xmlns:a16="http://schemas.microsoft.com/office/drawing/2014/main" id="{5FD55FA5-547E-02E1-4E6A-08B6F88670A6}"/>
                  </a:ext>
                </a:extLst>
              </p:cNvPr>
              <p:cNvSpPr txBox="1"/>
              <p:nvPr/>
            </p:nvSpPr>
            <p:spPr>
              <a:xfrm>
                <a:off x="4580055" y="1343537"/>
                <a:ext cx="1480372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48D46A6-E838-3E85-1A26-530EFB65AE40}"/>
                </a:ext>
              </a:extLst>
            </p:cNvPr>
            <p:cNvGrpSpPr/>
            <p:nvPr/>
          </p:nvGrpSpPr>
          <p:grpSpPr>
            <a:xfrm>
              <a:off x="3632944" y="2590800"/>
              <a:ext cx="2450123" cy="883138"/>
              <a:chOff x="3632944" y="934930"/>
              <a:chExt cx="2450123" cy="883138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DA1D4F6-A5B4-B679-09EC-0A7C17CE04D9}"/>
                  </a:ext>
                </a:extLst>
              </p:cNvPr>
              <p:cNvGrpSpPr/>
              <p:nvPr/>
            </p:nvGrpSpPr>
            <p:grpSpPr>
              <a:xfrm>
                <a:off x="3632944" y="934930"/>
                <a:ext cx="2450123" cy="883138"/>
                <a:chOff x="652585" y="2590800"/>
                <a:chExt cx="2450123" cy="883138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B6328C17-EF87-5880-DBEC-F1C8D6F623DF}"/>
                    </a:ext>
                  </a:extLst>
                </p:cNvPr>
                <p:cNvSpPr/>
                <p:nvPr/>
              </p:nvSpPr>
              <p:spPr>
                <a:xfrm>
                  <a:off x="652585" y="2590800"/>
                  <a:ext cx="2450123" cy="883138"/>
                </a:xfrm>
                <a:custGeom>
                  <a:avLst/>
                  <a:gdLst>
                    <a:gd name="connsiteX0" fmla="*/ 244144 w 2450123"/>
                    <a:gd name="connsiteY0" fmla="*/ 0 h 883138"/>
                    <a:gd name="connsiteX1" fmla="*/ 615547 w 2450123"/>
                    <a:gd name="connsiteY1" fmla="*/ 0 h 883138"/>
                    <a:gd name="connsiteX2" fmla="*/ 788183 w 2450123"/>
                    <a:gd name="connsiteY2" fmla="*/ 71508 h 883138"/>
                    <a:gd name="connsiteX3" fmla="*/ 833336 w 2450123"/>
                    <a:gd name="connsiteY3" fmla="*/ 138479 h 883138"/>
                    <a:gd name="connsiteX4" fmla="*/ 877174 w 2450123"/>
                    <a:gd name="connsiteY4" fmla="*/ 73458 h 883138"/>
                    <a:gd name="connsiteX5" fmla="*/ 1054518 w 2450123"/>
                    <a:gd name="connsiteY5" fmla="*/ 0 h 883138"/>
                    <a:gd name="connsiteX6" fmla="*/ 2199321 w 2450123"/>
                    <a:gd name="connsiteY6" fmla="*/ 0 h 883138"/>
                    <a:gd name="connsiteX7" fmla="*/ 2450123 w 2450123"/>
                    <a:gd name="connsiteY7" fmla="*/ 250802 h 883138"/>
                    <a:gd name="connsiteX8" fmla="*/ 2450123 w 2450123"/>
                    <a:gd name="connsiteY8" fmla="*/ 632336 h 883138"/>
                    <a:gd name="connsiteX9" fmla="*/ 2199321 w 2450123"/>
                    <a:gd name="connsiteY9" fmla="*/ 883138 h 883138"/>
                    <a:gd name="connsiteX10" fmla="*/ 1054518 w 2450123"/>
                    <a:gd name="connsiteY10" fmla="*/ 883138 h 883138"/>
                    <a:gd name="connsiteX11" fmla="*/ 877174 w 2450123"/>
                    <a:gd name="connsiteY11" fmla="*/ 809680 h 883138"/>
                    <a:gd name="connsiteX12" fmla="*/ 833336 w 2450123"/>
                    <a:gd name="connsiteY12" fmla="*/ 744659 h 883138"/>
                    <a:gd name="connsiteX13" fmla="*/ 788183 w 2450123"/>
                    <a:gd name="connsiteY13" fmla="*/ 811630 h 883138"/>
                    <a:gd name="connsiteX14" fmla="*/ 615547 w 2450123"/>
                    <a:gd name="connsiteY14" fmla="*/ 883138 h 883138"/>
                    <a:gd name="connsiteX15" fmla="*/ 244144 w 2450123"/>
                    <a:gd name="connsiteY15" fmla="*/ 883138 h 883138"/>
                    <a:gd name="connsiteX16" fmla="*/ 0 w 2450123"/>
                    <a:gd name="connsiteY16" fmla="*/ 638994 h 883138"/>
                    <a:gd name="connsiteX17" fmla="*/ 0 w 2450123"/>
                    <a:gd name="connsiteY17" fmla="*/ 244144 h 883138"/>
                    <a:gd name="connsiteX18" fmla="*/ 244144 w 2450123"/>
                    <a:gd name="connsiteY18" fmla="*/ 0 h 883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50123" h="883138">
                      <a:moveTo>
                        <a:pt x="244144" y="0"/>
                      </a:moveTo>
                      <a:lnTo>
                        <a:pt x="615547" y="0"/>
                      </a:lnTo>
                      <a:cubicBezTo>
                        <a:pt x="682966" y="0"/>
                        <a:pt x="744002" y="27327"/>
                        <a:pt x="788183" y="71508"/>
                      </a:cubicBezTo>
                      <a:lnTo>
                        <a:pt x="833336" y="138479"/>
                      </a:lnTo>
                      <a:lnTo>
                        <a:pt x="877174" y="73458"/>
                      </a:lnTo>
                      <a:cubicBezTo>
                        <a:pt x="922561" y="28072"/>
                        <a:pt x="985261" y="0"/>
                        <a:pt x="1054518" y="0"/>
                      </a:cubicBezTo>
                      <a:lnTo>
                        <a:pt x="2199321" y="0"/>
                      </a:lnTo>
                      <a:cubicBezTo>
                        <a:pt x="2337835" y="0"/>
                        <a:pt x="2450123" y="112288"/>
                        <a:pt x="2450123" y="250802"/>
                      </a:cubicBezTo>
                      <a:lnTo>
                        <a:pt x="2450123" y="632336"/>
                      </a:lnTo>
                      <a:cubicBezTo>
                        <a:pt x="2450123" y="770850"/>
                        <a:pt x="2337835" y="883138"/>
                        <a:pt x="2199321" y="883138"/>
                      </a:cubicBezTo>
                      <a:lnTo>
                        <a:pt x="1054518" y="883138"/>
                      </a:lnTo>
                      <a:cubicBezTo>
                        <a:pt x="985261" y="883138"/>
                        <a:pt x="922561" y="855066"/>
                        <a:pt x="877174" y="809680"/>
                      </a:cubicBezTo>
                      <a:lnTo>
                        <a:pt x="833336" y="744659"/>
                      </a:lnTo>
                      <a:lnTo>
                        <a:pt x="788183" y="811630"/>
                      </a:lnTo>
                      <a:cubicBezTo>
                        <a:pt x="744002" y="855811"/>
                        <a:pt x="682966" y="883138"/>
                        <a:pt x="615547" y="883138"/>
                      </a:cubicBezTo>
                      <a:lnTo>
                        <a:pt x="244144" y="883138"/>
                      </a:lnTo>
                      <a:cubicBezTo>
                        <a:pt x="109307" y="883138"/>
                        <a:pt x="0" y="773831"/>
                        <a:pt x="0" y="638994"/>
                      </a:cubicBezTo>
                      <a:lnTo>
                        <a:pt x="0" y="244144"/>
                      </a:lnTo>
                      <a:cubicBezTo>
                        <a:pt x="0" y="109307"/>
                        <a:pt x="109307" y="0"/>
                        <a:pt x="24414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4DD5F2"/>
                    </a:gs>
                    <a:gs pos="100000">
                      <a:srgbClr val="1999D9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07FF3A87-6888-EE32-BC25-A5853219F383}"/>
                    </a:ext>
                  </a:extLst>
                </p:cNvPr>
                <p:cNvSpPr/>
                <p:nvPr/>
              </p:nvSpPr>
              <p:spPr>
                <a:xfrm>
                  <a:off x="652585" y="2704122"/>
                  <a:ext cx="2450123" cy="664309"/>
                </a:xfrm>
                <a:custGeom>
                  <a:avLst/>
                  <a:gdLst>
                    <a:gd name="connsiteX0" fmla="*/ 256774 w 2450123"/>
                    <a:gd name="connsiteY0" fmla="*/ 0 h 664309"/>
                    <a:gd name="connsiteX1" fmla="*/ 634179 w 2450123"/>
                    <a:gd name="connsiteY1" fmla="*/ 0 h 664309"/>
                    <a:gd name="connsiteX2" fmla="*/ 815746 w 2450123"/>
                    <a:gd name="connsiteY2" fmla="*/ 75208 h 664309"/>
                    <a:gd name="connsiteX3" fmla="*/ 862010 w 2450123"/>
                    <a:gd name="connsiteY3" fmla="*/ 143827 h 664309"/>
                    <a:gd name="connsiteX4" fmla="*/ 903005 w 2450123"/>
                    <a:gd name="connsiteY4" fmla="*/ 83024 h 664309"/>
                    <a:gd name="connsiteX5" fmla="*/ 1084571 w 2450123"/>
                    <a:gd name="connsiteY5" fmla="*/ 7816 h 664309"/>
                    <a:gd name="connsiteX6" fmla="*/ 2193349 w 2450123"/>
                    <a:gd name="connsiteY6" fmla="*/ 7816 h 664309"/>
                    <a:gd name="connsiteX7" fmla="*/ 2450123 w 2450123"/>
                    <a:gd name="connsiteY7" fmla="*/ 264590 h 664309"/>
                    <a:gd name="connsiteX8" fmla="*/ 2450123 w 2450123"/>
                    <a:gd name="connsiteY8" fmla="*/ 407535 h 664309"/>
                    <a:gd name="connsiteX9" fmla="*/ 2193349 w 2450123"/>
                    <a:gd name="connsiteY9" fmla="*/ 664309 h 664309"/>
                    <a:gd name="connsiteX10" fmla="*/ 1084571 w 2450123"/>
                    <a:gd name="connsiteY10" fmla="*/ 664309 h 664309"/>
                    <a:gd name="connsiteX11" fmla="*/ 903005 w 2450123"/>
                    <a:gd name="connsiteY11" fmla="*/ 589102 h 664309"/>
                    <a:gd name="connsiteX12" fmla="*/ 856740 w 2450123"/>
                    <a:gd name="connsiteY12" fmla="*/ 520483 h 664309"/>
                    <a:gd name="connsiteX13" fmla="*/ 815746 w 2450123"/>
                    <a:gd name="connsiteY13" fmla="*/ 581286 h 664309"/>
                    <a:gd name="connsiteX14" fmla="*/ 634179 w 2450123"/>
                    <a:gd name="connsiteY14" fmla="*/ 656493 h 664309"/>
                    <a:gd name="connsiteX15" fmla="*/ 256774 w 2450123"/>
                    <a:gd name="connsiteY15" fmla="*/ 656493 h 664309"/>
                    <a:gd name="connsiteX16" fmla="*/ 0 w 2450123"/>
                    <a:gd name="connsiteY16" fmla="*/ 399719 h 664309"/>
                    <a:gd name="connsiteX17" fmla="*/ 0 w 2450123"/>
                    <a:gd name="connsiteY17" fmla="*/ 256774 h 664309"/>
                    <a:gd name="connsiteX18" fmla="*/ 256774 w 2450123"/>
                    <a:gd name="connsiteY18" fmla="*/ 0 h 66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50123" h="664309">
                      <a:moveTo>
                        <a:pt x="256774" y="0"/>
                      </a:moveTo>
                      <a:lnTo>
                        <a:pt x="634179" y="0"/>
                      </a:lnTo>
                      <a:cubicBezTo>
                        <a:pt x="705085" y="0"/>
                        <a:pt x="769279" y="28741"/>
                        <a:pt x="815746" y="75208"/>
                      </a:cubicBezTo>
                      <a:lnTo>
                        <a:pt x="862010" y="143827"/>
                      </a:lnTo>
                      <a:lnTo>
                        <a:pt x="903005" y="83024"/>
                      </a:lnTo>
                      <a:cubicBezTo>
                        <a:pt x="949472" y="36557"/>
                        <a:pt x="1013665" y="7816"/>
                        <a:pt x="1084571" y="7816"/>
                      </a:cubicBezTo>
                      <a:lnTo>
                        <a:pt x="2193349" y="7816"/>
                      </a:lnTo>
                      <a:cubicBezTo>
                        <a:pt x="2335161" y="7816"/>
                        <a:pt x="2450123" y="122778"/>
                        <a:pt x="2450123" y="264590"/>
                      </a:cubicBezTo>
                      <a:lnTo>
                        <a:pt x="2450123" y="407535"/>
                      </a:lnTo>
                      <a:cubicBezTo>
                        <a:pt x="2450123" y="549347"/>
                        <a:pt x="2335161" y="664309"/>
                        <a:pt x="2193349" y="664309"/>
                      </a:cubicBezTo>
                      <a:lnTo>
                        <a:pt x="1084571" y="664309"/>
                      </a:lnTo>
                      <a:cubicBezTo>
                        <a:pt x="1013665" y="664309"/>
                        <a:pt x="949472" y="635569"/>
                        <a:pt x="903005" y="589102"/>
                      </a:cubicBezTo>
                      <a:lnTo>
                        <a:pt x="856740" y="520483"/>
                      </a:lnTo>
                      <a:lnTo>
                        <a:pt x="815746" y="581286"/>
                      </a:lnTo>
                      <a:cubicBezTo>
                        <a:pt x="769279" y="627753"/>
                        <a:pt x="705085" y="656493"/>
                        <a:pt x="634179" y="656493"/>
                      </a:cubicBezTo>
                      <a:lnTo>
                        <a:pt x="256774" y="656493"/>
                      </a:lnTo>
                      <a:cubicBezTo>
                        <a:pt x="114962" y="656493"/>
                        <a:pt x="0" y="541531"/>
                        <a:pt x="0" y="399719"/>
                      </a:cubicBezTo>
                      <a:lnTo>
                        <a:pt x="0" y="256774"/>
                      </a:lnTo>
                      <a:cubicBezTo>
                        <a:pt x="0" y="114962"/>
                        <a:pt x="114962" y="0"/>
                        <a:pt x="25677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0C5EE"/>
                    </a:gs>
                    <a:gs pos="100000">
                      <a:srgbClr val="38BBEC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AA71D0C6-77B8-446D-6DCB-869A2F9DC2C8}"/>
                    </a:ext>
                  </a:extLst>
                </p:cNvPr>
                <p:cNvSpPr/>
                <p:nvPr/>
              </p:nvSpPr>
              <p:spPr>
                <a:xfrm>
                  <a:off x="722922" y="2659184"/>
                  <a:ext cx="734647" cy="746370"/>
                </a:xfrm>
                <a:prstGeom prst="roundRect">
                  <a:avLst>
                    <a:gd name="adj" fmla="val 2839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CuadroTexto 43">
                <a:extLst>
                  <a:ext uri="{FF2B5EF4-FFF2-40B4-BE49-F238E27FC236}">
                    <a16:creationId xmlns:a16="http://schemas.microsoft.com/office/drawing/2014/main" id="{8E828A06-2EED-205B-ED00-D634B80FB970}"/>
                  </a:ext>
                </a:extLst>
              </p:cNvPr>
              <p:cNvSpPr txBox="1"/>
              <p:nvPr/>
            </p:nvSpPr>
            <p:spPr>
              <a:xfrm>
                <a:off x="4556125" y="1130027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000" b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  <a:endParaRPr lang="es-CO" sz="10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30" name="CuadroTexto 42">
                <a:extLst>
                  <a:ext uri="{FF2B5EF4-FFF2-40B4-BE49-F238E27FC236}">
                    <a16:creationId xmlns:a16="http://schemas.microsoft.com/office/drawing/2014/main" id="{2CF54F77-3BE7-2FDA-512D-337B972420C2}"/>
                  </a:ext>
                </a:extLst>
              </p:cNvPr>
              <p:cNvSpPr txBox="1"/>
              <p:nvPr/>
            </p:nvSpPr>
            <p:spPr>
              <a:xfrm>
                <a:off x="4582783" y="1254389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sp>
            <p:nvSpPr>
              <p:cNvPr id="31" name="CuadroTexto 42">
                <a:extLst>
                  <a:ext uri="{FF2B5EF4-FFF2-40B4-BE49-F238E27FC236}">
                    <a16:creationId xmlns:a16="http://schemas.microsoft.com/office/drawing/2014/main" id="{83D5C8D3-06E0-0CCB-5E75-0D11C27DD128}"/>
                  </a:ext>
                </a:extLst>
              </p:cNvPr>
              <p:cNvSpPr txBox="1"/>
              <p:nvPr/>
            </p:nvSpPr>
            <p:spPr>
              <a:xfrm>
                <a:off x="4580055" y="1343537"/>
                <a:ext cx="1480372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801918B-D344-08AC-108F-B874AC9D0F94}"/>
                </a:ext>
              </a:extLst>
            </p:cNvPr>
            <p:cNvGrpSpPr/>
            <p:nvPr/>
          </p:nvGrpSpPr>
          <p:grpSpPr>
            <a:xfrm>
              <a:off x="3632944" y="4187323"/>
              <a:ext cx="2450123" cy="883138"/>
              <a:chOff x="3632944" y="934930"/>
              <a:chExt cx="2450123" cy="883138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CDA8E1E-2155-1ACC-42C5-D127737CFAFC}"/>
                  </a:ext>
                </a:extLst>
              </p:cNvPr>
              <p:cNvGrpSpPr/>
              <p:nvPr/>
            </p:nvGrpSpPr>
            <p:grpSpPr>
              <a:xfrm>
                <a:off x="3632944" y="934930"/>
                <a:ext cx="2450123" cy="883138"/>
                <a:chOff x="652585" y="2590800"/>
                <a:chExt cx="2450123" cy="883138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6EB7DFD0-4BF3-9678-EB1B-2B44A2CA67CB}"/>
                    </a:ext>
                  </a:extLst>
                </p:cNvPr>
                <p:cNvSpPr/>
                <p:nvPr/>
              </p:nvSpPr>
              <p:spPr>
                <a:xfrm>
                  <a:off x="652585" y="2590800"/>
                  <a:ext cx="2450123" cy="883138"/>
                </a:xfrm>
                <a:custGeom>
                  <a:avLst/>
                  <a:gdLst>
                    <a:gd name="connsiteX0" fmla="*/ 244144 w 2450123"/>
                    <a:gd name="connsiteY0" fmla="*/ 0 h 883138"/>
                    <a:gd name="connsiteX1" fmla="*/ 615547 w 2450123"/>
                    <a:gd name="connsiteY1" fmla="*/ 0 h 883138"/>
                    <a:gd name="connsiteX2" fmla="*/ 788183 w 2450123"/>
                    <a:gd name="connsiteY2" fmla="*/ 71508 h 883138"/>
                    <a:gd name="connsiteX3" fmla="*/ 833336 w 2450123"/>
                    <a:gd name="connsiteY3" fmla="*/ 138479 h 883138"/>
                    <a:gd name="connsiteX4" fmla="*/ 877174 w 2450123"/>
                    <a:gd name="connsiteY4" fmla="*/ 73458 h 883138"/>
                    <a:gd name="connsiteX5" fmla="*/ 1054518 w 2450123"/>
                    <a:gd name="connsiteY5" fmla="*/ 0 h 883138"/>
                    <a:gd name="connsiteX6" fmla="*/ 2199321 w 2450123"/>
                    <a:gd name="connsiteY6" fmla="*/ 0 h 883138"/>
                    <a:gd name="connsiteX7" fmla="*/ 2450123 w 2450123"/>
                    <a:gd name="connsiteY7" fmla="*/ 250802 h 883138"/>
                    <a:gd name="connsiteX8" fmla="*/ 2450123 w 2450123"/>
                    <a:gd name="connsiteY8" fmla="*/ 632336 h 883138"/>
                    <a:gd name="connsiteX9" fmla="*/ 2199321 w 2450123"/>
                    <a:gd name="connsiteY9" fmla="*/ 883138 h 883138"/>
                    <a:gd name="connsiteX10" fmla="*/ 1054518 w 2450123"/>
                    <a:gd name="connsiteY10" fmla="*/ 883138 h 883138"/>
                    <a:gd name="connsiteX11" fmla="*/ 877174 w 2450123"/>
                    <a:gd name="connsiteY11" fmla="*/ 809680 h 883138"/>
                    <a:gd name="connsiteX12" fmla="*/ 833336 w 2450123"/>
                    <a:gd name="connsiteY12" fmla="*/ 744659 h 883138"/>
                    <a:gd name="connsiteX13" fmla="*/ 788183 w 2450123"/>
                    <a:gd name="connsiteY13" fmla="*/ 811630 h 883138"/>
                    <a:gd name="connsiteX14" fmla="*/ 615547 w 2450123"/>
                    <a:gd name="connsiteY14" fmla="*/ 883138 h 883138"/>
                    <a:gd name="connsiteX15" fmla="*/ 244144 w 2450123"/>
                    <a:gd name="connsiteY15" fmla="*/ 883138 h 883138"/>
                    <a:gd name="connsiteX16" fmla="*/ 0 w 2450123"/>
                    <a:gd name="connsiteY16" fmla="*/ 638994 h 883138"/>
                    <a:gd name="connsiteX17" fmla="*/ 0 w 2450123"/>
                    <a:gd name="connsiteY17" fmla="*/ 244144 h 883138"/>
                    <a:gd name="connsiteX18" fmla="*/ 244144 w 2450123"/>
                    <a:gd name="connsiteY18" fmla="*/ 0 h 883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50123" h="883138">
                      <a:moveTo>
                        <a:pt x="244144" y="0"/>
                      </a:moveTo>
                      <a:lnTo>
                        <a:pt x="615547" y="0"/>
                      </a:lnTo>
                      <a:cubicBezTo>
                        <a:pt x="682966" y="0"/>
                        <a:pt x="744002" y="27327"/>
                        <a:pt x="788183" y="71508"/>
                      </a:cubicBezTo>
                      <a:lnTo>
                        <a:pt x="833336" y="138479"/>
                      </a:lnTo>
                      <a:lnTo>
                        <a:pt x="877174" y="73458"/>
                      </a:lnTo>
                      <a:cubicBezTo>
                        <a:pt x="922561" y="28072"/>
                        <a:pt x="985261" y="0"/>
                        <a:pt x="1054518" y="0"/>
                      </a:cubicBezTo>
                      <a:lnTo>
                        <a:pt x="2199321" y="0"/>
                      </a:lnTo>
                      <a:cubicBezTo>
                        <a:pt x="2337835" y="0"/>
                        <a:pt x="2450123" y="112288"/>
                        <a:pt x="2450123" y="250802"/>
                      </a:cubicBezTo>
                      <a:lnTo>
                        <a:pt x="2450123" y="632336"/>
                      </a:lnTo>
                      <a:cubicBezTo>
                        <a:pt x="2450123" y="770850"/>
                        <a:pt x="2337835" y="883138"/>
                        <a:pt x="2199321" y="883138"/>
                      </a:cubicBezTo>
                      <a:lnTo>
                        <a:pt x="1054518" y="883138"/>
                      </a:lnTo>
                      <a:cubicBezTo>
                        <a:pt x="985261" y="883138"/>
                        <a:pt x="922561" y="855066"/>
                        <a:pt x="877174" y="809680"/>
                      </a:cubicBezTo>
                      <a:lnTo>
                        <a:pt x="833336" y="744659"/>
                      </a:lnTo>
                      <a:lnTo>
                        <a:pt x="788183" y="811630"/>
                      </a:lnTo>
                      <a:cubicBezTo>
                        <a:pt x="744002" y="855811"/>
                        <a:pt x="682966" y="883138"/>
                        <a:pt x="615547" y="883138"/>
                      </a:cubicBezTo>
                      <a:lnTo>
                        <a:pt x="244144" y="883138"/>
                      </a:lnTo>
                      <a:cubicBezTo>
                        <a:pt x="109307" y="883138"/>
                        <a:pt x="0" y="773831"/>
                        <a:pt x="0" y="638994"/>
                      </a:cubicBezTo>
                      <a:lnTo>
                        <a:pt x="0" y="244144"/>
                      </a:lnTo>
                      <a:cubicBezTo>
                        <a:pt x="0" y="109307"/>
                        <a:pt x="109307" y="0"/>
                        <a:pt x="24414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4DD5F2"/>
                    </a:gs>
                    <a:gs pos="100000">
                      <a:srgbClr val="1999D9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AE67DA8E-A0F3-6BD9-252B-4C8048F2304B}"/>
                    </a:ext>
                  </a:extLst>
                </p:cNvPr>
                <p:cNvSpPr/>
                <p:nvPr/>
              </p:nvSpPr>
              <p:spPr>
                <a:xfrm>
                  <a:off x="652585" y="2704122"/>
                  <a:ext cx="2450123" cy="664309"/>
                </a:xfrm>
                <a:custGeom>
                  <a:avLst/>
                  <a:gdLst>
                    <a:gd name="connsiteX0" fmla="*/ 256774 w 2450123"/>
                    <a:gd name="connsiteY0" fmla="*/ 0 h 664309"/>
                    <a:gd name="connsiteX1" fmla="*/ 634179 w 2450123"/>
                    <a:gd name="connsiteY1" fmla="*/ 0 h 664309"/>
                    <a:gd name="connsiteX2" fmla="*/ 815746 w 2450123"/>
                    <a:gd name="connsiteY2" fmla="*/ 75208 h 664309"/>
                    <a:gd name="connsiteX3" fmla="*/ 862010 w 2450123"/>
                    <a:gd name="connsiteY3" fmla="*/ 143827 h 664309"/>
                    <a:gd name="connsiteX4" fmla="*/ 903005 w 2450123"/>
                    <a:gd name="connsiteY4" fmla="*/ 83024 h 664309"/>
                    <a:gd name="connsiteX5" fmla="*/ 1084571 w 2450123"/>
                    <a:gd name="connsiteY5" fmla="*/ 7816 h 664309"/>
                    <a:gd name="connsiteX6" fmla="*/ 2193349 w 2450123"/>
                    <a:gd name="connsiteY6" fmla="*/ 7816 h 664309"/>
                    <a:gd name="connsiteX7" fmla="*/ 2450123 w 2450123"/>
                    <a:gd name="connsiteY7" fmla="*/ 264590 h 664309"/>
                    <a:gd name="connsiteX8" fmla="*/ 2450123 w 2450123"/>
                    <a:gd name="connsiteY8" fmla="*/ 407535 h 664309"/>
                    <a:gd name="connsiteX9" fmla="*/ 2193349 w 2450123"/>
                    <a:gd name="connsiteY9" fmla="*/ 664309 h 664309"/>
                    <a:gd name="connsiteX10" fmla="*/ 1084571 w 2450123"/>
                    <a:gd name="connsiteY10" fmla="*/ 664309 h 664309"/>
                    <a:gd name="connsiteX11" fmla="*/ 903005 w 2450123"/>
                    <a:gd name="connsiteY11" fmla="*/ 589102 h 664309"/>
                    <a:gd name="connsiteX12" fmla="*/ 856740 w 2450123"/>
                    <a:gd name="connsiteY12" fmla="*/ 520483 h 664309"/>
                    <a:gd name="connsiteX13" fmla="*/ 815746 w 2450123"/>
                    <a:gd name="connsiteY13" fmla="*/ 581286 h 664309"/>
                    <a:gd name="connsiteX14" fmla="*/ 634179 w 2450123"/>
                    <a:gd name="connsiteY14" fmla="*/ 656493 h 664309"/>
                    <a:gd name="connsiteX15" fmla="*/ 256774 w 2450123"/>
                    <a:gd name="connsiteY15" fmla="*/ 656493 h 664309"/>
                    <a:gd name="connsiteX16" fmla="*/ 0 w 2450123"/>
                    <a:gd name="connsiteY16" fmla="*/ 399719 h 664309"/>
                    <a:gd name="connsiteX17" fmla="*/ 0 w 2450123"/>
                    <a:gd name="connsiteY17" fmla="*/ 256774 h 664309"/>
                    <a:gd name="connsiteX18" fmla="*/ 256774 w 2450123"/>
                    <a:gd name="connsiteY18" fmla="*/ 0 h 66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50123" h="664309">
                      <a:moveTo>
                        <a:pt x="256774" y="0"/>
                      </a:moveTo>
                      <a:lnTo>
                        <a:pt x="634179" y="0"/>
                      </a:lnTo>
                      <a:cubicBezTo>
                        <a:pt x="705085" y="0"/>
                        <a:pt x="769279" y="28741"/>
                        <a:pt x="815746" y="75208"/>
                      </a:cubicBezTo>
                      <a:lnTo>
                        <a:pt x="862010" y="143827"/>
                      </a:lnTo>
                      <a:lnTo>
                        <a:pt x="903005" y="83024"/>
                      </a:lnTo>
                      <a:cubicBezTo>
                        <a:pt x="949472" y="36557"/>
                        <a:pt x="1013665" y="7816"/>
                        <a:pt x="1084571" y="7816"/>
                      </a:cubicBezTo>
                      <a:lnTo>
                        <a:pt x="2193349" y="7816"/>
                      </a:lnTo>
                      <a:cubicBezTo>
                        <a:pt x="2335161" y="7816"/>
                        <a:pt x="2450123" y="122778"/>
                        <a:pt x="2450123" y="264590"/>
                      </a:cubicBezTo>
                      <a:lnTo>
                        <a:pt x="2450123" y="407535"/>
                      </a:lnTo>
                      <a:cubicBezTo>
                        <a:pt x="2450123" y="549347"/>
                        <a:pt x="2335161" y="664309"/>
                        <a:pt x="2193349" y="664309"/>
                      </a:cubicBezTo>
                      <a:lnTo>
                        <a:pt x="1084571" y="664309"/>
                      </a:lnTo>
                      <a:cubicBezTo>
                        <a:pt x="1013665" y="664309"/>
                        <a:pt x="949472" y="635569"/>
                        <a:pt x="903005" y="589102"/>
                      </a:cubicBezTo>
                      <a:lnTo>
                        <a:pt x="856740" y="520483"/>
                      </a:lnTo>
                      <a:lnTo>
                        <a:pt x="815746" y="581286"/>
                      </a:lnTo>
                      <a:cubicBezTo>
                        <a:pt x="769279" y="627753"/>
                        <a:pt x="705085" y="656493"/>
                        <a:pt x="634179" y="656493"/>
                      </a:cubicBezTo>
                      <a:lnTo>
                        <a:pt x="256774" y="656493"/>
                      </a:lnTo>
                      <a:cubicBezTo>
                        <a:pt x="114962" y="656493"/>
                        <a:pt x="0" y="541531"/>
                        <a:pt x="0" y="399719"/>
                      </a:cubicBezTo>
                      <a:lnTo>
                        <a:pt x="0" y="256774"/>
                      </a:lnTo>
                      <a:cubicBezTo>
                        <a:pt x="0" y="114962"/>
                        <a:pt x="114962" y="0"/>
                        <a:pt x="25677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0C5EE"/>
                    </a:gs>
                    <a:gs pos="100000">
                      <a:srgbClr val="38BBEC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387A2821-7837-FE8E-0B91-BC711AB1A437}"/>
                    </a:ext>
                  </a:extLst>
                </p:cNvPr>
                <p:cNvSpPr/>
                <p:nvPr/>
              </p:nvSpPr>
              <p:spPr>
                <a:xfrm>
                  <a:off x="722922" y="2659184"/>
                  <a:ext cx="734647" cy="746370"/>
                </a:xfrm>
                <a:prstGeom prst="roundRect">
                  <a:avLst>
                    <a:gd name="adj" fmla="val 2839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CuadroTexto 43">
                <a:extLst>
                  <a:ext uri="{FF2B5EF4-FFF2-40B4-BE49-F238E27FC236}">
                    <a16:creationId xmlns:a16="http://schemas.microsoft.com/office/drawing/2014/main" id="{A7D591E4-78E4-A3EF-828C-14C79AB9046D}"/>
                  </a:ext>
                </a:extLst>
              </p:cNvPr>
              <p:cNvSpPr txBox="1"/>
              <p:nvPr/>
            </p:nvSpPr>
            <p:spPr>
              <a:xfrm>
                <a:off x="4556125" y="1130027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000" b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  <a:endParaRPr lang="es-CO" sz="10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40" name="CuadroTexto 42">
                <a:extLst>
                  <a:ext uri="{FF2B5EF4-FFF2-40B4-BE49-F238E27FC236}">
                    <a16:creationId xmlns:a16="http://schemas.microsoft.com/office/drawing/2014/main" id="{859E250F-4791-DEAF-716B-545B57494985}"/>
                  </a:ext>
                </a:extLst>
              </p:cNvPr>
              <p:cNvSpPr txBox="1"/>
              <p:nvPr/>
            </p:nvSpPr>
            <p:spPr>
              <a:xfrm>
                <a:off x="4582783" y="1254389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sp>
            <p:nvSpPr>
              <p:cNvPr id="41" name="CuadroTexto 42">
                <a:extLst>
                  <a:ext uri="{FF2B5EF4-FFF2-40B4-BE49-F238E27FC236}">
                    <a16:creationId xmlns:a16="http://schemas.microsoft.com/office/drawing/2014/main" id="{3B3BF4E3-F98F-778C-5C2A-C95D10AAB5CA}"/>
                  </a:ext>
                </a:extLst>
              </p:cNvPr>
              <p:cNvSpPr txBox="1"/>
              <p:nvPr/>
            </p:nvSpPr>
            <p:spPr>
              <a:xfrm>
                <a:off x="4580055" y="1343537"/>
                <a:ext cx="1480372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0924F7-31D9-3E0A-CAAF-9046E0E3F8C0}"/>
                </a:ext>
              </a:extLst>
            </p:cNvPr>
            <p:cNvGrpSpPr/>
            <p:nvPr/>
          </p:nvGrpSpPr>
          <p:grpSpPr>
            <a:xfrm>
              <a:off x="3146048" y="1380865"/>
              <a:ext cx="458854" cy="3252393"/>
              <a:chOff x="2009446" y="1122488"/>
              <a:chExt cx="917710" cy="374169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43E46EA-1419-B0DC-21FF-7593F6B9BF58}"/>
                  </a:ext>
                </a:extLst>
              </p:cNvPr>
              <p:cNvSpPr/>
              <p:nvPr/>
            </p:nvSpPr>
            <p:spPr>
              <a:xfrm>
                <a:off x="2533880" y="1122488"/>
                <a:ext cx="393275" cy="3741695"/>
              </a:xfrm>
              <a:custGeom>
                <a:avLst/>
                <a:gdLst>
                  <a:gd name="connsiteX0" fmla="*/ 0 w 239139"/>
                  <a:gd name="connsiteY0" fmla="*/ 0 h 3741695"/>
                  <a:gd name="connsiteX1" fmla="*/ 239139 w 239139"/>
                  <a:gd name="connsiteY1" fmla="*/ 0 h 3741695"/>
                  <a:gd name="connsiteX2" fmla="*/ 239139 w 239139"/>
                  <a:gd name="connsiteY2" fmla="*/ 3741695 h 3741695"/>
                  <a:gd name="connsiteX3" fmla="*/ 0 w 239139"/>
                  <a:gd name="connsiteY3" fmla="*/ 3741695 h 3741695"/>
                  <a:gd name="connsiteX4" fmla="*/ 0 w 239139"/>
                  <a:gd name="connsiteY4" fmla="*/ 0 h 3741695"/>
                  <a:gd name="connsiteX0" fmla="*/ 239139 w 330579"/>
                  <a:gd name="connsiteY0" fmla="*/ 3741695 h 3741695"/>
                  <a:gd name="connsiteX1" fmla="*/ 0 w 330579"/>
                  <a:gd name="connsiteY1" fmla="*/ 3741695 h 3741695"/>
                  <a:gd name="connsiteX2" fmla="*/ 0 w 330579"/>
                  <a:gd name="connsiteY2" fmla="*/ 0 h 3741695"/>
                  <a:gd name="connsiteX3" fmla="*/ 330579 w 330579"/>
                  <a:gd name="connsiteY3" fmla="*/ 91440 h 3741695"/>
                  <a:gd name="connsiteX0" fmla="*/ 239139 w 330579"/>
                  <a:gd name="connsiteY0" fmla="*/ 3741695 h 3741695"/>
                  <a:gd name="connsiteX1" fmla="*/ 0 w 330579"/>
                  <a:gd name="connsiteY1" fmla="*/ 3741695 h 3741695"/>
                  <a:gd name="connsiteX2" fmla="*/ 0 w 330579"/>
                  <a:gd name="connsiteY2" fmla="*/ 0 h 3741695"/>
                  <a:gd name="connsiteX3" fmla="*/ 330579 w 330579"/>
                  <a:gd name="connsiteY3" fmla="*/ 91440 h 3741695"/>
                  <a:gd name="connsiteX0" fmla="*/ 239139 w 244547"/>
                  <a:gd name="connsiteY0" fmla="*/ 3741695 h 3741695"/>
                  <a:gd name="connsiteX1" fmla="*/ 0 w 244547"/>
                  <a:gd name="connsiteY1" fmla="*/ 3741695 h 3741695"/>
                  <a:gd name="connsiteX2" fmla="*/ 0 w 244547"/>
                  <a:gd name="connsiteY2" fmla="*/ 0 h 3741695"/>
                  <a:gd name="connsiteX3" fmla="*/ 244547 w 244547"/>
                  <a:gd name="connsiteY3" fmla="*/ 2950 h 3741695"/>
                  <a:gd name="connsiteX0" fmla="*/ 239139 w 244547"/>
                  <a:gd name="connsiteY0" fmla="*/ 3741695 h 3741695"/>
                  <a:gd name="connsiteX1" fmla="*/ 0 w 244547"/>
                  <a:gd name="connsiteY1" fmla="*/ 3741695 h 3741695"/>
                  <a:gd name="connsiteX2" fmla="*/ 0 w 244547"/>
                  <a:gd name="connsiteY2" fmla="*/ 0 h 3741695"/>
                  <a:gd name="connsiteX3" fmla="*/ 244547 w 244547"/>
                  <a:gd name="connsiteY3" fmla="*/ 5408 h 3741695"/>
                  <a:gd name="connsiteX0" fmla="*/ 239139 w 244547"/>
                  <a:gd name="connsiteY0" fmla="*/ 3741695 h 3741695"/>
                  <a:gd name="connsiteX1" fmla="*/ 0 w 244547"/>
                  <a:gd name="connsiteY1" fmla="*/ 3741695 h 3741695"/>
                  <a:gd name="connsiteX2" fmla="*/ 0 w 244547"/>
                  <a:gd name="connsiteY2" fmla="*/ 0 h 3741695"/>
                  <a:gd name="connsiteX3" fmla="*/ 244547 w 244547"/>
                  <a:gd name="connsiteY3" fmla="*/ 2950 h 374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547" h="3741695">
                    <a:moveTo>
                      <a:pt x="239139" y="3741695"/>
                    </a:moveTo>
                    <a:lnTo>
                      <a:pt x="0" y="3741695"/>
                    </a:lnTo>
                    <a:lnTo>
                      <a:pt x="0" y="0"/>
                    </a:lnTo>
                    <a:lnTo>
                      <a:pt x="244547" y="2950"/>
                    </a:ln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6F09F2D-60A4-D34F-0F2F-5C77E67AB2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9446" y="3000847"/>
                <a:ext cx="91771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A7BC47-A3BB-7806-60A9-7D5939048FB4}"/>
                </a:ext>
              </a:extLst>
            </p:cNvPr>
            <p:cNvGrpSpPr/>
            <p:nvPr/>
          </p:nvGrpSpPr>
          <p:grpSpPr>
            <a:xfrm>
              <a:off x="6148136" y="688458"/>
              <a:ext cx="2318133" cy="1360758"/>
              <a:chOff x="6148136" y="688458"/>
              <a:chExt cx="2318133" cy="1360758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84DE88D-68AB-F29B-0EDF-D71DC661A18F}"/>
                  </a:ext>
                </a:extLst>
              </p:cNvPr>
              <p:cNvGrpSpPr/>
              <p:nvPr/>
            </p:nvGrpSpPr>
            <p:grpSpPr>
              <a:xfrm>
                <a:off x="6148136" y="990382"/>
                <a:ext cx="594251" cy="759301"/>
                <a:chOff x="5713262" y="994893"/>
                <a:chExt cx="997041" cy="697288"/>
              </a:xfrm>
            </p:grpSpPr>
            <p:sp>
              <p:nvSpPr>
                <p:cNvPr id="48" name="Rectangle 45">
                  <a:extLst>
                    <a:ext uri="{FF2B5EF4-FFF2-40B4-BE49-F238E27FC236}">
                      <a16:creationId xmlns:a16="http://schemas.microsoft.com/office/drawing/2014/main" id="{068A01D3-BD23-9E1E-E183-8487CEE9D983}"/>
                    </a:ext>
                  </a:extLst>
                </p:cNvPr>
                <p:cNvSpPr/>
                <p:nvPr/>
              </p:nvSpPr>
              <p:spPr>
                <a:xfrm>
                  <a:off x="6409894" y="994893"/>
                  <a:ext cx="300409" cy="697288"/>
                </a:xfrm>
                <a:custGeom>
                  <a:avLst/>
                  <a:gdLst>
                    <a:gd name="connsiteX0" fmla="*/ 0 w 239139"/>
                    <a:gd name="connsiteY0" fmla="*/ 0 h 3741695"/>
                    <a:gd name="connsiteX1" fmla="*/ 239139 w 239139"/>
                    <a:gd name="connsiteY1" fmla="*/ 0 h 3741695"/>
                    <a:gd name="connsiteX2" fmla="*/ 239139 w 239139"/>
                    <a:gd name="connsiteY2" fmla="*/ 3741695 h 3741695"/>
                    <a:gd name="connsiteX3" fmla="*/ 0 w 239139"/>
                    <a:gd name="connsiteY3" fmla="*/ 3741695 h 3741695"/>
                    <a:gd name="connsiteX4" fmla="*/ 0 w 239139"/>
                    <a:gd name="connsiteY4" fmla="*/ 0 h 3741695"/>
                    <a:gd name="connsiteX0" fmla="*/ 239139 w 330579"/>
                    <a:gd name="connsiteY0" fmla="*/ 3741695 h 3741695"/>
                    <a:gd name="connsiteX1" fmla="*/ 0 w 330579"/>
                    <a:gd name="connsiteY1" fmla="*/ 3741695 h 3741695"/>
                    <a:gd name="connsiteX2" fmla="*/ 0 w 330579"/>
                    <a:gd name="connsiteY2" fmla="*/ 0 h 3741695"/>
                    <a:gd name="connsiteX3" fmla="*/ 330579 w 330579"/>
                    <a:gd name="connsiteY3" fmla="*/ 91440 h 3741695"/>
                    <a:gd name="connsiteX0" fmla="*/ 239139 w 330579"/>
                    <a:gd name="connsiteY0" fmla="*/ 3741695 h 3741695"/>
                    <a:gd name="connsiteX1" fmla="*/ 0 w 330579"/>
                    <a:gd name="connsiteY1" fmla="*/ 3741695 h 3741695"/>
                    <a:gd name="connsiteX2" fmla="*/ 0 w 330579"/>
                    <a:gd name="connsiteY2" fmla="*/ 0 h 3741695"/>
                    <a:gd name="connsiteX3" fmla="*/ 330579 w 330579"/>
                    <a:gd name="connsiteY3" fmla="*/ 91440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2950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5408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2950 h 3741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547" h="3741695">
                      <a:moveTo>
                        <a:pt x="239139" y="3741695"/>
                      </a:moveTo>
                      <a:lnTo>
                        <a:pt x="0" y="3741695"/>
                      </a:lnTo>
                      <a:lnTo>
                        <a:pt x="0" y="0"/>
                      </a:lnTo>
                      <a:lnTo>
                        <a:pt x="244547" y="2950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415641BF-0843-186F-591F-B343AAECE9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13262" y="1353485"/>
                  <a:ext cx="696632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315A0E6B-F27A-0F75-C9AB-0212097CFFA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04255" y="688458"/>
                <a:ext cx="1662014" cy="599067"/>
                <a:chOff x="3632944" y="934930"/>
                <a:chExt cx="2450123" cy="883138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ABF5E907-A1FE-8B8D-E65A-968CB1EF6135}"/>
                    </a:ext>
                  </a:extLst>
                </p:cNvPr>
                <p:cNvGrpSpPr/>
                <p:nvPr/>
              </p:nvGrpSpPr>
              <p:grpSpPr>
                <a:xfrm>
                  <a:off x="3632944" y="934930"/>
                  <a:ext cx="2450123" cy="883138"/>
                  <a:chOff x="652585" y="2590800"/>
                  <a:chExt cx="2450123" cy="883138"/>
                </a:xfrm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D86CCB1C-86BA-8D2B-3DBA-1886466A3AB0}"/>
                      </a:ext>
                    </a:extLst>
                  </p:cNvPr>
                  <p:cNvSpPr/>
                  <p:nvPr/>
                </p:nvSpPr>
                <p:spPr>
                  <a:xfrm>
                    <a:off x="652585" y="2590800"/>
                    <a:ext cx="2450123" cy="883138"/>
                  </a:xfrm>
                  <a:custGeom>
                    <a:avLst/>
                    <a:gdLst>
                      <a:gd name="connsiteX0" fmla="*/ 244144 w 2450123"/>
                      <a:gd name="connsiteY0" fmla="*/ 0 h 883138"/>
                      <a:gd name="connsiteX1" fmla="*/ 615547 w 2450123"/>
                      <a:gd name="connsiteY1" fmla="*/ 0 h 883138"/>
                      <a:gd name="connsiteX2" fmla="*/ 788183 w 2450123"/>
                      <a:gd name="connsiteY2" fmla="*/ 71508 h 883138"/>
                      <a:gd name="connsiteX3" fmla="*/ 833336 w 2450123"/>
                      <a:gd name="connsiteY3" fmla="*/ 138479 h 883138"/>
                      <a:gd name="connsiteX4" fmla="*/ 877174 w 2450123"/>
                      <a:gd name="connsiteY4" fmla="*/ 73458 h 883138"/>
                      <a:gd name="connsiteX5" fmla="*/ 1054518 w 2450123"/>
                      <a:gd name="connsiteY5" fmla="*/ 0 h 883138"/>
                      <a:gd name="connsiteX6" fmla="*/ 2199321 w 2450123"/>
                      <a:gd name="connsiteY6" fmla="*/ 0 h 883138"/>
                      <a:gd name="connsiteX7" fmla="*/ 2450123 w 2450123"/>
                      <a:gd name="connsiteY7" fmla="*/ 250802 h 883138"/>
                      <a:gd name="connsiteX8" fmla="*/ 2450123 w 2450123"/>
                      <a:gd name="connsiteY8" fmla="*/ 632336 h 883138"/>
                      <a:gd name="connsiteX9" fmla="*/ 2199321 w 2450123"/>
                      <a:gd name="connsiteY9" fmla="*/ 883138 h 883138"/>
                      <a:gd name="connsiteX10" fmla="*/ 1054518 w 2450123"/>
                      <a:gd name="connsiteY10" fmla="*/ 883138 h 883138"/>
                      <a:gd name="connsiteX11" fmla="*/ 877174 w 2450123"/>
                      <a:gd name="connsiteY11" fmla="*/ 809680 h 883138"/>
                      <a:gd name="connsiteX12" fmla="*/ 833336 w 2450123"/>
                      <a:gd name="connsiteY12" fmla="*/ 744659 h 883138"/>
                      <a:gd name="connsiteX13" fmla="*/ 788183 w 2450123"/>
                      <a:gd name="connsiteY13" fmla="*/ 811630 h 883138"/>
                      <a:gd name="connsiteX14" fmla="*/ 615547 w 2450123"/>
                      <a:gd name="connsiteY14" fmla="*/ 883138 h 883138"/>
                      <a:gd name="connsiteX15" fmla="*/ 244144 w 2450123"/>
                      <a:gd name="connsiteY15" fmla="*/ 883138 h 883138"/>
                      <a:gd name="connsiteX16" fmla="*/ 0 w 2450123"/>
                      <a:gd name="connsiteY16" fmla="*/ 638994 h 883138"/>
                      <a:gd name="connsiteX17" fmla="*/ 0 w 2450123"/>
                      <a:gd name="connsiteY17" fmla="*/ 244144 h 883138"/>
                      <a:gd name="connsiteX18" fmla="*/ 244144 w 2450123"/>
                      <a:gd name="connsiteY18" fmla="*/ 0 h 883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450123" h="883138">
                        <a:moveTo>
                          <a:pt x="244144" y="0"/>
                        </a:moveTo>
                        <a:lnTo>
                          <a:pt x="615547" y="0"/>
                        </a:lnTo>
                        <a:cubicBezTo>
                          <a:pt x="682966" y="0"/>
                          <a:pt x="744002" y="27327"/>
                          <a:pt x="788183" y="71508"/>
                        </a:cubicBezTo>
                        <a:lnTo>
                          <a:pt x="833336" y="138479"/>
                        </a:lnTo>
                        <a:lnTo>
                          <a:pt x="877174" y="73458"/>
                        </a:lnTo>
                        <a:cubicBezTo>
                          <a:pt x="922561" y="28072"/>
                          <a:pt x="985261" y="0"/>
                          <a:pt x="1054518" y="0"/>
                        </a:cubicBezTo>
                        <a:lnTo>
                          <a:pt x="2199321" y="0"/>
                        </a:lnTo>
                        <a:cubicBezTo>
                          <a:pt x="2337835" y="0"/>
                          <a:pt x="2450123" y="112288"/>
                          <a:pt x="2450123" y="250802"/>
                        </a:cubicBezTo>
                        <a:lnTo>
                          <a:pt x="2450123" y="632336"/>
                        </a:lnTo>
                        <a:cubicBezTo>
                          <a:pt x="2450123" y="770850"/>
                          <a:pt x="2337835" y="883138"/>
                          <a:pt x="2199321" y="883138"/>
                        </a:cubicBezTo>
                        <a:lnTo>
                          <a:pt x="1054518" y="883138"/>
                        </a:lnTo>
                        <a:cubicBezTo>
                          <a:pt x="985261" y="883138"/>
                          <a:pt x="922561" y="855066"/>
                          <a:pt x="877174" y="809680"/>
                        </a:cubicBezTo>
                        <a:lnTo>
                          <a:pt x="833336" y="744659"/>
                        </a:lnTo>
                        <a:lnTo>
                          <a:pt x="788183" y="811630"/>
                        </a:lnTo>
                        <a:cubicBezTo>
                          <a:pt x="744002" y="855811"/>
                          <a:pt x="682966" y="883138"/>
                          <a:pt x="615547" y="883138"/>
                        </a:cubicBezTo>
                        <a:lnTo>
                          <a:pt x="244144" y="883138"/>
                        </a:lnTo>
                        <a:cubicBezTo>
                          <a:pt x="109307" y="883138"/>
                          <a:pt x="0" y="773831"/>
                          <a:pt x="0" y="638994"/>
                        </a:cubicBezTo>
                        <a:lnTo>
                          <a:pt x="0" y="244144"/>
                        </a:lnTo>
                        <a:cubicBezTo>
                          <a:pt x="0" y="109307"/>
                          <a:pt x="109307" y="0"/>
                          <a:pt x="24414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5FE9D8"/>
                      </a:gs>
                      <a:gs pos="100000">
                        <a:srgbClr val="24BE99"/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C03D8B8E-5E46-97FD-9A8C-B67112455FF7}"/>
                      </a:ext>
                    </a:extLst>
                  </p:cNvPr>
                  <p:cNvSpPr/>
                  <p:nvPr/>
                </p:nvSpPr>
                <p:spPr>
                  <a:xfrm>
                    <a:off x="652585" y="2704122"/>
                    <a:ext cx="2450123" cy="664309"/>
                  </a:xfrm>
                  <a:custGeom>
                    <a:avLst/>
                    <a:gdLst>
                      <a:gd name="connsiteX0" fmla="*/ 256774 w 2450123"/>
                      <a:gd name="connsiteY0" fmla="*/ 0 h 664309"/>
                      <a:gd name="connsiteX1" fmla="*/ 634179 w 2450123"/>
                      <a:gd name="connsiteY1" fmla="*/ 0 h 664309"/>
                      <a:gd name="connsiteX2" fmla="*/ 815746 w 2450123"/>
                      <a:gd name="connsiteY2" fmla="*/ 75208 h 664309"/>
                      <a:gd name="connsiteX3" fmla="*/ 862010 w 2450123"/>
                      <a:gd name="connsiteY3" fmla="*/ 143827 h 664309"/>
                      <a:gd name="connsiteX4" fmla="*/ 903005 w 2450123"/>
                      <a:gd name="connsiteY4" fmla="*/ 83024 h 664309"/>
                      <a:gd name="connsiteX5" fmla="*/ 1084571 w 2450123"/>
                      <a:gd name="connsiteY5" fmla="*/ 7816 h 664309"/>
                      <a:gd name="connsiteX6" fmla="*/ 2193349 w 2450123"/>
                      <a:gd name="connsiteY6" fmla="*/ 7816 h 664309"/>
                      <a:gd name="connsiteX7" fmla="*/ 2450123 w 2450123"/>
                      <a:gd name="connsiteY7" fmla="*/ 264590 h 664309"/>
                      <a:gd name="connsiteX8" fmla="*/ 2450123 w 2450123"/>
                      <a:gd name="connsiteY8" fmla="*/ 407535 h 664309"/>
                      <a:gd name="connsiteX9" fmla="*/ 2193349 w 2450123"/>
                      <a:gd name="connsiteY9" fmla="*/ 664309 h 664309"/>
                      <a:gd name="connsiteX10" fmla="*/ 1084571 w 2450123"/>
                      <a:gd name="connsiteY10" fmla="*/ 664309 h 664309"/>
                      <a:gd name="connsiteX11" fmla="*/ 903005 w 2450123"/>
                      <a:gd name="connsiteY11" fmla="*/ 589102 h 664309"/>
                      <a:gd name="connsiteX12" fmla="*/ 856740 w 2450123"/>
                      <a:gd name="connsiteY12" fmla="*/ 520483 h 664309"/>
                      <a:gd name="connsiteX13" fmla="*/ 815746 w 2450123"/>
                      <a:gd name="connsiteY13" fmla="*/ 581286 h 664309"/>
                      <a:gd name="connsiteX14" fmla="*/ 634179 w 2450123"/>
                      <a:gd name="connsiteY14" fmla="*/ 656493 h 664309"/>
                      <a:gd name="connsiteX15" fmla="*/ 256774 w 2450123"/>
                      <a:gd name="connsiteY15" fmla="*/ 656493 h 664309"/>
                      <a:gd name="connsiteX16" fmla="*/ 0 w 2450123"/>
                      <a:gd name="connsiteY16" fmla="*/ 399719 h 664309"/>
                      <a:gd name="connsiteX17" fmla="*/ 0 w 2450123"/>
                      <a:gd name="connsiteY17" fmla="*/ 256774 h 664309"/>
                      <a:gd name="connsiteX18" fmla="*/ 256774 w 2450123"/>
                      <a:gd name="connsiteY18" fmla="*/ 0 h 66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450123" h="664309">
                        <a:moveTo>
                          <a:pt x="256774" y="0"/>
                        </a:moveTo>
                        <a:lnTo>
                          <a:pt x="634179" y="0"/>
                        </a:lnTo>
                        <a:cubicBezTo>
                          <a:pt x="705085" y="0"/>
                          <a:pt x="769279" y="28741"/>
                          <a:pt x="815746" y="75208"/>
                        </a:cubicBezTo>
                        <a:lnTo>
                          <a:pt x="862010" y="143827"/>
                        </a:lnTo>
                        <a:lnTo>
                          <a:pt x="903005" y="83024"/>
                        </a:lnTo>
                        <a:cubicBezTo>
                          <a:pt x="949472" y="36557"/>
                          <a:pt x="1013665" y="7816"/>
                          <a:pt x="1084571" y="7816"/>
                        </a:cubicBezTo>
                        <a:lnTo>
                          <a:pt x="2193349" y="7816"/>
                        </a:lnTo>
                        <a:cubicBezTo>
                          <a:pt x="2335161" y="7816"/>
                          <a:pt x="2450123" y="122778"/>
                          <a:pt x="2450123" y="264590"/>
                        </a:cubicBezTo>
                        <a:lnTo>
                          <a:pt x="2450123" y="407535"/>
                        </a:lnTo>
                        <a:cubicBezTo>
                          <a:pt x="2450123" y="549347"/>
                          <a:pt x="2335161" y="664309"/>
                          <a:pt x="2193349" y="664309"/>
                        </a:cubicBezTo>
                        <a:lnTo>
                          <a:pt x="1084571" y="664309"/>
                        </a:lnTo>
                        <a:cubicBezTo>
                          <a:pt x="1013665" y="664309"/>
                          <a:pt x="949472" y="635569"/>
                          <a:pt x="903005" y="589102"/>
                        </a:cubicBezTo>
                        <a:lnTo>
                          <a:pt x="856740" y="520483"/>
                        </a:lnTo>
                        <a:lnTo>
                          <a:pt x="815746" y="581286"/>
                        </a:lnTo>
                        <a:cubicBezTo>
                          <a:pt x="769279" y="627753"/>
                          <a:pt x="705085" y="656493"/>
                          <a:pt x="634179" y="656493"/>
                        </a:cubicBezTo>
                        <a:lnTo>
                          <a:pt x="256774" y="656493"/>
                        </a:lnTo>
                        <a:cubicBezTo>
                          <a:pt x="114962" y="656493"/>
                          <a:pt x="0" y="541531"/>
                          <a:pt x="0" y="399719"/>
                        </a:cubicBezTo>
                        <a:lnTo>
                          <a:pt x="0" y="256774"/>
                        </a:lnTo>
                        <a:cubicBezTo>
                          <a:pt x="0" y="114962"/>
                          <a:pt x="114962" y="0"/>
                          <a:pt x="25677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1DEC3"/>
                      </a:gs>
                      <a:gs pos="100000">
                        <a:srgbClr val="44D9BD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FE0D9E2A-2FCB-9383-0BE2-2CCBF4398833}"/>
                      </a:ext>
                    </a:extLst>
                  </p:cNvPr>
                  <p:cNvSpPr/>
                  <p:nvPr/>
                </p:nvSpPr>
                <p:spPr>
                  <a:xfrm>
                    <a:off x="722922" y="2659184"/>
                    <a:ext cx="734647" cy="746370"/>
                  </a:xfrm>
                  <a:prstGeom prst="roundRect">
                    <a:avLst>
                      <a:gd name="adj" fmla="val 2839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CuadroTexto 43">
                  <a:extLst>
                    <a:ext uri="{FF2B5EF4-FFF2-40B4-BE49-F238E27FC236}">
                      <a16:creationId xmlns:a16="http://schemas.microsoft.com/office/drawing/2014/main" id="{A5B2F238-B995-63D1-DB0C-4149BC150BB4}"/>
                    </a:ext>
                  </a:extLst>
                </p:cNvPr>
                <p:cNvSpPr txBox="1"/>
                <p:nvPr/>
              </p:nvSpPr>
              <p:spPr>
                <a:xfrm>
                  <a:off x="4556125" y="1060895"/>
                  <a:ext cx="1061990" cy="344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es-ES" sz="9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9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58" name="CuadroTexto 42">
                  <a:extLst>
                    <a:ext uri="{FF2B5EF4-FFF2-40B4-BE49-F238E27FC236}">
                      <a16:creationId xmlns:a16="http://schemas.microsoft.com/office/drawing/2014/main" id="{6E1BF346-5729-FC53-A1F5-ECAAAAE4AD5E}"/>
                    </a:ext>
                  </a:extLst>
                </p:cNvPr>
                <p:cNvSpPr txBox="1"/>
                <p:nvPr/>
              </p:nvSpPr>
              <p:spPr>
                <a:xfrm>
                  <a:off x="4582783" y="1225584"/>
                  <a:ext cx="1050004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600"/>
                    </a:lnSpc>
                  </a:pPr>
                  <a:r>
                    <a:rPr lang="es-ES" sz="500" dirty="0">
                      <a:solidFill>
                        <a:schemeClr val="bg1"/>
                      </a:solidFill>
                      <a:latin typeface="Quicksand" pitchFamily="2" charset="0"/>
                    </a:rPr>
                    <a:t>SUBTÍTULO</a:t>
                  </a:r>
                </a:p>
              </p:txBody>
            </p:sp>
            <p:sp>
              <p:nvSpPr>
                <p:cNvPr id="59" name="CuadroTexto 42">
                  <a:extLst>
                    <a:ext uri="{FF2B5EF4-FFF2-40B4-BE49-F238E27FC236}">
                      <a16:creationId xmlns:a16="http://schemas.microsoft.com/office/drawing/2014/main" id="{645BC929-BDC2-14D2-6BE5-3CFB34639D24}"/>
                    </a:ext>
                  </a:extLst>
                </p:cNvPr>
                <p:cNvSpPr txBox="1"/>
                <p:nvPr/>
              </p:nvSpPr>
              <p:spPr>
                <a:xfrm>
                  <a:off x="4580055" y="1343537"/>
                  <a:ext cx="1480372" cy="3567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EF258F9-083C-5FE3-58E7-168E2D6868F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04255" y="1450149"/>
                <a:ext cx="1662014" cy="599067"/>
                <a:chOff x="3632944" y="934930"/>
                <a:chExt cx="2450123" cy="883138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78F9BE64-7519-34D1-D5D5-678A20CDD246}"/>
                    </a:ext>
                  </a:extLst>
                </p:cNvPr>
                <p:cNvGrpSpPr/>
                <p:nvPr/>
              </p:nvGrpSpPr>
              <p:grpSpPr>
                <a:xfrm>
                  <a:off x="3632944" y="934930"/>
                  <a:ext cx="2450123" cy="883138"/>
                  <a:chOff x="652585" y="2590800"/>
                  <a:chExt cx="2450123" cy="883138"/>
                </a:xfrm>
              </p:grpSpPr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CC3E6AC9-F9E9-2C57-4A86-0D81B12A4052}"/>
                      </a:ext>
                    </a:extLst>
                  </p:cNvPr>
                  <p:cNvSpPr/>
                  <p:nvPr/>
                </p:nvSpPr>
                <p:spPr>
                  <a:xfrm>
                    <a:off x="652585" y="2590800"/>
                    <a:ext cx="2450123" cy="883138"/>
                  </a:xfrm>
                  <a:custGeom>
                    <a:avLst/>
                    <a:gdLst>
                      <a:gd name="connsiteX0" fmla="*/ 244144 w 2450123"/>
                      <a:gd name="connsiteY0" fmla="*/ 0 h 883138"/>
                      <a:gd name="connsiteX1" fmla="*/ 615547 w 2450123"/>
                      <a:gd name="connsiteY1" fmla="*/ 0 h 883138"/>
                      <a:gd name="connsiteX2" fmla="*/ 788183 w 2450123"/>
                      <a:gd name="connsiteY2" fmla="*/ 71508 h 883138"/>
                      <a:gd name="connsiteX3" fmla="*/ 833336 w 2450123"/>
                      <a:gd name="connsiteY3" fmla="*/ 138479 h 883138"/>
                      <a:gd name="connsiteX4" fmla="*/ 877174 w 2450123"/>
                      <a:gd name="connsiteY4" fmla="*/ 73458 h 883138"/>
                      <a:gd name="connsiteX5" fmla="*/ 1054518 w 2450123"/>
                      <a:gd name="connsiteY5" fmla="*/ 0 h 883138"/>
                      <a:gd name="connsiteX6" fmla="*/ 2199321 w 2450123"/>
                      <a:gd name="connsiteY6" fmla="*/ 0 h 883138"/>
                      <a:gd name="connsiteX7" fmla="*/ 2450123 w 2450123"/>
                      <a:gd name="connsiteY7" fmla="*/ 250802 h 883138"/>
                      <a:gd name="connsiteX8" fmla="*/ 2450123 w 2450123"/>
                      <a:gd name="connsiteY8" fmla="*/ 632336 h 883138"/>
                      <a:gd name="connsiteX9" fmla="*/ 2199321 w 2450123"/>
                      <a:gd name="connsiteY9" fmla="*/ 883138 h 883138"/>
                      <a:gd name="connsiteX10" fmla="*/ 1054518 w 2450123"/>
                      <a:gd name="connsiteY10" fmla="*/ 883138 h 883138"/>
                      <a:gd name="connsiteX11" fmla="*/ 877174 w 2450123"/>
                      <a:gd name="connsiteY11" fmla="*/ 809680 h 883138"/>
                      <a:gd name="connsiteX12" fmla="*/ 833336 w 2450123"/>
                      <a:gd name="connsiteY12" fmla="*/ 744659 h 883138"/>
                      <a:gd name="connsiteX13" fmla="*/ 788183 w 2450123"/>
                      <a:gd name="connsiteY13" fmla="*/ 811630 h 883138"/>
                      <a:gd name="connsiteX14" fmla="*/ 615547 w 2450123"/>
                      <a:gd name="connsiteY14" fmla="*/ 883138 h 883138"/>
                      <a:gd name="connsiteX15" fmla="*/ 244144 w 2450123"/>
                      <a:gd name="connsiteY15" fmla="*/ 883138 h 883138"/>
                      <a:gd name="connsiteX16" fmla="*/ 0 w 2450123"/>
                      <a:gd name="connsiteY16" fmla="*/ 638994 h 883138"/>
                      <a:gd name="connsiteX17" fmla="*/ 0 w 2450123"/>
                      <a:gd name="connsiteY17" fmla="*/ 244144 h 883138"/>
                      <a:gd name="connsiteX18" fmla="*/ 244144 w 2450123"/>
                      <a:gd name="connsiteY18" fmla="*/ 0 h 883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450123" h="883138">
                        <a:moveTo>
                          <a:pt x="244144" y="0"/>
                        </a:moveTo>
                        <a:lnTo>
                          <a:pt x="615547" y="0"/>
                        </a:lnTo>
                        <a:cubicBezTo>
                          <a:pt x="682966" y="0"/>
                          <a:pt x="744002" y="27327"/>
                          <a:pt x="788183" y="71508"/>
                        </a:cubicBezTo>
                        <a:lnTo>
                          <a:pt x="833336" y="138479"/>
                        </a:lnTo>
                        <a:lnTo>
                          <a:pt x="877174" y="73458"/>
                        </a:lnTo>
                        <a:cubicBezTo>
                          <a:pt x="922561" y="28072"/>
                          <a:pt x="985261" y="0"/>
                          <a:pt x="1054518" y="0"/>
                        </a:cubicBezTo>
                        <a:lnTo>
                          <a:pt x="2199321" y="0"/>
                        </a:lnTo>
                        <a:cubicBezTo>
                          <a:pt x="2337835" y="0"/>
                          <a:pt x="2450123" y="112288"/>
                          <a:pt x="2450123" y="250802"/>
                        </a:cubicBezTo>
                        <a:lnTo>
                          <a:pt x="2450123" y="632336"/>
                        </a:lnTo>
                        <a:cubicBezTo>
                          <a:pt x="2450123" y="770850"/>
                          <a:pt x="2337835" y="883138"/>
                          <a:pt x="2199321" y="883138"/>
                        </a:cubicBezTo>
                        <a:lnTo>
                          <a:pt x="1054518" y="883138"/>
                        </a:lnTo>
                        <a:cubicBezTo>
                          <a:pt x="985261" y="883138"/>
                          <a:pt x="922561" y="855066"/>
                          <a:pt x="877174" y="809680"/>
                        </a:cubicBezTo>
                        <a:lnTo>
                          <a:pt x="833336" y="744659"/>
                        </a:lnTo>
                        <a:lnTo>
                          <a:pt x="788183" y="811630"/>
                        </a:lnTo>
                        <a:cubicBezTo>
                          <a:pt x="744002" y="855811"/>
                          <a:pt x="682966" y="883138"/>
                          <a:pt x="615547" y="883138"/>
                        </a:cubicBezTo>
                        <a:lnTo>
                          <a:pt x="244144" y="883138"/>
                        </a:lnTo>
                        <a:cubicBezTo>
                          <a:pt x="109307" y="883138"/>
                          <a:pt x="0" y="773831"/>
                          <a:pt x="0" y="638994"/>
                        </a:cubicBezTo>
                        <a:lnTo>
                          <a:pt x="0" y="244144"/>
                        </a:lnTo>
                        <a:cubicBezTo>
                          <a:pt x="0" y="109307"/>
                          <a:pt x="109307" y="0"/>
                          <a:pt x="24414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61E8D6"/>
                      </a:gs>
                      <a:gs pos="100000">
                        <a:srgbClr val="2AC2A0"/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E58CD39A-B6AF-701D-A969-741B5195B119}"/>
                      </a:ext>
                    </a:extLst>
                  </p:cNvPr>
                  <p:cNvSpPr/>
                  <p:nvPr/>
                </p:nvSpPr>
                <p:spPr>
                  <a:xfrm>
                    <a:off x="652585" y="2704122"/>
                    <a:ext cx="2450123" cy="664309"/>
                  </a:xfrm>
                  <a:custGeom>
                    <a:avLst/>
                    <a:gdLst>
                      <a:gd name="connsiteX0" fmla="*/ 256774 w 2450123"/>
                      <a:gd name="connsiteY0" fmla="*/ 0 h 664309"/>
                      <a:gd name="connsiteX1" fmla="*/ 634179 w 2450123"/>
                      <a:gd name="connsiteY1" fmla="*/ 0 h 664309"/>
                      <a:gd name="connsiteX2" fmla="*/ 815746 w 2450123"/>
                      <a:gd name="connsiteY2" fmla="*/ 75208 h 664309"/>
                      <a:gd name="connsiteX3" fmla="*/ 862010 w 2450123"/>
                      <a:gd name="connsiteY3" fmla="*/ 143827 h 664309"/>
                      <a:gd name="connsiteX4" fmla="*/ 903005 w 2450123"/>
                      <a:gd name="connsiteY4" fmla="*/ 83024 h 664309"/>
                      <a:gd name="connsiteX5" fmla="*/ 1084571 w 2450123"/>
                      <a:gd name="connsiteY5" fmla="*/ 7816 h 664309"/>
                      <a:gd name="connsiteX6" fmla="*/ 2193349 w 2450123"/>
                      <a:gd name="connsiteY6" fmla="*/ 7816 h 664309"/>
                      <a:gd name="connsiteX7" fmla="*/ 2450123 w 2450123"/>
                      <a:gd name="connsiteY7" fmla="*/ 264590 h 664309"/>
                      <a:gd name="connsiteX8" fmla="*/ 2450123 w 2450123"/>
                      <a:gd name="connsiteY8" fmla="*/ 407535 h 664309"/>
                      <a:gd name="connsiteX9" fmla="*/ 2193349 w 2450123"/>
                      <a:gd name="connsiteY9" fmla="*/ 664309 h 664309"/>
                      <a:gd name="connsiteX10" fmla="*/ 1084571 w 2450123"/>
                      <a:gd name="connsiteY10" fmla="*/ 664309 h 664309"/>
                      <a:gd name="connsiteX11" fmla="*/ 903005 w 2450123"/>
                      <a:gd name="connsiteY11" fmla="*/ 589102 h 664309"/>
                      <a:gd name="connsiteX12" fmla="*/ 856740 w 2450123"/>
                      <a:gd name="connsiteY12" fmla="*/ 520483 h 664309"/>
                      <a:gd name="connsiteX13" fmla="*/ 815746 w 2450123"/>
                      <a:gd name="connsiteY13" fmla="*/ 581286 h 664309"/>
                      <a:gd name="connsiteX14" fmla="*/ 634179 w 2450123"/>
                      <a:gd name="connsiteY14" fmla="*/ 656493 h 664309"/>
                      <a:gd name="connsiteX15" fmla="*/ 256774 w 2450123"/>
                      <a:gd name="connsiteY15" fmla="*/ 656493 h 664309"/>
                      <a:gd name="connsiteX16" fmla="*/ 0 w 2450123"/>
                      <a:gd name="connsiteY16" fmla="*/ 399719 h 664309"/>
                      <a:gd name="connsiteX17" fmla="*/ 0 w 2450123"/>
                      <a:gd name="connsiteY17" fmla="*/ 256774 h 664309"/>
                      <a:gd name="connsiteX18" fmla="*/ 256774 w 2450123"/>
                      <a:gd name="connsiteY18" fmla="*/ 0 h 66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450123" h="664309">
                        <a:moveTo>
                          <a:pt x="256774" y="0"/>
                        </a:moveTo>
                        <a:lnTo>
                          <a:pt x="634179" y="0"/>
                        </a:lnTo>
                        <a:cubicBezTo>
                          <a:pt x="705085" y="0"/>
                          <a:pt x="769279" y="28741"/>
                          <a:pt x="815746" y="75208"/>
                        </a:cubicBezTo>
                        <a:lnTo>
                          <a:pt x="862010" y="143827"/>
                        </a:lnTo>
                        <a:lnTo>
                          <a:pt x="903005" y="83024"/>
                        </a:lnTo>
                        <a:cubicBezTo>
                          <a:pt x="949472" y="36557"/>
                          <a:pt x="1013665" y="7816"/>
                          <a:pt x="1084571" y="7816"/>
                        </a:cubicBezTo>
                        <a:lnTo>
                          <a:pt x="2193349" y="7816"/>
                        </a:lnTo>
                        <a:cubicBezTo>
                          <a:pt x="2335161" y="7816"/>
                          <a:pt x="2450123" y="122778"/>
                          <a:pt x="2450123" y="264590"/>
                        </a:cubicBezTo>
                        <a:lnTo>
                          <a:pt x="2450123" y="407535"/>
                        </a:lnTo>
                        <a:cubicBezTo>
                          <a:pt x="2450123" y="549347"/>
                          <a:pt x="2335161" y="664309"/>
                          <a:pt x="2193349" y="664309"/>
                        </a:cubicBezTo>
                        <a:lnTo>
                          <a:pt x="1084571" y="664309"/>
                        </a:lnTo>
                        <a:cubicBezTo>
                          <a:pt x="1013665" y="664309"/>
                          <a:pt x="949472" y="635569"/>
                          <a:pt x="903005" y="589102"/>
                        </a:cubicBezTo>
                        <a:lnTo>
                          <a:pt x="856740" y="520483"/>
                        </a:lnTo>
                        <a:lnTo>
                          <a:pt x="815746" y="581286"/>
                        </a:lnTo>
                        <a:cubicBezTo>
                          <a:pt x="769279" y="627753"/>
                          <a:pt x="705085" y="656493"/>
                          <a:pt x="634179" y="656493"/>
                        </a:cubicBezTo>
                        <a:lnTo>
                          <a:pt x="256774" y="656493"/>
                        </a:lnTo>
                        <a:cubicBezTo>
                          <a:pt x="114962" y="656493"/>
                          <a:pt x="0" y="541531"/>
                          <a:pt x="0" y="399719"/>
                        </a:cubicBezTo>
                        <a:lnTo>
                          <a:pt x="0" y="256774"/>
                        </a:lnTo>
                        <a:cubicBezTo>
                          <a:pt x="0" y="114962"/>
                          <a:pt x="114962" y="0"/>
                          <a:pt x="25677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1DEC3"/>
                      </a:gs>
                      <a:gs pos="100000">
                        <a:srgbClr val="45DABE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: Rounded Corners 13">
                    <a:extLst>
                      <a:ext uri="{FF2B5EF4-FFF2-40B4-BE49-F238E27FC236}">
                        <a16:creationId xmlns:a16="http://schemas.microsoft.com/office/drawing/2014/main" id="{6734AA43-47FB-C9E3-6AB3-EE846D308A3F}"/>
                      </a:ext>
                    </a:extLst>
                  </p:cNvPr>
                  <p:cNvSpPr/>
                  <p:nvPr/>
                </p:nvSpPr>
                <p:spPr>
                  <a:xfrm>
                    <a:off x="722922" y="2659184"/>
                    <a:ext cx="734647" cy="746370"/>
                  </a:xfrm>
                  <a:prstGeom prst="roundRect">
                    <a:avLst>
                      <a:gd name="adj" fmla="val 2839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" name="CuadroTexto 43">
                  <a:extLst>
                    <a:ext uri="{FF2B5EF4-FFF2-40B4-BE49-F238E27FC236}">
                      <a16:creationId xmlns:a16="http://schemas.microsoft.com/office/drawing/2014/main" id="{3D48BB78-6230-F6BD-2B14-130A8D82037B}"/>
                    </a:ext>
                  </a:extLst>
                </p:cNvPr>
                <p:cNvSpPr txBox="1"/>
                <p:nvPr/>
              </p:nvSpPr>
              <p:spPr>
                <a:xfrm>
                  <a:off x="4556125" y="1060895"/>
                  <a:ext cx="1061990" cy="344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es-ES" sz="9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9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6" name="CuadroTexto 42">
                  <a:extLst>
                    <a:ext uri="{FF2B5EF4-FFF2-40B4-BE49-F238E27FC236}">
                      <a16:creationId xmlns:a16="http://schemas.microsoft.com/office/drawing/2014/main" id="{CFB1DE79-0752-C7AE-B871-CE0B1EE75B42}"/>
                    </a:ext>
                  </a:extLst>
                </p:cNvPr>
                <p:cNvSpPr txBox="1"/>
                <p:nvPr/>
              </p:nvSpPr>
              <p:spPr>
                <a:xfrm>
                  <a:off x="4582783" y="1225584"/>
                  <a:ext cx="1050004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600"/>
                    </a:lnSpc>
                  </a:pPr>
                  <a:r>
                    <a:rPr lang="es-ES" sz="500" dirty="0">
                      <a:solidFill>
                        <a:schemeClr val="bg1"/>
                      </a:solidFill>
                      <a:latin typeface="Quicksand" pitchFamily="2" charset="0"/>
                    </a:rPr>
                    <a:t>SUBTÍTULO</a:t>
                  </a:r>
                </a:p>
              </p:txBody>
            </p:sp>
            <p:sp>
              <p:nvSpPr>
                <p:cNvPr id="9" name="CuadroTexto 42">
                  <a:extLst>
                    <a:ext uri="{FF2B5EF4-FFF2-40B4-BE49-F238E27FC236}">
                      <a16:creationId xmlns:a16="http://schemas.microsoft.com/office/drawing/2014/main" id="{AD60FC9C-349D-7C48-5971-35934ED1EBCC}"/>
                    </a:ext>
                  </a:extLst>
                </p:cNvPr>
                <p:cNvSpPr txBox="1"/>
                <p:nvPr/>
              </p:nvSpPr>
              <p:spPr>
                <a:xfrm>
                  <a:off x="4580055" y="1343537"/>
                  <a:ext cx="1480372" cy="3567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74FF469-E356-78AA-873C-0F434F3C7DB0}"/>
                </a:ext>
              </a:extLst>
            </p:cNvPr>
            <p:cNvGrpSpPr/>
            <p:nvPr/>
          </p:nvGrpSpPr>
          <p:grpSpPr>
            <a:xfrm>
              <a:off x="6148136" y="2333212"/>
              <a:ext cx="2318133" cy="1360758"/>
              <a:chOff x="6148136" y="688458"/>
              <a:chExt cx="2318133" cy="136075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B15287C-9CCD-61D8-DAEC-22E4228E7EAD}"/>
                  </a:ext>
                </a:extLst>
              </p:cNvPr>
              <p:cNvGrpSpPr/>
              <p:nvPr/>
            </p:nvGrpSpPr>
            <p:grpSpPr>
              <a:xfrm>
                <a:off x="6148136" y="990382"/>
                <a:ext cx="594251" cy="759301"/>
                <a:chOff x="5713262" y="994893"/>
                <a:chExt cx="997041" cy="697288"/>
              </a:xfrm>
            </p:grpSpPr>
            <p:sp>
              <p:nvSpPr>
                <p:cNvPr id="74" name="Rectangle 45">
                  <a:extLst>
                    <a:ext uri="{FF2B5EF4-FFF2-40B4-BE49-F238E27FC236}">
                      <a16:creationId xmlns:a16="http://schemas.microsoft.com/office/drawing/2014/main" id="{6EB06B6A-13ED-7041-8F6A-B8E15E0E41B3}"/>
                    </a:ext>
                  </a:extLst>
                </p:cNvPr>
                <p:cNvSpPr/>
                <p:nvPr/>
              </p:nvSpPr>
              <p:spPr>
                <a:xfrm>
                  <a:off x="6409894" y="994893"/>
                  <a:ext cx="300409" cy="697288"/>
                </a:xfrm>
                <a:custGeom>
                  <a:avLst/>
                  <a:gdLst>
                    <a:gd name="connsiteX0" fmla="*/ 0 w 239139"/>
                    <a:gd name="connsiteY0" fmla="*/ 0 h 3741695"/>
                    <a:gd name="connsiteX1" fmla="*/ 239139 w 239139"/>
                    <a:gd name="connsiteY1" fmla="*/ 0 h 3741695"/>
                    <a:gd name="connsiteX2" fmla="*/ 239139 w 239139"/>
                    <a:gd name="connsiteY2" fmla="*/ 3741695 h 3741695"/>
                    <a:gd name="connsiteX3" fmla="*/ 0 w 239139"/>
                    <a:gd name="connsiteY3" fmla="*/ 3741695 h 3741695"/>
                    <a:gd name="connsiteX4" fmla="*/ 0 w 239139"/>
                    <a:gd name="connsiteY4" fmla="*/ 0 h 3741695"/>
                    <a:gd name="connsiteX0" fmla="*/ 239139 w 330579"/>
                    <a:gd name="connsiteY0" fmla="*/ 3741695 h 3741695"/>
                    <a:gd name="connsiteX1" fmla="*/ 0 w 330579"/>
                    <a:gd name="connsiteY1" fmla="*/ 3741695 h 3741695"/>
                    <a:gd name="connsiteX2" fmla="*/ 0 w 330579"/>
                    <a:gd name="connsiteY2" fmla="*/ 0 h 3741695"/>
                    <a:gd name="connsiteX3" fmla="*/ 330579 w 330579"/>
                    <a:gd name="connsiteY3" fmla="*/ 91440 h 3741695"/>
                    <a:gd name="connsiteX0" fmla="*/ 239139 w 330579"/>
                    <a:gd name="connsiteY0" fmla="*/ 3741695 h 3741695"/>
                    <a:gd name="connsiteX1" fmla="*/ 0 w 330579"/>
                    <a:gd name="connsiteY1" fmla="*/ 3741695 h 3741695"/>
                    <a:gd name="connsiteX2" fmla="*/ 0 w 330579"/>
                    <a:gd name="connsiteY2" fmla="*/ 0 h 3741695"/>
                    <a:gd name="connsiteX3" fmla="*/ 330579 w 330579"/>
                    <a:gd name="connsiteY3" fmla="*/ 91440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2950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5408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2950 h 3741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547" h="3741695">
                      <a:moveTo>
                        <a:pt x="239139" y="3741695"/>
                      </a:moveTo>
                      <a:lnTo>
                        <a:pt x="0" y="3741695"/>
                      </a:lnTo>
                      <a:lnTo>
                        <a:pt x="0" y="0"/>
                      </a:lnTo>
                      <a:lnTo>
                        <a:pt x="244547" y="2950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7D1D314-72D2-0892-D7C7-A6EA7595FB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13262" y="1353485"/>
                  <a:ext cx="696632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FAB7A5C-A9F3-B21F-16C4-163AB5D57E2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04255" y="688458"/>
                <a:ext cx="1662014" cy="599067"/>
                <a:chOff x="3632944" y="934930"/>
                <a:chExt cx="2450123" cy="883138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7A3E3F80-9806-1129-A068-0766269F03B5}"/>
                    </a:ext>
                  </a:extLst>
                </p:cNvPr>
                <p:cNvGrpSpPr/>
                <p:nvPr/>
              </p:nvGrpSpPr>
              <p:grpSpPr>
                <a:xfrm>
                  <a:off x="3632944" y="934930"/>
                  <a:ext cx="2450123" cy="883138"/>
                  <a:chOff x="652585" y="2590800"/>
                  <a:chExt cx="2450123" cy="883138"/>
                </a:xfrm>
              </p:grpSpPr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DC5BA611-92B3-70BE-13FA-909FAE9FCCEF}"/>
                      </a:ext>
                    </a:extLst>
                  </p:cNvPr>
                  <p:cNvSpPr/>
                  <p:nvPr/>
                </p:nvSpPr>
                <p:spPr>
                  <a:xfrm>
                    <a:off x="652585" y="2590800"/>
                    <a:ext cx="2450123" cy="883138"/>
                  </a:xfrm>
                  <a:custGeom>
                    <a:avLst/>
                    <a:gdLst>
                      <a:gd name="connsiteX0" fmla="*/ 244144 w 2450123"/>
                      <a:gd name="connsiteY0" fmla="*/ 0 h 883138"/>
                      <a:gd name="connsiteX1" fmla="*/ 615547 w 2450123"/>
                      <a:gd name="connsiteY1" fmla="*/ 0 h 883138"/>
                      <a:gd name="connsiteX2" fmla="*/ 788183 w 2450123"/>
                      <a:gd name="connsiteY2" fmla="*/ 71508 h 883138"/>
                      <a:gd name="connsiteX3" fmla="*/ 833336 w 2450123"/>
                      <a:gd name="connsiteY3" fmla="*/ 138479 h 883138"/>
                      <a:gd name="connsiteX4" fmla="*/ 877174 w 2450123"/>
                      <a:gd name="connsiteY4" fmla="*/ 73458 h 883138"/>
                      <a:gd name="connsiteX5" fmla="*/ 1054518 w 2450123"/>
                      <a:gd name="connsiteY5" fmla="*/ 0 h 883138"/>
                      <a:gd name="connsiteX6" fmla="*/ 2199321 w 2450123"/>
                      <a:gd name="connsiteY6" fmla="*/ 0 h 883138"/>
                      <a:gd name="connsiteX7" fmla="*/ 2450123 w 2450123"/>
                      <a:gd name="connsiteY7" fmla="*/ 250802 h 883138"/>
                      <a:gd name="connsiteX8" fmla="*/ 2450123 w 2450123"/>
                      <a:gd name="connsiteY8" fmla="*/ 632336 h 883138"/>
                      <a:gd name="connsiteX9" fmla="*/ 2199321 w 2450123"/>
                      <a:gd name="connsiteY9" fmla="*/ 883138 h 883138"/>
                      <a:gd name="connsiteX10" fmla="*/ 1054518 w 2450123"/>
                      <a:gd name="connsiteY10" fmla="*/ 883138 h 883138"/>
                      <a:gd name="connsiteX11" fmla="*/ 877174 w 2450123"/>
                      <a:gd name="connsiteY11" fmla="*/ 809680 h 883138"/>
                      <a:gd name="connsiteX12" fmla="*/ 833336 w 2450123"/>
                      <a:gd name="connsiteY12" fmla="*/ 744659 h 883138"/>
                      <a:gd name="connsiteX13" fmla="*/ 788183 w 2450123"/>
                      <a:gd name="connsiteY13" fmla="*/ 811630 h 883138"/>
                      <a:gd name="connsiteX14" fmla="*/ 615547 w 2450123"/>
                      <a:gd name="connsiteY14" fmla="*/ 883138 h 883138"/>
                      <a:gd name="connsiteX15" fmla="*/ 244144 w 2450123"/>
                      <a:gd name="connsiteY15" fmla="*/ 883138 h 883138"/>
                      <a:gd name="connsiteX16" fmla="*/ 0 w 2450123"/>
                      <a:gd name="connsiteY16" fmla="*/ 638994 h 883138"/>
                      <a:gd name="connsiteX17" fmla="*/ 0 w 2450123"/>
                      <a:gd name="connsiteY17" fmla="*/ 244144 h 883138"/>
                      <a:gd name="connsiteX18" fmla="*/ 244144 w 2450123"/>
                      <a:gd name="connsiteY18" fmla="*/ 0 h 883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450123" h="883138">
                        <a:moveTo>
                          <a:pt x="244144" y="0"/>
                        </a:moveTo>
                        <a:lnTo>
                          <a:pt x="615547" y="0"/>
                        </a:lnTo>
                        <a:cubicBezTo>
                          <a:pt x="682966" y="0"/>
                          <a:pt x="744002" y="27327"/>
                          <a:pt x="788183" y="71508"/>
                        </a:cubicBezTo>
                        <a:lnTo>
                          <a:pt x="833336" y="138479"/>
                        </a:lnTo>
                        <a:lnTo>
                          <a:pt x="877174" y="73458"/>
                        </a:lnTo>
                        <a:cubicBezTo>
                          <a:pt x="922561" y="28072"/>
                          <a:pt x="985261" y="0"/>
                          <a:pt x="1054518" y="0"/>
                        </a:cubicBezTo>
                        <a:lnTo>
                          <a:pt x="2199321" y="0"/>
                        </a:lnTo>
                        <a:cubicBezTo>
                          <a:pt x="2337835" y="0"/>
                          <a:pt x="2450123" y="112288"/>
                          <a:pt x="2450123" y="250802"/>
                        </a:cubicBezTo>
                        <a:lnTo>
                          <a:pt x="2450123" y="632336"/>
                        </a:lnTo>
                        <a:cubicBezTo>
                          <a:pt x="2450123" y="770850"/>
                          <a:pt x="2337835" y="883138"/>
                          <a:pt x="2199321" y="883138"/>
                        </a:cubicBezTo>
                        <a:lnTo>
                          <a:pt x="1054518" y="883138"/>
                        </a:lnTo>
                        <a:cubicBezTo>
                          <a:pt x="985261" y="883138"/>
                          <a:pt x="922561" y="855066"/>
                          <a:pt x="877174" y="809680"/>
                        </a:cubicBezTo>
                        <a:lnTo>
                          <a:pt x="833336" y="744659"/>
                        </a:lnTo>
                        <a:lnTo>
                          <a:pt x="788183" y="811630"/>
                        </a:lnTo>
                        <a:cubicBezTo>
                          <a:pt x="744002" y="855811"/>
                          <a:pt x="682966" y="883138"/>
                          <a:pt x="615547" y="883138"/>
                        </a:cubicBezTo>
                        <a:lnTo>
                          <a:pt x="244144" y="883138"/>
                        </a:lnTo>
                        <a:cubicBezTo>
                          <a:pt x="109307" y="883138"/>
                          <a:pt x="0" y="773831"/>
                          <a:pt x="0" y="638994"/>
                        </a:cubicBezTo>
                        <a:lnTo>
                          <a:pt x="0" y="244144"/>
                        </a:lnTo>
                        <a:cubicBezTo>
                          <a:pt x="0" y="109307"/>
                          <a:pt x="109307" y="0"/>
                          <a:pt x="24414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BC80EF"/>
                      </a:gs>
                      <a:gs pos="100000">
                        <a:srgbClr val="7D3BE3"/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A0FF9DB9-E810-6BDE-9037-2C2BFE2D389F}"/>
                      </a:ext>
                    </a:extLst>
                  </p:cNvPr>
                  <p:cNvSpPr/>
                  <p:nvPr/>
                </p:nvSpPr>
                <p:spPr>
                  <a:xfrm>
                    <a:off x="652585" y="2704122"/>
                    <a:ext cx="2450123" cy="664309"/>
                  </a:xfrm>
                  <a:custGeom>
                    <a:avLst/>
                    <a:gdLst>
                      <a:gd name="connsiteX0" fmla="*/ 256774 w 2450123"/>
                      <a:gd name="connsiteY0" fmla="*/ 0 h 664309"/>
                      <a:gd name="connsiteX1" fmla="*/ 634179 w 2450123"/>
                      <a:gd name="connsiteY1" fmla="*/ 0 h 664309"/>
                      <a:gd name="connsiteX2" fmla="*/ 815746 w 2450123"/>
                      <a:gd name="connsiteY2" fmla="*/ 75208 h 664309"/>
                      <a:gd name="connsiteX3" fmla="*/ 862010 w 2450123"/>
                      <a:gd name="connsiteY3" fmla="*/ 143827 h 664309"/>
                      <a:gd name="connsiteX4" fmla="*/ 903005 w 2450123"/>
                      <a:gd name="connsiteY4" fmla="*/ 83024 h 664309"/>
                      <a:gd name="connsiteX5" fmla="*/ 1084571 w 2450123"/>
                      <a:gd name="connsiteY5" fmla="*/ 7816 h 664309"/>
                      <a:gd name="connsiteX6" fmla="*/ 2193349 w 2450123"/>
                      <a:gd name="connsiteY6" fmla="*/ 7816 h 664309"/>
                      <a:gd name="connsiteX7" fmla="*/ 2450123 w 2450123"/>
                      <a:gd name="connsiteY7" fmla="*/ 264590 h 664309"/>
                      <a:gd name="connsiteX8" fmla="*/ 2450123 w 2450123"/>
                      <a:gd name="connsiteY8" fmla="*/ 407535 h 664309"/>
                      <a:gd name="connsiteX9" fmla="*/ 2193349 w 2450123"/>
                      <a:gd name="connsiteY9" fmla="*/ 664309 h 664309"/>
                      <a:gd name="connsiteX10" fmla="*/ 1084571 w 2450123"/>
                      <a:gd name="connsiteY10" fmla="*/ 664309 h 664309"/>
                      <a:gd name="connsiteX11" fmla="*/ 903005 w 2450123"/>
                      <a:gd name="connsiteY11" fmla="*/ 589102 h 664309"/>
                      <a:gd name="connsiteX12" fmla="*/ 856740 w 2450123"/>
                      <a:gd name="connsiteY12" fmla="*/ 520483 h 664309"/>
                      <a:gd name="connsiteX13" fmla="*/ 815746 w 2450123"/>
                      <a:gd name="connsiteY13" fmla="*/ 581286 h 664309"/>
                      <a:gd name="connsiteX14" fmla="*/ 634179 w 2450123"/>
                      <a:gd name="connsiteY14" fmla="*/ 656493 h 664309"/>
                      <a:gd name="connsiteX15" fmla="*/ 256774 w 2450123"/>
                      <a:gd name="connsiteY15" fmla="*/ 656493 h 664309"/>
                      <a:gd name="connsiteX16" fmla="*/ 0 w 2450123"/>
                      <a:gd name="connsiteY16" fmla="*/ 399719 h 664309"/>
                      <a:gd name="connsiteX17" fmla="*/ 0 w 2450123"/>
                      <a:gd name="connsiteY17" fmla="*/ 256774 h 664309"/>
                      <a:gd name="connsiteX18" fmla="*/ 256774 w 2450123"/>
                      <a:gd name="connsiteY18" fmla="*/ 0 h 66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450123" h="664309">
                        <a:moveTo>
                          <a:pt x="256774" y="0"/>
                        </a:moveTo>
                        <a:lnTo>
                          <a:pt x="634179" y="0"/>
                        </a:lnTo>
                        <a:cubicBezTo>
                          <a:pt x="705085" y="0"/>
                          <a:pt x="769279" y="28741"/>
                          <a:pt x="815746" y="75208"/>
                        </a:cubicBezTo>
                        <a:lnTo>
                          <a:pt x="862010" y="143827"/>
                        </a:lnTo>
                        <a:lnTo>
                          <a:pt x="903005" y="83024"/>
                        </a:lnTo>
                        <a:cubicBezTo>
                          <a:pt x="949472" y="36557"/>
                          <a:pt x="1013665" y="7816"/>
                          <a:pt x="1084571" y="7816"/>
                        </a:cubicBezTo>
                        <a:lnTo>
                          <a:pt x="2193349" y="7816"/>
                        </a:lnTo>
                        <a:cubicBezTo>
                          <a:pt x="2335161" y="7816"/>
                          <a:pt x="2450123" y="122778"/>
                          <a:pt x="2450123" y="264590"/>
                        </a:cubicBezTo>
                        <a:lnTo>
                          <a:pt x="2450123" y="407535"/>
                        </a:lnTo>
                        <a:cubicBezTo>
                          <a:pt x="2450123" y="549347"/>
                          <a:pt x="2335161" y="664309"/>
                          <a:pt x="2193349" y="664309"/>
                        </a:cubicBezTo>
                        <a:lnTo>
                          <a:pt x="1084571" y="664309"/>
                        </a:lnTo>
                        <a:cubicBezTo>
                          <a:pt x="1013665" y="664309"/>
                          <a:pt x="949472" y="635569"/>
                          <a:pt x="903005" y="589102"/>
                        </a:cubicBezTo>
                        <a:lnTo>
                          <a:pt x="856740" y="520483"/>
                        </a:lnTo>
                        <a:lnTo>
                          <a:pt x="815746" y="581286"/>
                        </a:lnTo>
                        <a:cubicBezTo>
                          <a:pt x="769279" y="627753"/>
                          <a:pt x="705085" y="656493"/>
                          <a:pt x="634179" y="656493"/>
                        </a:cubicBezTo>
                        <a:lnTo>
                          <a:pt x="256774" y="656493"/>
                        </a:lnTo>
                        <a:cubicBezTo>
                          <a:pt x="114962" y="656493"/>
                          <a:pt x="0" y="541531"/>
                          <a:pt x="0" y="399719"/>
                        </a:cubicBezTo>
                        <a:lnTo>
                          <a:pt x="0" y="256774"/>
                        </a:lnTo>
                        <a:cubicBezTo>
                          <a:pt x="0" y="114962"/>
                          <a:pt x="114962" y="0"/>
                          <a:pt x="25677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A560E4"/>
                      </a:gs>
                      <a:gs pos="100000">
                        <a:srgbClr val="9956E3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" name="Rectangle: Rounded Corners 72">
                    <a:extLst>
                      <a:ext uri="{FF2B5EF4-FFF2-40B4-BE49-F238E27FC236}">
                        <a16:creationId xmlns:a16="http://schemas.microsoft.com/office/drawing/2014/main" id="{8411C418-4225-74B7-DAFC-70451E156310}"/>
                      </a:ext>
                    </a:extLst>
                  </p:cNvPr>
                  <p:cNvSpPr/>
                  <p:nvPr/>
                </p:nvSpPr>
                <p:spPr>
                  <a:xfrm>
                    <a:off x="722922" y="2659184"/>
                    <a:ext cx="734647" cy="746370"/>
                  </a:xfrm>
                  <a:prstGeom prst="roundRect">
                    <a:avLst>
                      <a:gd name="adj" fmla="val 2839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8" name="CuadroTexto 43">
                  <a:extLst>
                    <a:ext uri="{FF2B5EF4-FFF2-40B4-BE49-F238E27FC236}">
                      <a16:creationId xmlns:a16="http://schemas.microsoft.com/office/drawing/2014/main" id="{53BAD3E7-A737-A46A-B746-1DA3433C475B}"/>
                    </a:ext>
                  </a:extLst>
                </p:cNvPr>
                <p:cNvSpPr txBox="1"/>
                <p:nvPr/>
              </p:nvSpPr>
              <p:spPr>
                <a:xfrm>
                  <a:off x="4556125" y="1060895"/>
                  <a:ext cx="1061990" cy="344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es-ES" sz="9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9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69" name="CuadroTexto 42">
                  <a:extLst>
                    <a:ext uri="{FF2B5EF4-FFF2-40B4-BE49-F238E27FC236}">
                      <a16:creationId xmlns:a16="http://schemas.microsoft.com/office/drawing/2014/main" id="{9ACF1CD2-29B7-C648-D5D5-8C672C6AECB6}"/>
                    </a:ext>
                  </a:extLst>
                </p:cNvPr>
                <p:cNvSpPr txBox="1"/>
                <p:nvPr/>
              </p:nvSpPr>
              <p:spPr>
                <a:xfrm>
                  <a:off x="4582783" y="1225584"/>
                  <a:ext cx="1050004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600"/>
                    </a:lnSpc>
                  </a:pPr>
                  <a:r>
                    <a:rPr lang="es-ES" sz="500" dirty="0">
                      <a:solidFill>
                        <a:schemeClr val="bg1"/>
                      </a:solidFill>
                      <a:latin typeface="Quicksand" pitchFamily="2" charset="0"/>
                    </a:rPr>
                    <a:t>SUBTÍTULO</a:t>
                  </a:r>
                </a:p>
              </p:txBody>
            </p:sp>
            <p:sp>
              <p:nvSpPr>
                <p:cNvPr id="70" name="CuadroTexto 42">
                  <a:extLst>
                    <a:ext uri="{FF2B5EF4-FFF2-40B4-BE49-F238E27FC236}">
                      <a16:creationId xmlns:a16="http://schemas.microsoft.com/office/drawing/2014/main" id="{53369186-6924-2A00-A923-4857268F91C5}"/>
                    </a:ext>
                  </a:extLst>
                </p:cNvPr>
                <p:cNvSpPr txBox="1"/>
                <p:nvPr/>
              </p:nvSpPr>
              <p:spPr>
                <a:xfrm>
                  <a:off x="4580055" y="1343537"/>
                  <a:ext cx="1480372" cy="3567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1C7AA7F-B0DF-146E-F982-49DBF335D6B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04255" y="1450149"/>
                <a:ext cx="1662014" cy="599067"/>
                <a:chOff x="3632944" y="934930"/>
                <a:chExt cx="2450123" cy="883138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326A1569-8C6D-F0D5-C8F8-EAC2AE10CFC9}"/>
                    </a:ext>
                  </a:extLst>
                </p:cNvPr>
                <p:cNvGrpSpPr/>
                <p:nvPr/>
              </p:nvGrpSpPr>
              <p:grpSpPr>
                <a:xfrm>
                  <a:off x="3632944" y="934930"/>
                  <a:ext cx="2450123" cy="883138"/>
                  <a:chOff x="652585" y="2590800"/>
                  <a:chExt cx="2450123" cy="883138"/>
                </a:xfrm>
              </p:grpSpPr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87F73CA9-80CB-F3D5-5E14-21D7B31837C4}"/>
                      </a:ext>
                    </a:extLst>
                  </p:cNvPr>
                  <p:cNvSpPr/>
                  <p:nvPr/>
                </p:nvSpPr>
                <p:spPr>
                  <a:xfrm>
                    <a:off x="652585" y="2590800"/>
                    <a:ext cx="2450123" cy="883138"/>
                  </a:xfrm>
                  <a:custGeom>
                    <a:avLst/>
                    <a:gdLst>
                      <a:gd name="connsiteX0" fmla="*/ 244144 w 2450123"/>
                      <a:gd name="connsiteY0" fmla="*/ 0 h 883138"/>
                      <a:gd name="connsiteX1" fmla="*/ 615547 w 2450123"/>
                      <a:gd name="connsiteY1" fmla="*/ 0 h 883138"/>
                      <a:gd name="connsiteX2" fmla="*/ 788183 w 2450123"/>
                      <a:gd name="connsiteY2" fmla="*/ 71508 h 883138"/>
                      <a:gd name="connsiteX3" fmla="*/ 833336 w 2450123"/>
                      <a:gd name="connsiteY3" fmla="*/ 138479 h 883138"/>
                      <a:gd name="connsiteX4" fmla="*/ 877174 w 2450123"/>
                      <a:gd name="connsiteY4" fmla="*/ 73458 h 883138"/>
                      <a:gd name="connsiteX5" fmla="*/ 1054518 w 2450123"/>
                      <a:gd name="connsiteY5" fmla="*/ 0 h 883138"/>
                      <a:gd name="connsiteX6" fmla="*/ 2199321 w 2450123"/>
                      <a:gd name="connsiteY6" fmla="*/ 0 h 883138"/>
                      <a:gd name="connsiteX7" fmla="*/ 2450123 w 2450123"/>
                      <a:gd name="connsiteY7" fmla="*/ 250802 h 883138"/>
                      <a:gd name="connsiteX8" fmla="*/ 2450123 w 2450123"/>
                      <a:gd name="connsiteY8" fmla="*/ 632336 h 883138"/>
                      <a:gd name="connsiteX9" fmla="*/ 2199321 w 2450123"/>
                      <a:gd name="connsiteY9" fmla="*/ 883138 h 883138"/>
                      <a:gd name="connsiteX10" fmla="*/ 1054518 w 2450123"/>
                      <a:gd name="connsiteY10" fmla="*/ 883138 h 883138"/>
                      <a:gd name="connsiteX11" fmla="*/ 877174 w 2450123"/>
                      <a:gd name="connsiteY11" fmla="*/ 809680 h 883138"/>
                      <a:gd name="connsiteX12" fmla="*/ 833336 w 2450123"/>
                      <a:gd name="connsiteY12" fmla="*/ 744659 h 883138"/>
                      <a:gd name="connsiteX13" fmla="*/ 788183 w 2450123"/>
                      <a:gd name="connsiteY13" fmla="*/ 811630 h 883138"/>
                      <a:gd name="connsiteX14" fmla="*/ 615547 w 2450123"/>
                      <a:gd name="connsiteY14" fmla="*/ 883138 h 883138"/>
                      <a:gd name="connsiteX15" fmla="*/ 244144 w 2450123"/>
                      <a:gd name="connsiteY15" fmla="*/ 883138 h 883138"/>
                      <a:gd name="connsiteX16" fmla="*/ 0 w 2450123"/>
                      <a:gd name="connsiteY16" fmla="*/ 638994 h 883138"/>
                      <a:gd name="connsiteX17" fmla="*/ 0 w 2450123"/>
                      <a:gd name="connsiteY17" fmla="*/ 244144 h 883138"/>
                      <a:gd name="connsiteX18" fmla="*/ 244144 w 2450123"/>
                      <a:gd name="connsiteY18" fmla="*/ 0 h 883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450123" h="883138">
                        <a:moveTo>
                          <a:pt x="244144" y="0"/>
                        </a:moveTo>
                        <a:lnTo>
                          <a:pt x="615547" y="0"/>
                        </a:lnTo>
                        <a:cubicBezTo>
                          <a:pt x="682966" y="0"/>
                          <a:pt x="744002" y="27327"/>
                          <a:pt x="788183" y="71508"/>
                        </a:cubicBezTo>
                        <a:lnTo>
                          <a:pt x="833336" y="138479"/>
                        </a:lnTo>
                        <a:lnTo>
                          <a:pt x="877174" y="73458"/>
                        </a:lnTo>
                        <a:cubicBezTo>
                          <a:pt x="922561" y="28072"/>
                          <a:pt x="985261" y="0"/>
                          <a:pt x="1054518" y="0"/>
                        </a:cubicBezTo>
                        <a:lnTo>
                          <a:pt x="2199321" y="0"/>
                        </a:lnTo>
                        <a:cubicBezTo>
                          <a:pt x="2337835" y="0"/>
                          <a:pt x="2450123" y="112288"/>
                          <a:pt x="2450123" y="250802"/>
                        </a:cubicBezTo>
                        <a:lnTo>
                          <a:pt x="2450123" y="632336"/>
                        </a:lnTo>
                        <a:cubicBezTo>
                          <a:pt x="2450123" y="770850"/>
                          <a:pt x="2337835" y="883138"/>
                          <a:pt x="2199321" y="883138"/>
                        </a:cubicBezTo>
                        <a:lnTo>
                          <a:pt x="1054518" y="883138"/>
                        </a:lnTo>
                        <a:cubicBezTo>
                          <a:pt x="985261" y="883138"/>
                          <a:pt x="922561" y="855066"/>
                          <a:pt x="877174" y="809680"/>
                        </a:cubicBezTo>
                        <a:lnTo>
                          <a:pt x="833336" y="744659"/>
                        </a:lnTo>
                        <a:lnTo>
                          <a:pt x="788183" y="811630"/>
                        </a:lnTo>
                        <a:cubicBezTo>
                          <a:pt x="744002" y="855811"/>
                          <a:pt x="682966" y="883138"/>
                          <a:pt x="615547" y="883138"/>
                        </a:cubicBezTo>
                        <a:lnTo>
                          <a:pt x="244144" y="883138"/>
                        </a:lnTo>
                        <a:cubicBezTo>
                          <a:pt x="109307" y="883138"/>
                          <a:pt x="0" y="773831"/>
                          <a:pt x="0" y="638994"/>
                        </a:cubicBezTo>
                        <a:lnTo>
                          <a:pt x="0" y="244144"/>
                        </a:lnTo>
                        <a:cubicBezTo>
                          <a:pt x="0" y="109307"/>
                          <a:pt x="109307" y="0"/>
                          <a:pt x="24414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BC80EF"/>
                      </a:gs>
                      <a:gs pos="100000">
                        <a:srgbClr val="7D3BE3"/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4C990029-6933-B717-7DAB-C3CD7486CBB0}"/>
                      </a:ext>
                    </a:extLst>
                  </p:cNvPr>
                  <p:cNvSpPr/>
                  <p:nvPr/>
                </p:nvSpPr>
                <p:spPr>
                  <a:xfrm>
                    <a:off x="652585" y="2704122"/>
                    <a:ext cx="2450123" cy="664309"/>
                  </a:xfrm>
                  <a:custGeom>
                    <a:avLst/>
                    <a:gdLst>
                      <a:gd name="connsiteX0" fmla="*/ 256774 w 2450123"/>
                      <a:gd name="connsiteY0" fmla="*/ 0 h 664309"/>
                      <a:gd name="connsiteX1" fmla="*/ 634179 w 2450123"/>
                      <a:gd name="connsiteY1" fmla="*/ 0 h 664309"/>
                      <a:gd name="connsiteX2" fmla="*/ 815746 w 2450123"/>
                      <a:gd name="connsiteY2" fmla="*/ 75208 h 664309"/>
                      <a:gd name="connsiteX3" fmla="*/ 862010 w 2450123"/>
                      <a:gd name="connsiteY3" fmla="*/ 143827 h 664309"/>
                      <a:gd name="connsiteX4" fmla="*/ 903005 w 2450123"/>
                      <a:gd name="connsiteY4" fmla="*/ 83024 h 664309"/>
                      <a:gd name="connsiteX5" fmla="*/ 1084571 w 2450123"/>
                      <a:gd name="connsiteY5" fmla="*/ 7816 h 664309"/>
                      <a:gd name="connsiteX6" fmla="*/ 2193349 w 2450123"/>
                      <a:gd name="connsiteY6" fmla="*/ 7816 h 664309"/>
                      <a:gd name="connsiteX7" fmla="*/ 2450123 w 2450123"/>
                      <a:gd name="connsiteY7" fmla="*/ 264590 h 664309"/>
                      <a:gd name="connsiteX8" fmla="*/ 2450123 w 2450123"/>
                      <a:gd name="connsiteY8" fmla="*/ 407535 h 664309"/>
                      <a:gd name="connsiteX9" fmla="*/ 2193349 w 2450123"/>
                      <a:gd name="connsiteY9" fmla="*/ 664309 h 664309"/>
                      <a:gd name="connsiteX10" fmla="*/ 1084571 w 2450123"/>
                      <a:gd name="connsiteY10" fmla="*/ 664309 h 664309"/>
                      <a:gd name="connsiteX11" fmla="*/ 903005 w 2450123"/>
                      <a:gd name="connsiteY11" fmla="*/ 589102 h 664309"/>
                      <a:gd name="connsiteX12" fmla="*/ 856740 w 2450123"/>
                      <a:gd name="connsiteY12" fmla="*/ 520483 h 664309"/>
                      <a:gd name="connsiteX13" fmla="*/ 815746 w 2450123"/>
                      <a:gd name="connsiteY13" fmla="*/ 581286 h 664309"/>
                      <a:gd name="connsiteX14" fmla="*/ 634179 w 2450123"/>
                      <a:gd name="connsiteY14" fmla="*/ 656493 h 664309"/>
                      <a:gd name="connsiteX15" fmla="*/ 256774 w 2450123"/>
                      <a:gd name="connsiteY15" fmla="*/ 656493 h 664309"/>
                      <a:gd name="connsiteX16" fmla="*/ 0 w 2450123"/>
                      <a:gd name="connsiteY16" fmla="*/ 399719 h 664309"/>
                      <a:gd name="connsiteX17" fmla="*/ 0 w 2450123"/>
                      <a:gd name="connsiteY17" fmla="*/ 256774 h 664309"/>
                      <a:gd name="connsiteX18" fmla="*/ 256774 w 2450123"/>
                      <a:gd name="connsiteY18" fmla="*/ 0 h 66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450123" h="664309">
                        <a:moveTo>
                          <a:pt x="256774" y="0"/>
                        </a:moveTo>
                        <a:lnTo>
                          <a:pt x="634179" y="0"/>
                        </a:lnTo>
                        <a:cubicBezTo>
                          <a:pt x="705085" y="0"/>
                          <a:pt x="769279" y="28741"/>
                          <a:pt x="815746" y="75208"/>
                        </a:cubicBezTo>
                        <a:lnTo>
                          <a:pt x="862010" y="143827"/>
                        </a:lnTo>
                        <a:lnTo>
                          <a:pt x="903005" y="83024"/>
                        </a:lnTo>
                        <a:cubicBezTo>
                          <a:pt x="949472" y="36557"/>
                          <a:pt x="1013665" y="7816"/>
                          <a:pt x="1084571" y="7816"/>
                        </a:cubicBezTo>
                        <a:lnTo>
                          <a:pt x="2193349" y="7816"/>
                        </a:lnTo>
                        <a:cubicBezTo>
                          <a:pt x="2335161" y="7816"/>
                          <a:pt x="2450123" y="122778"/>
                          <a:pt x="2450123" y="264590"/>
                        </a:cubicBezTo>
                        <a:lnTo>
                          <a:pt x="2450123" y="407535"/>
                        </a:lnTo>
                        <a:cubicBezTo>
                          <a:pt x="2450123" y="549347"/>
                          <a:pt x="2335161" y="664309"/>
                          <a:pt x="2193349" y="664309"/>
                        </a:cubicBezTo>
                        <a:lnTo>
                          <a:pt x="1084571" y="664309"/>
                        </a:lnTo>
                        <a:cubicBezTo>
                          <a:pt x="1013665" y="664309"/>
                          <a:pt x="949472" y="635569"/>
                          <a:pt x="903005" y="589102"/>
                        </a:cubicBezTo>
                        <a:lnTo>
                          <a:pt x="856740" y="520483"/>
                        </a:lnTo>
                        <a:lnTo>
                          <a:pt x="815746" y="581286"/>
                        </a:lnTo>
                        <a:cubicBezTo>
                          <a:pt x="769279" y="627753"/>
                          <a:pt x="705085" y="656493"/>
                          <a:pt x="634179" y="656493"/>
                        </a:cubicBezTo>
                        <a:lnTo>
                          <a:pt x="256774" y="656493"/>
                        </a:lnTo>
                        <a:cubicBezTo>
                          <a:pt x="114962" y="656493"/>
                          <a:pt x="0" y="541531"/>
                          <a:pt x="0" y="399719"/>
                        </a:cubicBezTo>
                        <a:lnTo>
                          <a:pt x="0" y="256774"/>
                        </a:lnTo>
                        <a:cubicBezTo>
                          <a:pt x="0" y="114962"/>
                          <a:pt x="114962" y="0"/>
                          <a:pt x="25677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A560E4"/>
                      </a:gs>
                      <a:gs pos="100000">
                        <a:srgbClr val="9956E3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: Rounded Corners 65">
                    <a:extLst>
                      <a:ext uri="{FF2B5EF4-FFF2-40B4-BE49-F238E27FC236}">
                        <a16:creationId xmlns:a16="http://schemas.microsoft.com/office/drawing/2014/main" id="{C2A68A06-1567-AF43-3E70-91F3E8308450}"/>
                      </a:ext>
                    </a:extLst>
                  </p:cNvPr>
                  <p:cNvSpPr/>
                  <p:nvPr/>
                </p:nvSpPr>
                <p:spPr>
                  <a:xfrm>
                    <a:off x="722922" y="2659184"/>
                    <a:ext cx="734647" cy="746370"/>
                  </a:xfrm>
                  <a:prstGeom prst="roundRect">
                    <a:avLst>
                      <a:gd name="adj" fmla="val 2839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CuadroTexto 43">
                  <a:extLst>
                    <a:ext uri="{FF2B5EF4-FFF2-40B4-BE49-F238E27FC236}">
                      <a16:creationId xmlns:a16="http://schemas.microsoft.com/office/drawing/2014/main" id="{FA383DF3-3D6E-61B6-F075-9D6B4ADE52BD}"/>
                    </a:ext>
                  </a:extLst>
                </p:cNvPr>
                <p:cNvSpPr txBox="1"/>
                <p:nvPr/>
              </p:nvSpPr>
              <p:spPr>
                <a:xfrm>
                  <a:off x="4556125" y="1060895"/>
                  <a:ext cx="1061990" cy="344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es-ES" sz="9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9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54" name="CuadroTexto 42">
                  <a:extLst>
                    <a:ext uri="{FF2B5EF4-FFF2-40B4-BE49-F238E27FC236}">
                      <a16:creationId xmlns:a16="http://schemas.microsoft.com/office/drawing/2014/main" id="{C9AACF05-D3D7-523C-2DEC-00025310C42E}"/>
                    </a:ext>
                  </a:extLst>
                </p:cNvPr>
                <p:cNvSpPr txBox="1"/>
                <p:nvPr/>
              </p:nvSpPr>
              <p:spPr>
                <a:xfrm>
                  <a:off x="4582783" y="1225584"/>
                  <a:ext cx="1050004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600"/>
                    </a:lnSpc>
                  </a:pPr>
                  <a:r>
                    <a:rPr lang="es-ES" sz="500" dirty="0">
                      <a:solidFill>
                        <a:schemeClr val="bg1"/>
                      </a:solidFill>
                      <a:latin typeface="Quicksand" pitchFamily="2" charset="0"/>
                    </a:rPr>
                    <a:t>SUBTÍTULO</a:t>
                  </a:r>
                </a:p>
              </p:txBody>
            </p:sp>
            <p:sp>
              <p:nvSpPr>
                <p:cNvPr id="63" name="CuadroTexto 42">
                  <a:extLst>
                    <a:ext uri="{FF2B5EF4-FFF2-40B4-BE49-F238E27FC236}">
                      <a16:creationId xmlns:a16="http://schemas.microsoft.com/office/drawing/2014/main" id="{383C3A10-620B-BF80-6A33-DE7ECC1BC911}"/>
                    </a:ext>
                  </a:extLst>
                </p:cNvPr>
                <p:cNvSpPr txBox="1"/>
                <p:nvPr/>
              </p:nvSpPr>
              <p:spPr>
                <a:xfrm>
                  <a:off x="4580055" y="1343537"/>
                  <a:ext cx="1480372" cy="3567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BD0C280-E332-798F-604B-E0A45DCFEA29}"/>
                </a:ext>
              </a:extLst>
            </p:cNvPr>
            <p:cNvGrpSpPr/>
            <p:nvPr/>
          </p:nvGrpSpPr>
          <p:grpSpPr>
            <a:xfrm>
              <a:off x="6148136" y="3961722"/>
              <a:ext cx="2318133" cy="1360758"/>
              <a:chOff x="6148136" y="688458"/>
              <a:chExt cx="2318133" cy="1360758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DC2D414D-73BD-7C78-6D35-77B75E2F1FF2}"/>
                  </a:ext>
                </a:extLst>
              </p:cNvPr>
              <p:cNvGrpSpPr/>
              <p:nvPr/>
            </p:nvGrpSpPr>
            <p:grpSpPr>
              <a:xfrm>
                <a:off x="6148136" y="990382"/>
                <a:ext cx="594251" cy="759301"/>
                <a:chOff x="5713262" y="994893"/>
                <a:chExt cx="997041" cy="697288"/>
              </a:xfrm>
            </p:grpSpPr>
            <p:sp>
              <p:nvSpPr>
                <p:cNvPr id="94" name="Rectangle 45">
                  <a:extLst>
                    <a:ext uri="{FF2B5EF4-FFF2-40B4-BE49-F238E27FC236}">
                      <a16:creationId xmlns:a16="http://schemas.microsoft.com/office/drawing/2014/main" id="{FAA60DCA-6320-9846-F2DE-A7E9DF2E238A}"/>
                    </a:ext>
                  </a:extLst>
                </p:cNvPr>
                <p:cNvSpPr/>
                <p:nvPr/>
              </p:nvSpPr>
              <p:spPr>
                <a:xfrm>
                  <a:off x="6409894" y="994893"/>
                  <a:ext cx="300409" cy="697288"/>
                </a:xfrm>
                <a:custGeom>
                  <a:avLst/>
                  <a:gdLst>
                    <a:gd name="connsiteX0" fmla="*/ 0 w 239139"/>
                    <a:gd name="connsiteY0" fmla="*/ 0 h 3741695"/>
                    <a:gd name="connsiteX1" fmla="*/ 239139 w 239139"/>
                    <a:gd name="connsiteY1" fmla="*/ 0 h 3741695"/>
                    <a:gd name="connsiteX2" fmla="*/ 239139 w 239139"/>
                    <a:gd name="connsiteY2" fmla="*/ 3741695 h 3741695"/>
                    <a:gd name="connsiteX3" fmla="*/ 0 w 239139"/>
                    <a:gd name="connsiteY3" fmla="*/ 3741695 h 3741695"/>
                    <a:gd name="connsiteX4" fmla="*/ 0 w 239139"/>
                    <a:gd name="connsiteY4" fmla="*/ 0 h 3741695"/>
                    <a:gd name="connsiteX0" fmla="*/ 239139 w 330579"/>
                    <a:gd name="connsiteY0" fmla="*/ 3741695 h 3741695"/>
                    <a:gd name="connsiteX1" fmla="*/ 0 w 330579"/>
                    <a:gd name="connsiteY1" fmla="*/ 3741695 h 3741695"/>
                    <a:gd name="connsiteX2" fmla="*/ 0 w 330579"/>
                    <a:gd name="connsiteY2" fmla="*/ 0 h 3741695"/>
                    <a:gd name="connsiteX3" fmla="*/ 330579 w 330579"/>
                    <a:gd name="connsiteY3" fmla="*/ 91440 h 3741695"/>
                    <a:gd name="connsiteX0" fmla="*/ 239139 w 330579"/>
                    <a:gd name="connsiteY0" fmla="*/ 3741695 h 3741695"/>
                    <a:gd name="connsiteX1" fmla="*/ 0 w 330579"/>
                    <a:gd name="connsiteY1" fmla="*/ 3741695 h 3741695"/>
                    <a:gd name="connsiteX2" fmla="*/ 0 w 330579"/>
                    <a:gd name="connsiteY2" fmla="*/ 0 h 3741695"/>
                    <a:gd name="connsiteX3" fmla="*/ 330579 w 330579"/>
                    <a:gd name="connsiteY3" fmla="*/ 91440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2950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5408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2950 h 3741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547" h="3741695">
                      <a:moveTo>
                        <a:pt x="239139" y="3741695"/>
                      </a:moveTo>
                      <a:lnTo>
                        <a:pt x="0" y="3741695"/>
                      </a:lnTo>
                      <a:lnTo>
                        <a:pt x="0" y="0"/>
                      </a:lnTo>
                      <a:lnTo>
                        <a:pt x="244547" y="2950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6AE23ADA-0F7D-AFA4-7033-D050F1EC8C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13262" y="1353485"/>
                  <a:ext cx="696632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6B5FC9B-A31C-C739-1C9A-1A793EB949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04255" y="688458"/>
                <a:ext cx="1662014" cy="599067"/>
                <a:chOff x="3632944" y="934930"/>
                <a:chExt cx="2450123" cy="883138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A622963A-7961-571B-6B21-E869BD68B9EF}"/>
                    </a:ext>
                  </a:extLst>
                </p:cNvPr>
                <p:cNvGrpSpPr/>
                <p:nvPr/>
              </p:nvGrpSpPr>
              <p:grpSpPr>
                <a:xfrm>
                  <a:off x="3632944" y="934930"/>
                  <a:ext cx="2450123" cy="883138"/>
                  <a:chOff x="652585" y="2590800"/>
                  <a:chExt cx="2450123" cy="883138"/>
                </a:xfrm>
              </p:grpSpPr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AF475632-FFBD-3456-F75E-A0398EAE1AB8}"/>
                      </a:ext>
                    </a:extLst>
                  </p:cNvPr>
                  <p:cNvSpPr/>
                  <p:nvPr/>
                </p:nvSpPr>
                <p:spPr>
                  <a:xfrm>
                    <a:off x="652585" y="2590800"/>
                    <a:ext cx="2450123" cy="883138"/>
                  </a:xfrm>
                  <a:custGeom>
                    <a:avLst/>
                    <a:gdLst>
                      <a:gd name="connsiteX0" fmla="*/ 244144 w 2450123"/>
                      <a:gd name="connsiteY0" fmla="*/ 0 h 883138"/>
                      <a:gd name="connsiteX1" fmla="*/ 615547 w 2450123"/>
                      <a:gd name="connsiteY1" fmla="*/ 0 h 883138"/>
                      <a:gd name="connsiteX2" fmla="*/ 788183 w 2450123"/>
                      <a:gd name="connsiteY2" fmla="*/ 71508 h 883138"/>
                      <a:gd name="connsiteX3" fmla="*/ 833336 w 2450123"/>
                      <a:gd name="connsiteY3" fmla="*/ 138479 h 883138"/>
                      <a:gd name="connsiteX4" fmla="*/ 877174 w 2450123"/>
                      <a:gd name="connsiteY4" fmla="*/ 73458 h 883138"/>
                      <a:gd name="connsiteX5" fmla="*/ 1054518 w 2450123"/>
                      <a:gd name="connsiteY5" fmla="*/ 0 h 883138"/>
                      <a:gd name="connsiteX6" fmla="*/ 2199321 w 2450123"/>
                      <a:gd name="connsiteY6" fmla="*/ 0 h 883138"/>
                      <a:gd name="connsiteX7" fmla="*/ 2450123 w 2450123"/>
                      <a:gd name="connsiteY7" fmla="*/ 250802 h 883138"/>
                      <a:gd name="connsiteX8" fmla="*/ 2450123 w 2450123"/>
                      <a:gd name="connsiteY8" fmla="*/ 632336 h 883138"/>
                      <a:gd name="connsiteX9" fmla="*/ 2199321 w 2450123"/>
                      <a:gd name="connsiteY9" fmla="*/ 883138 h 883138"/>
                      <a:gd name="connsiteX10" fmla="*/ 1054518 w 2450123"/>
                      <a:gd name="connsiteY10" fmla="*/ 883138 h 883138"/>
                      <a:gd name="connsiteX11" fmla="*/ 877174 w 2450123"/>
                      <a:gd name="connsiteY11" fmla="*/ 809680 h 883138"/>
                      <a:gd name="connsiteX12" fmla="*/ 833336 w 2450123"/>
                      <a:gd name="connsiteY12" fmla="*/ 744659 h 883138"/>
                      <a:gd name="connsiteX13" fmla="*/ 788183 w 2450123"/>
                      <a:gd name="connsiteY13" fmla="*/ 811630 h 883138"/>
                      <a:gd name="connsiteX14" fmla="*/ 615547 w 2450123"/>
                      <a:gd name="connsiteY14" fmla="*/ 883138 h 883138"/>
                      <a:gd name="connsiteX15" fmla="*/ 244144 w 2450123"/>
                      <a:gd name="connsiteY15" fmla="*/ 883138 h 883138"/>
                      <a:gd name="connsiteX16" fmla="*/ 0 w 2450123"/>
                      <a:gd name="connsiteY16" fmla="*/ 638994 h 883138"/>
                      <a:gd name="connsiteX17" fmla="*/ 0 w 2450123"/>
                      <a:gd name="connsiteY17" fmla="*/ 244144 h 883138"/>
                      <a:gd name="connsiteX18" fmla="*/ 244144 w 2450123"/>
                      <a:gd name="connsiteY18" fmla="*/ 0 h 883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450123" h="883138">
                        <a:moveTo>
                          <a:pt x="244144" y="0"/>
                        </a:moveTo>
                        <a:lnTo>
                          <a:pt x="615547" y="0"/>
                        </a:lnTo>
                        <a:cubicBezTo>
                          <a:pt x="682966" y="0"/>
                          <a:pt x="744002" y="27327"/>
                          <a:pt x="788183" y="71508"/>
                        </a:cubicBezTo>
                        <a:lnTo>
                          <a:pt x="833336" y="138479"/>
                        </a:lnTo>
                        <a:lnTo>
                          <a:pt x="877174" y="73458"/>
                        </a:lnTo>
                        <a:cubicBezTo>
                          <a:pt x="922561" y="28072"/>
                          <a:pt x="985261" y="0"/>
                          <a:pt x="1054518" y="0"/>
                        </a:cubicBezTo>
                        <a:lnTo>
                          <a:pt x="2199321" y="0"/>
                        </a:lnTo>
                        <a:cubicBezTo>
                          <a:pt x="2337835" y="0"/>
                          <a:pt x="2450123" y="112288"/>
                          <a:pt x="2450123" y="250802"/>
                        </a:cubicBezTo>
                        <a:lnTo>
                          <a:pt x="2450123" y="632336"/>
                        </a:lnTo>
                        <a:cubicBezTo>
                          <a:pt x="2450123" y="770850"/>
                          <a:pt x="2337835" y="883138"/>
                          <a:pt x="2199321" y="883138"/>
                        </a:cubicBezTo>
                        <a:lnTo>
                          <a:pt x="1054518" y="883138"/>
                        </a:lnTo>
                        <a:cubicBezTo>
                          <a:pt x="985261" y="883138"/>
                          <a:pt x="922561" y="855066"/>
                          <a:pt x="877174" y="809680"/>
                        </a:cubicBezTo>
                        <a:lnTo>
                          <a:pt x="833336" y="744659"/>
                        </a:lnTo>
                        <a:lnTo>
                          <a:pt x="788183" y="811630"/>
                        </a:lnTo>
                        <a:cubicBezTo>
                          <a:pt x="744002" y="855811"/>
                          <a:pt x="682966" y="883138"/>
                          <a:pt x="615547" y="883138"/>
                        </a:cubicBezTo>
                        <a:lnTo>
                          <a:pt x="244144" y="883138"/>
                        </a:lnTo>
                        <a:cubicBezTo>
                          <a:pt x="109307" y="883138"/>
                          <a:pt x="0" y="773831"/>
                          <a:pt x="0" y="638994"/>
                        </a:cubicBezTo>
                        <a:lnTo>
                          <a:pt x="0" y="244144"/>
                        </a:lnTo>
                        <a:cubicBezTo>
                          <a:pt x="0" y="109307"/>
                          <a:pt x="109307" y="0"/>
                          <a:pt x="24414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C76BA"/>
                      </a:gs>
                      <a:gs pos="100000">
                        <a:srgbClr val="F8396C"/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FA04FF62-9737-765F-BBD9-3ECC9A50EC68}"/>
                      </a:ext>
                    </a:extLst>
                  </p:cNvPr>
                  <p:cNvSpPr/>
                  <p:nvPr/>
                </p:nvSpPr>
                <p:spPr>
                  <a:xfrm>
                    <a:off x="652585" y="2704122"/>
                    <a:ext cx="2450123" cy="664309"/>
                  </a:xfrm>
                  <a:custGeom>
                    <a:avLst/>
                    <a:gdLst>
                      <a:gd name="connsiteX0" fmla="*/ 256774 w 2450123"/>
                      <a:gd name="connsiteY0" fmla="*/ 0 h 664309"/>
                      <a:gd name="connsiteX1" fmla="*/ 634179 w 2450123"/>
                      <a:gd name="connsiteY1" fmla="*/ 0 h 664309"/>
                      <a:gd name="connsiteX2" fmla="*/ 815746 w 2450123"/>
                      <a:gd name="connsiteY2" fmla="*/ 75208 h 664309"/>
                      <a:gd name="connsiteX3" fmla="*/ 862010 w 2450123"/>
                      <a:gd name="connsiteY3" fmla="*/ 143827 h 664309"/>
                      <a:gd name="connsiteX4" fmla="*/ 903005 w 2450123"/>
                      <a:gd name="connsiteY4" fmla="*/ 83024 h 664309"/>
                      <a:gd name="connsiteX5" fmla="*/ 1084571 w 2450123"/>
                      <a:gd name="connsiteY5" fmla="*/ 7816 h 664309"/>
                      <a:gd name="connsiteX6" fmla="*/ 2193349 w 2450123"/>
                      <a:gd name="connsiteY6" fmla="*/ 7816 h 664309"/>
                      <a:gd name="connsiteX7" fmla="*/ 2450123 w 2450123"/>
                      <a:gd name="connsiteY7" fmla="*/ 264590 h 664309"/>
                      <a:gd name="connsiteX8" fmla="*/ 2450123 w 2450123"/>
                      <a:gd name="connsiteY8" fmla="*/ 407535 h 664309"/>
                      <a:gd name="connsiteX9" fmla="*/ 2193349 w 2450123"/>
                      <a:gd name="connsiteY9" fmla="*/ 664309 h 664309"/>
                      <a:gd name="connsiteX10" fmla="*/ 1084571 w 2450123"/>
                      <a:gd name="connsiteY10" fmla="*/ 664309 h 664309"/>
                      <a:gd name="connsiteX11" fmla="*/ 903005 w 2450123"/>
                      <a:gd name="connsiteY11" fmla="*/ 589102 h 664309"/>
                      <a:gd name="connsiteX12" fmla="*/ 856740 w 2450123"/>
                      <a:gd name="connsiteY12" fmla="*/ 520483 h 664309"/>
                      <a:gd name="connsiteX13" fmla="*/ 815746 w 2450123"/>
                      <a:gd name="connsiteY13" fmla="*/ 581286 h 664309"/>
                      <a:gd name="connsiteX14" fmla="*/ 634179 w 2450123"/>
                      <a:gd name="connsiteY14" fmla="*/ 656493 h 664309"/>
                      <a:gd name="connsiteX15" fmla="*/ 256774 w 2450123"/>
                      <a:gd name="connsiteY15" fmla="*/ 656493 h 664309"/>
                      <a:gd name="connsiteX16" fmla="*/ 0 w 2450123"/>
                      <a:gd name="connsiteY16" fmla="*/ 399719 h 664309"/>
                      <a:gd name="connsiteX17" fmla="*/ 0 w 2450123"/>
                      <a:gd name="connsiteY17" fmla="*/ 256774 h 664309"/>
                      <a:gd name="connsiteX18" fmla="*/ 256774 w 2450123"/>
                      <a:gd name="connsiteY18" fmla="*/ 0 h 66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450123" h="664309">
                        <a:moveTo>
                          <a:pt x="256774" y="0"/>
                        </a:moveTo>
                        <a:lnTo>
                          <a:pt x="634179" y="0"/>
                        </a:lnTo>
                        <a:cubicBezTo>
                          <a:pt x="705085" y="0"/>
                          <a:pt x="769279" y="28741"/>
                          <a:pt x="815746" y="75208"/>
                        </a:cubicBezTo>
                        <a:lnTo>
                          <a:pt x="862010" y="143827"/>
                        </a:lnTo>
                        <a:lnTo>
                          <a:pt x="903005" y="83024"/>
                        </a:lnTo>
                        <a:cubicBezTo>
                          <a:pt x="949472" y="36557"/>
                          <a:pt x="1013665" y="7816"/>
                          <a:pt x="1084571" y="7816"/>
                        </a:cubicBezTo>
                        <a:lnTo>
                          <a:pt x="2193349" y="7816"/>
                        </a:lnTo>
                        <a:cubicBezTo>
                          <a:pt x="2335161" y="7816"/>
                          <a:pt x="2450123" y="122778"/>
                          <a:pt x="2450123" y="264590"/>
                        </a:cubicBezTo>
                        <a:lnTo>
                          <a:pt x="2450123" y="407535"/>
                        </a:lnTo>
                        <a:cubicBezTo>
                          <a:pt x="2450123" y="549347"/>
                          <a:pt x="2335161" y="664309"/>
                          <a:pt x="2193349" y="664309"/>
                        </a:cubicBezTo>
                        <a:lnTo>
                          <a:pt x="1084571" y="664309"/>
                        </a:lnTo>
                        <a:cubicBezTo>
                          <a:pt x="1013665" y="664309"/>
                          <a:pt x="949472" y="635569"/>
                          <a:pt x="903005" y="589102"/>
                        </a:cubicBezTo>
                        <a:lnTo>
                          <a:pt x="856740" y="520483"/>
                        </a:lnTo>
                        <a:lnTo>
                          <a:pt x="815746" y="581286"/>
                        </a:lnTo>
                        <a:cubicBezTo>
                          <a:pt x="769279" y="627753"/>
                          <a:pt x="705085" y="656493"/>
                          <a:pt x="634179" y="656493"/>
                        </a:cubicBezTo>
                        <a:lnTo>
                          <a:pt x="256774" y="656493"/>
                        </a:lnTo>
                        <a:cubicBezTo>
                          <a:pt x="114962" y="656493"/>
                          <a:pt x="0" y="541531"/>
                          <a:pt x="0" y="399719"/>
                        </a:cubicBezTo>
                        <a:lnTo>
                          <a:pt x="0" y="256774"/>
                        </a:lnTo>
                        <a:cubicBezTo>
                          <a:pt x="0" y="114962"/>
                          <a:pt x="114962" y="0"/>
                          <a:pt x="25677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85A9A"/>
                      </a:gs>
                      <a:gs pos="100000">
                        <a:srgbClr val="F85C9B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3" name="Rectangle: Rounded Corners 92">
                    <a:extLst>
                      <a:ext uri="{FF2B5EF4-FFF2-40B4-BE49-F238E27FC236}">
                        <a16:creationId xmlns:a16="http://schemas.microsoft.com/office/drawing/2014/main" id="{4F5E7C31-637F-BD96-C5D0-71C273481B1D}"/>
                      </a:ext>
                    </a:extLst>
                  </p:cNvPr>
                  <p:cNvSpPr/>
                  <p:nvPr/>
                </p:nvSpPr>
                <p:spPr>
                  <a:xfrm>
                    <a:off x="722922" y="2659184"/>
                    <a:ext cx="734647" cy="746370"/>
                  </a:xfrm>
                  <a:prstGeom prst="roundRect">
                    <a:avLst>
                      <a:gd name="adj" fmla="val 2839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8" name="CuadroTexto 43">
                  <a:extLst>
                    <a:ext uri="{FF2B5EF4-FFF2-40B4-BE49-F238E27FC236}">
                      <a16:creationId xmlns:a16="http://schemas.microsoft.com/office/drawing/2014/main" id="{C99EF131-181D-D8B3-9877-3141A8E2920C}"/>
                    </a:ext>
                  </a:extLst>
                </p:cNvPr>
                <p:cNvSpPr txBox="1"/>
                <p:nvPr/>
              </p:nvSpPr>
              <p:spPr>
                <a:xfrm>
                  <a:off x="4556125" y="1060895"/>
                  <a:ext cx="1061990" cy="344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es-ES" sz="9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9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89" name="CuadroTexto 42">
                  <a:extLst>
                    <a:ext uri="{FF2B5EF4-FFF2-40B4-BE49-F238E27FC236}">
                      <a16:creationId xmlns:a16="http://schemas.microsoft.com/office/drawing/2014/main" id="{C6CC8A77-2345-D215-87B5-E403B2313246}"/>
                    </a:ext>
                  </a:extLst>
                </p:cNvPr>
                <p:cNvSpPr txBox="1"/>
                <p:nvPr/>
              </p:nvSpPr>
              <p:spPr>
                <a:xfrm>
                  <a:off x="4582783" y="1225584"/>
                  <a:ext cx="1050004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600"/>
                    </a:lnSpc>
                  </a:pPr>
                  <a:r>
                    <a:rPr lang="es-ES" sz="500" dirty="0">
                      <a:solidFill>
                        <a:schemeClr val="bg1"/>
                      </a:solidFill>
                      <a:latin typeface="Quicksand" pitchFamily="2" charset="0"/>
                    </a:rPr>
                    <a:t>SUBTÍTULO</a:t>
                  </a:r>
                </a:p>
              </p:txBody>
            </p:sp>
            <p:sp>
              <p:nvSpPr>
                <p:cNvPr id="90" name="CuadroTexto 42">
                  <a:extLst>
                    <a:ext uri="{FF2B5EF4-FFF2-40B4-BE49-F238E27FC236}">
                      <a16:creationId xmlns:a16="http://schemas.microsoft.com/office/drawing/2014/main" id="{C0812B0A-5595-7D06-CE6D-4F07F3588EE6}"/>
                    </a:ext>
                  </a:extLst>
                </p:cNvPr>
                <p:cNvSpPr txBox="1"/>
                <p:nvPr/>
              </p:nvSpPr>
              <p:spPr>
                <a:xfrm>
                  <a:off x="4580055" y="1343537"/>
                  <a:ext cx="1480372" cy="3567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3E0645C-9D01-DB11-7817-63FB8502F8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04255" y="1450149"/>
                <a:ext cx="1662014" cy="599067"/>
                <a:chOff x="3632944" y="934930"/>
                <a:chExt cx="2450123" cy="883138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FDDEBC29-003B-3C94-EBF5-2696137DCAC1}"/>
                    </a:ext>
                  </a:extLst>
                </p:cNvPr>
                <p:cNvGrpSpPr/>
                <p:nvPr/>
              </p:nvGrpSpPr>
              <p:grpSpPr>
                <a:xfrm>
                  <a:off x="3632944" y="934930"/>
                  <a:ext cx="2450123" cy="883138"/>
                  <a:chOff x="652585" y="2590800"/>
                  <a:chExt cx="2450123" cy="883138"/>
                </a:xfrm>
              </p:grpSpPr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3805527C-98EC-2151-2C2B-017FC2685931}"/>
                      </a:ext>
                    </a:extLst>
                  </p:cNvPr>
                  <p:cNvSpPr/>
                  <p:nvPr/>
                </p:nvSpPr>
                <p:spPr>
                  <a:xfrm>
                    <a:off x="652585" y="2590800"/>
                    <a:ext cx="2450123" cy="883138"/>
                  </a:xfrm>
                  <a:custGeom>
                    <a:avLst/>
                    <a:gdLst>
                      <a:gd name="connsiteX0" fmla="*/ 244144 w 2450123"/>
                      <a:gd name="connsiteY0" fmla="*/ 0 h 883138"/>
                      <a:gd name="connsiteX1" fmla="*/ 615547 w 2450123"/>
                      <a:gd name="connsiteY1" fmla="*/ 0 h 883138"/>
                      <a:gd name="connsiteX2" fmla="*/ 788183 w 2450123"/>
                      <a:gd name="connsiteY2" fmla="*/ 71508 h 883138"/>
                      <a:gd name="connsiteX3" fmla="*/ 833336 w 2450123"/>
                      <a:gd name="connsiteY3" fmla="*/ 138479 h 883138"/>
                      <a:gd name="connsiteX4" fmla="*/ 877174 w 2450123"/>
                      <a:gd name="connsiteY4" fmla="*/ 73458 h 883138"/>
                      <a:gd name="connsiteX5" fmla="*/ 1054518 w 2450123"/>
                      <a:gd name="connsiteY5" fmla="*/ 0 h 883138"/>
                      <a:gd name="connsiteX6" fmla="*/ 2199321 w 2450123"/>
                      <a:gd name="connsiteY6" fmla="*/ 0 h 883138"/>
                      <a:gd name="connsiteX7" fmla="*/ 2450123 w 2450123"/>
                      <a:gd name="connsiteY7" fmla="*/ 250802 h 883138"/>
                      <a:gd name="connsiteX8" fmla="*/ 2450123 w 2450123"/>
                      <a:gd name="connsiteY8" fmla="*/ 632336 h 883138"/>
                      <a:gd name="connsiteX9" fmla="*/ 2199321 w 2450123"/>
                      <a:gd name="connsiteY9" fmla="*/ 883138 h 883138"/>
                      <a:gd name="connsiteX10" fmla="*/ 1054518 w 2450123"/>
                      <a:gd name="connsiteY10" fmla="*/ 883138 h 883138"/>
                      <a:gd name="connsiteX11" fmla="*/ 877174 w 2450123"/>
                      <a:gd name="connsiteY11" fmla="*/ 809680 h 883138"/>
                      <a:gd name="connsiteX12" fmla="*/ 833336 w 2450123"/>
                      <a:gd name="connsiteY12" fmla="*/ 744659 h 883138"/>
                      <a:gd name="connsiteX13" fmla="*/ 788183 w 2450123"/>
                      <a:gd name="connsiteY13" fmla="*/ 811630 h 883138"/>
                      <a:gd name="connsiteX14" fmla="*/ 615547 w 2450123"/>
                      <a:gd name="connsiteY14" fmla="*/ 883138 h 883138"/>
                      <a:gd name="connsiteX15" fmla="*/ 244144 w 2450123"/>
                      <a:gd name="connsiteY15" fmla="*/ 883138 h 883138"/>
                      <a:gd name="connsiteX16" fmla="*/ 0 w 2450123"/>
                      <a:gd name="connsiteY16" fmla="*/ 638994 h 883138"/>
                      <a:gd name="connsiteX17" fmla="*/ 0 w 2450123"/>
                      <a:gd name="connsiteY17" fmla="*/ 244144 h 883138"/>
                      <a:gd name="connsiteX18" fmla="*/ 244144 w 2450123"/>
                      <a:gd name="connsiteY18" fmla="*/ 0 h 883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450123" h="883138">
                        <a:moveTo>
                          <a:pt x="244144" y="0"/>
                        </a:moveTo>
                        <a:lnTo>
                          <a:pt x="615547" y="0"/>
                        </a:lnTo>
                        <a:cubicBezTo>
                          <a:pt x="682966" y="0"/>
                          <a:pt x="744002" y="27327"/>
                          <a:pt x="788183" y="71508"/>
                        </a:cubicBezTo>
                        <a:lnTo>
                          <a:pt x="833336" y="138479"/>
                        </a:lnTo>
                        <a:lnTo>
                          <a:pt x="877174" y="73458"/>
                        </a:lnTo>
                        <a:cubicBezTo>
                          <a:pt x="922561" y="28072"/>
                          <a:pt x="985261" y="0"/>
                          <a:pt x="1054518" y="0"/>
                        </a:cubicBezTo>
                        <a:lnTo>
                          <a:pt x="2199321" y="0"/>
                        </a:lnTo>
                        <a:cubicBezTo>
                          <a:pt x="2337835" y="0"/>
                          <a:pt x="2450123" y="112288"/>
                          <a:pt x="2450123" y="250802"/>
                        </a:cubicBezTo>
                        <a:lnTo>
                          <a:pt x="2450123" y="632336"/>
                        </a:lnTo>
                        <a:cubicBezTo>
                          <a:pt x="2450123" y="770850"/>
                          <a:pt x="2337835" y="883138"/>
                          <a:pt x="2199321" y="883138"/>
                        </a:cubicBezTo>
                        <a:lnTo>
                          <a:pt x="1054518" y="883138"/>
                        </a:lnTo>
                        <a:cubicBezTo>
                          <a:pt x="985261" y="883138"/>
                          <a:pt x="922561" y="855066"/>
                          <a:pt x="877174" y="809680"/>
                        </a:cubicBezTo>
                        <a:lnTo>
                          <a:pt x="833336" y="744659"/>
                        </a:lnTo>
                        <a:lnTo>
                          <a:pt x="788183" y="811630"/>
                        </a:lnTo>
                        <a:cubicBezTo>
                          <a:pt x="744002" y="855811"/>
                          <a:pt x="682966" y="883138"/>
                          <a:pt x="615547" y="883138"/>
                        </a:cubicBezTo>
                        <a:lnTo>
                          <a:pt x="244144" y="883138"/>
                        </a:lnTo>
                        <a:cubicBezTo>
                          <a:pt x="109307" y="883138"/>
                          <a:pt x="0" y="773831"/>
                          <a:pt x="0" y="638994"/>
                        </a:cubicBezTo>
                        <a:lnTo>
                          <a:pt x="0" y="244144"/>
                        </a:lnTo>
                        <a:cubicBezTo>
                          <a:pt x="0" y="109307"/>
                          <a:pt x="109307" y="0"/>
                          <a:pt x="24414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C76BA"/>
                      </a:gs>
                      <a:gs pos="100000">
                        <a:srgbClr val="F8396C"/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7698BACB-EB0C-DB1D-5B76-5E008052D412}"/>
                      </a:ext>
                    </a:extLst>
                  </p:cNvPr>
                  <p:cNvSpPr/>
                  <p:nvPr/>
                </p:nvSpPr>
                <p:spPr>
                  <a:xfrm>
                    <a:off x="652585" y="2704122"/>
                    <a:ext cx="2450123" cy="664309"/>
                  </a:xfrm>
                  <a:custGeom>
                    <a:avLst/>
                    <a:gdLst>
                      <a:gd name="connsiteX0" fmla="*/ 256774 w 2450123"/>
                      <a:gd name="connsiteY0" fmla="*/ 0 h 664309"/>
                      <a:gd name="connsiteX1" fmla="*/ 634179 w 2450123"/>
                      <a:gd name="connsiteY1" fmla="*/ 0 h 664309"/>
                      <a:gd name="connsiteX2" fmla="*/ 815746 w 2450123"/>
                      <a:gd name="connsiteY2" fmla="*/ 75208 h 664309"/>
                      <a:gd name="connsiteX3" fmla="*/ 862010 w 2450123"/>
                      <a:gd name="connsiteY3" fmla="*/ 143827 h 664309"/>
                      <a:gd name="connsiteX4" fmla="*/ 903005 w 2450123"/>
                      <a:gd name="connsiteY4" fmla="*/ 83024 h 664309"/>
                      <a:gd name="connsiteX5" fmla="*/ 1084571 w 2450123"/>
                      <a:gd name="connsiteY5" fmla="*/ 7816 h 664309"/>
                      <a:gd name="connsiteX6" fmla="*/ 2193349 w 2450123"/>
                      <a:gd name="connsiteY6" fmla="*/ 7816 h 664309"/>
                      <a:gd name="connsiteX7" fmla="*/ 2450123 w 2450123"/>
                      <a:gd name="connsiteY7" fmla="*/ 264590 h 664309"/>
                      <a:gd name="connsiteX8" fmla="*/ 2450123 w 2450123"/>
                      <a:gd name="connsiteY8" fmla="*/ 407535 h 664309"/>
                      <a:gd name="connsiteX9" fmla="*/ 2193349 w 2450123"/>
                      <a:gd name="connsiteY9" fmla="*/ 664309 h 664309"/>
                      <a:gd name="connsiteX10" fmla="*/ 1084571 w 2450123"/>
                      <a:gd name="connsiteY10" fmla="*/ 664309 h 664309"/>
                      <a:gd name="connsiteX11" fmla="*/ 903005 w 2450123"/>
                      <a:gd name="connsiteY11" fmla="*/ 589102 h 664309"/>
                      <a:gd name="connsiteX12" fmla="*/ 856740 w 2450123"/>
                      <a:gd name="connsiteY12" fmla="*/ 520483 h 664309"/>
                      <a:gd name="connsiteX13" fmla="*/ 815746 w 2450123"/>
                      <a:gd name="connsiteY13" fmla="*/ 581286 h 664309"/>
                      <a:gd name="connsiteX14" fmla="*/ 634179 w 2450123"/>
                      <a:gd name="connsiteY14" fmla="*/ 656493 h 664309"/>
                      <a:gd name="connsiteX15" fmla="*/ 256774 w 2450123"/>
                      <a:gd name="connsiteY15" fmla="*/ 656493 h 664309"/>
                      <a:gd name="connsiteX16" fmla="*/ 0 w 2450123"/>
                      <a:gd name="connsiteY16" fmla="*/ 399719 h 664309"/>
                      <a:gd name="connsiteX17" fmla="*/ 0 w 2450123"/>
                      <a:gd name="connsiteY17" fmla="*/ 256774 h 664309"/>
                      <a:gd name="connsiteX18" fmla="*/ 256774 w 2450123"/>
                      <a:gd name="connsiteY18" fmla="*/ 0 h 66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450123" h="664309">
                        <a:moveTo>
                          <a:pt x="256774" y="0"/>
                        </a:moveTo>
                        <a:lnTo>
                          <a:pt x="634179" y="0"/>
                        </a:lnTo>
                        <a:cubicBezTo>
                          <a:pt x="705085" y="0"/>
                          <a:pt x="769279" y="28741"/>
                          <a:pt x="815746" y="75208"/>
                        </a:cubicBezTo>
                        <a:lnTo>
                          <a:pt x="862010" y="143827"/>
                        </a:lnTo>
                        <a:lnTo>
                          <a:pt x="903005" y="83024"/>
                        </a:lnTo>
                        <a:cubicBezTo>
                          <a:pt x="949472" y="36557"/>
                          <a:pt x="1013665" y="7816"/>
                          <a:pt x="1084571" y="7816"/>
                        </a:cubicBezTo>
                        <a:lnTo>
                          <a:pt x="2193349" y="7816"/>
                        </a:lnTo>
                        <a:cubicBezTo>
                          <a:pt x="2335161" y="7816"/>
                          <a:pt x="2450123" y="122778"/>
                          <a:pt x="2450123" y="264590"/>
                        </a:cubicBezTo>
                        <a:lnTo>
                          <a:pt x="2450123" y="407535"/>
                        </a:lnTo>
                        <a:cubicBezTo>
                          <a:pt x="2450123" y="549347"/>
                          <a:pt x="2335161" y="664309"/>
                          <a:pt x="2193349" y="664309"/>
                        </a:cubicBezTo>
                        <a:lnTo>
                          <a:pt x="1084571" y="664309"/>
                        </a:lnTo>
                        <a:cubicBezTo>
                          <a:pt x="1013665" y="664309"/>
                          <a:pt x="949472" y="635569"/>
                          <a:pt x="903005" y="589102"/>
                        </a:cubicBezTo>
                        <a:lnTo>
                          <a:pt x="856740" y="520483"/>
                        </a:lnTo>
                        <a:lnTo>
                          <a:pt x="815746" y="581286"/>
                        </a:lnTo>
                        <a:cubicBezTo>
                          <a:pt x="769279" y="627753"/>
                          <a:pt x="705085" y="656493"/>
                          <a:pt x="634179" y="656493"/>
                        </a:cubicBezTo>
                        <a:lnTo>
                          <a:pt x="256774" y="656493"/>
                        </a:lnTo>
                        <a:cubicBezTo>
                          <a:pt x="114962" y="656493"/>
                          <a:pt x="0" y="541531"/>
                          <a:pt x="0" y="399719"/>
                        </a:cubicBezTo>
                        <a:lnTo>
                          <a:pt x="0" y="256774"/>
                        </a:lnTo>
                        <a:cubicBezTo>
                          <a:pt x="0" y="114962"/>
                          <a:pt x="114962" y="0"/>
                          <a:pt x="25677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85A9A"/>
                      </a:gs>
                      <a:gs pos="100000">
                        <a:srgbClr val="F85C9B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: Rounded Corners 85">
                    <a:extLst>
                      <a:ext uri="{FF2B5EF4-FFF2-40B4-BE49-F238E27FC236}">
                        <a16:creationId xmlns:a16="http://schemas.microsoft.com/office/drawing/2014/main" id="{82EA1CDE-6B87-3F3B-D62C-565739974AF1}"/>
                      </a:ext>
                    </a:extLst>
                  </p:cNvPr>
                  <p:cNvSpPr/>
                  <p:nvPr/>
                </p:nvSpPr>
                <p:spPr>
                  <a:xfrm>
                    <a:off x="722922" y="2659184"/>
                    <a:ext cx="734647" cy="746370"/>
                  </a:xfrm>
                  <a:prstGeom prst="roundRect">
                    <a:avLst>
                      <a:gd name="adj" fmla="val 2839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1" name="CuadroTexto 43">
                  <a:extLst>
                    <a:ext uri="{FF2B5EF4-FFF2-40B4-BE49-F238E27FC236}">
                      <a16:creationId xmlns:a16="http://schemas.microsoft.com/office/drawing/2014/main" id="{7C5B6E01-6848-4D81-26D6-AB6A3C19FC64}"/>
                    </a:ext>
                  </a:extLst>
                </p:cNvPr>
                <p:cNvSpPr txBox="1"/>
                <p:nvPr/>
              </p:nvSpPr>
              <p:spPr>
                <a:xfrm>
                  <a:off x="4556125" y="1060895"/>
                  <a:ext cx="1061990" cy="344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es-ES" sz="9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9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82" name="CuadroTexto 42">
                  <a:extLst>
                    <a:ext uri="{FF2B5EF4-FFF2-40B4-BE49-F238E27FC236}">
                      <a16:creationId xmlns:a16="http://schemas.microsoft.com/office/drawing/2014/main" id="{052BDC61-79FD-4D7E-5F5C-B0864DB822BD}"/>
                    </a:ext>
                  </a:extLst>
                </p:cNvPr>
                <p:cNvSpPr txBox="1"/>
                <p:nvPr/>
              </p:nvSpPr>
              <p:spPr>
                <a:xfrm>
                  <a:off x="4582783" y="1225584"/>
                  <a:ext cx="1050004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600"/>
                    </a:lnSpc>
                  </a:pPr>
                  <a:r>
                    <a:rPr lang="es-ES" sz="500" dirty="0">
                      <a:solidFill>
                        <a:schemeClr val="bg1"/>
                      </a:solidFill>
                      <a:latin typeface="Quicksand" pitchFamily="2" charset="0"/>
                    </a:rPr>
                    <a:t>SUBTÍTULO</a:t>
                  </a:r>
                </a:p>
              </p:txBody>
            </p:sp>
            <p:sp>
              <p:nvSpPr>
                <p:cNvPr id="83" name="CuadroTexto 42">
                  <a:extLst>
                    <a:ext uri="{FF2B5EF4-FFF2-40B4-BE49-F238E27FC236}">
                      <a16:creationId xmlns:a16="http://schemas.microsoft.com/office/drawing/2014/main" id="{0091976B-1BDD-6591-B8D4-6F123E514EAA}"/>
                    </a:ext>
                  </a:extLst>
                </p:cNvPr>
                <p:cNvSpPr txBox="1"/>
                <p:nvPr/>
              </p:nvSpPr>
              <p:spPr>
                <a:xfrm>
                  <a:off x="4580055" y="1343537"/>
                  <a:ext cx="1480372" cy="3567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>
                    <a:lnSpc>
                      <a:spcPts val="400"/>
                    </a:lnSpc>
                  </a:pPr>
                  <a:r>
                    <a:rPr lang="es-ES" sz="3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</TotalTime>
  <Words>236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LEMON MILK Bold</vt:lpstr>
      <vt:lpstr>Calibri Light</vt:lpstr>
      <vt:lpstr>Calibri</vt:lpstr>
      <vt:lpstr>LEMON MILK Light</vt:lpstr>
      <vt:lpstr>Quicksand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38</cp:revision>
  <dcterms:created xsi:type="dcterms:W3CDTF">2020-11-09T05:08:51Z</dcterms:created>
  <dcterms:modified xsi:type="dcterms:W3CDTF">2022-08-30T00:09:55Z</dcterms:modified>
</cp:coreProperties>
</file>