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</p:sldIdLst>
  <p:sldSz cx="9112250" cy="6073775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LEMON MILK Bold" panose="00000800000000000000" pitchFamily="50" charset="0"/>
      <p:bold r:id="rId9"/>
    </p:embeddedFont>
    <p:embeddedFont>
      <p:font typeface="LEMON MILK Light" panose="00000400000000000000" pitchFamily="50" charset="0"/>
      <p:regular r:id="rId10"/>
    </p:embeddedFont>
    <p:embeddedFont>
      <p:font typeface="Quicksand" panose="02070303000000060000" pitchFamily="18" charset="0"/>
      <p:regular r:id="rId11"/>
      <p:bold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C9CE"/>
    <a:srgbClr val="7C838A"/>
    <a:srgbClr val="EF1733"/>
    <a:srgbClr val="86063A"/>
    <a:srgbClr val="C24BC0"/>
    <a:srgbClr val="63289F"/>
    <a:srgbClr val="72E0FC"/>
    <a:srgbClr val="2C81FA"/>
    <a:srgbClr val="F48819"/>
    <a:srgbClr val="DD2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80" d="100"/>
          <a:sy n="80" d="100"/>
        </p:scale>
        <p:origin x="354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419" y="994018"/>
            <a:ext cx="7745413" cy="2114574"/>
          </a:xfrm>
        </p:spPr>
        <p:txBody>
          <a:bodyPr anchor="b"/>
          <a:lstStyle>
            <a:lvl1pPr algn="ctr">
              <a:defRPr sz="53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9031" y="3190138"/>
            <a:ext cx="6834188" cy="1466423"/>
          </a:xfrm>
        </p:spPr>
        <p:txBody>
          <a:bodyPr/>
          <a:lstStyle>
            <a:lvl1pPr marL="0" indent="0" algn="ctr">
              <a:buNone/>
              <a:defRPr sz="2125"/>
            </a:lvl1pPr>
            <a:lvl2pPr marL="404896" indent="0" algn="ctr">
              <a:buNone/>
              <a:defRPr sz="1771"/>
            </a:lvl2pPr>
            <a:lvl3pPr marL="809793" indent="0" algn="ctr">
              <a:buNone/>
              <a:defRPr sz="1594"/>
            </a:lvl3pPr>
            <a:lvl4pPr marL="1214689" indent="0" algn="ctr">
              <a:buNone/>
              <a:defRPr sz="1417"/>
            </a:lvl4pPr>
            <a:lvl5pPr marL="1619585" indent="0" algn="ctr">
              <a:buNone/>
              <a:defRPr sz="1417"/>
            </a:lvl5pPr>
            <a:lvl6pPr marL="2024482" indent="0" algn="ctr">
              <a:buNone/>
              <a:defRPr sz="1417"/>
            </a:lvl6pPr>
            <a:lvl7pPr marL="2429378" indent="0" algn="ctr">
              <a:buNone/>
              <a:defRPr sz="1417"/>
            </a:lvl7pPr>
            <a:lvl8pPr marL="2834274" indent="0" algn="ctr">
              <a:buNone/>
              <a:defRPr sz="1417"/>
            </a:lvl8pPr>
            <a:lvl9pPr marL="3239171" indent="0" algn="ctr">
              <a:buNone/>
              <a:defRPr sz="1417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9332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6704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0954" y="323372"/>
            <a:ext cx="1964829" cy="5147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6467" y="323372"/>
            <a:ext cx="5780584" cy="51472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5877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747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22" y="1514228"/>
            <a:ext cx="7859316" cy="2526521"/>
          </a:xfrm>
        </p:spPr>
        <p:txBody>
          <a:bodyPr anchor="b"/>
          <a:lstStyle>
            <a:lvl1pPr>
              <a:defRPr sz="53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722" y="4064651"/>
            <a:ext cx="7859316" cy="1328638"/>
          </a:xfrm>
        </p:spPr>
        <p:txBody>
          <a:bodyPr/>
          <a:lstStyle>
            <a:lvl1pPr marL="0" indent="0">
              <a:buNone/>
              <a:defRPr sz="2125">
                <a:solidFill>
                  <a:schemeClr val="tx1"/>
                </a:solidFill>
              </a:defRPr>
            </a:lvl1pPr>
            <a:lvl2pPr marL="404896" indent="0">
              <a:buNone/>
              <a:defRPr sz="1771">
                <a:solidFill>
                  <a:schemeClr val="tx1">
                    <a:tint val="75000"/>
                  </a:schemeClr>
                </a:solidFill>
              </a:defRPr>
            </a:lvl2pPr>
            <a:lvl3pPr marL="809793" indent="0">
              <a:buNone/>
              <a:defRPr sz="1594">
                <a:solidFill>
                  <a:schemeClr val="tx1">
                    <a:tint val="75000"/>
                  </a:schemeClr>
                </a:solidFill>
              </a:defRPr>
            </a:lvl3pPr>
            <a:lvl4pPr marL="1214689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4pPr>
            <a:lvl5pPr marL="1619585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5pPr>
            <a:lvl6pPr marL="2024482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6pPr>
            <a:lvl7pPr marL="2429378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7pPr>
            <a:lvl8pPr marL="283427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8pPr>
            <a:lvl9pPr marL="3239171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4945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467" y="1616862"/>
            <a:ext cx="3872706" cy="385375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3077" y="1616862"/>
            <a:ext cx="3872706" cy="385375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2611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323374"/>
            <a:ext cx="7859316" cy="117398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655" y="1488919"/>
            <a:ext cx="3854908" cy="729696"/>
          </a:xfrm>
        </p:spPr>
        <p:txBody>
          <a:bodyPr anchor="b"/>
          <a:lstStyle>
            <a:lvl1pPr marL="0" indent="0">
              <a:buNone/>
              <a:defRPr sz="2125" b="1"/>
            </a:lvl1pPr>
            <a:lvl2pPr marL="404896" indent="0">
              <a:buNone/>
              <a:defRPr sz="1771" b="1"/>
            </a:lvl2pPr>
            <a:lvl3pPr marL="809793" indent="0">
              <a:buNone/>
              <a:defRPr sz="1594" b="1"/>
            </a:lvl3pPr>
            <a:lvl4pPr marL="1214689" indent="0">
              <a:buNone/>
              <a:defRPr sz="1417" b="1"/>
            </a:lvl4pPr>
            <a:lvl5pPr marL="1619585" indent="0">
              <a:buNone/>
              <a:defRPr sz="1417" b="1"/>
            </a:lvl5pPr>
            <a:lvl6pPr marL="2024482" indent="0">
              <a:buNone/>
              <a:defRPr sz="1417" b="1"/>
            </a:lvl6pPr>
            <a:lvl7pPr marL="2429378" indent="0">
              <a:buNone/>
              <a:defRPr sz="1417" b="1"/>
            </a:lvl7pPr>
            <a:lvl8pPr marL="2834274" indent="0">
              <a:buNone/>
              <a:defRPr sz="1417" b="1"/>
            </a:lvl8pPr>
            <a:lvl9pPr marL="3239171" indent="0">
              <a:buNone/>
              <a:defRPr sz="141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655" y="2218615"/>
            <a:ext cx="3854908" cy="32632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3077" y="1488919"/>
            <a:ext cx="3873893" cy="729696"/>
          </a:xfrm>
        </p:spPr>
        <p:txBody>
          <a:bodyPr anchor="b"/>
          <a:lstStyle>
            <a:lvl1pPr marL="0" indent="0">
              <a:buNone/>
              <a:defRPr sz="2125" b="1"/>
            </a:lvl1pPr>
            <a:lvl2pPr marL="404896" indent="0">
              <a:buNone/>
              <a:defRPr sz="1771" b="1"/>
            </a:lvl2pPr>
            <a:lvl3pPr marL="809793" indent="0">
              <a:buNone/>
              <a:defRPr sz="1594" b="1"/>
            </a:lvl3pPr>
            <a:lvl4pPr marL="1214689" indent="0">
              <a:buNone/>
              <a:defRPr sz="1417" b="1"/>
            </a:lvl4pPr>
            <a:lvl5pPr marL="1619585" indent="0">
              <a:buNone/>
              <a:defRPr sz="1417" b="1"/>
            </a:lvl5pPr>
            <a:lvl6pPr marL="2024482" indent="0">
              <a:buNone/>
              <a:defRPr sz="1417" b="1"/>
            </a:lvl6pPr>
            <a:lvl7pPr marL="2429378" indent="0">
              <a:buNone/>
              <a:defRPr sz="1417" b="1"/>
            </a:lvl7pPr>
            <a:lvl8pPr marL="2834274" indent="0">
              <a:buNone/>
              <a:defRPr sz="1417" b="1"/>
            </a:lvl8pPr>
            <a:lvl9pPr marL="3239171" indent="0">
              <a:buNone/>
              <a:defRPr sz="141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3077" y="2218615"/>
            <a:ext cx="3873893" cy="32632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361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782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050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404918"/>
            <a:ext cx="2938938" cy="1417214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893" y="874512"/>
            <a:ext cx="4613077" cy="4316317"/>
          </a:xfrm>
        </p:spPr>
        <p:txBody>
          <a:bodyPr/>
          <a:lstStyle>
            <a:lvl1pPr>
              <a:defRPr sz="2834"/>
            </a:lvl1pPr>
            <a:lvl2pPr>
              <a:defRPr sz="2480"/>
            </a:lvl2pPr>
            <a:lvl3pPr>
              <a:defRPr sz="2125"/>
            </a:lvl3pPr>
            <a:lvl4pPr>
              <a:defRPr sz="1771"/>
            </a:lvl4pPr>
            <a:lvl5pPr>
              <a:defRPr sz="1771"/>
            </a:lvl5pPr>
            <a:lvl6pPr>
              <a:defRPr sz="1771"/>
            </a:lvl6pPr>
            <a:lvl7pPr>
              <a:defRPr sz="1771"/>
            </a:lvl7pPr>
            <a:lvl8pPr>
              <a:defRPr sz="1771"/>
            </a:lvl8pPr>
            <a:lvl9pPr>
              <a:defRPr sz="177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654" y="1822132"/>
            <a:ext cx="2938938" cy="3375726"/>
          </a:xfrm>
        </p:spPr>
        <p:txBody>
          <a:bodyPr/>
          <a:lstStyle>
            <a:lvl1pPr marL="0" indent="0">
              <a:buNone/>
              <a:defRPr sz="1417"/>
            </a:lvl1pPr>
            <a:lvl2pPr marL="404896" indent="0">
              <a:buNone/>
              <a:defRPr sz="1240"/>
            </a:lvl2pPr>
            <a:lvl3pPr marL="809793" indent="0">
              <a:buNone/>
              <a:defRPr sz="1063"/>
            </a:lvl3pPr>
            <a:lvl4pPr marL="1214689" indent="0">
              <a:buNone/>
              <a:defRPr sz="886"/>
            </a:lvl4pPr>
            <a:lvl5pPr marL="1619585" indent="0">
              <a:buNone/>
              <a:defRPr sz="886"/>
            </a:lvl5pPr>
            <a:lvl6pPr marL="2024482" indent="0">
              <a:buNone/>
              <a:defRPr sz="886"/>
            </a:lvl6pPr>
            <a:lvl7pPr marL="2429378" indent="0">
              <a:buNone/>
              <a:defRPr sz="886"/>
            </a:lvl7pPr>
            <a:lvl8pPr marL="2834274" indent="0">
              <a:buNone/>
              <a:defRPr sz="886"/>
            </a:lvl8pPr>
            <a:lvl9pPr marL="3239171" indent="0">
              <a:buNone/>
              <a:defRPr sz="88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738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404918"/>
            <a:ext cx="2938938" cy="1417214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73893" y="874512"/>
            <a:ext cx="4613077" cy="4316317"/>
          </a:xfrm>
        </p:spPr>
        <p:txBody>
          <a:bodyPr anchor="t"/>
          <a:lstStyle>
            <a:lvl1pPr marL="0" indent="0">
              <a:buNone/>
              <a:defRPr sz="2834"/>
            </a:lvl1pPr>
            <a:lvl2pPr marL="404896" indent="0">
              <a:buNone/>
              <a:defRPr sz="2480"/>
            </a:lvl2pPr>
            <a:lvl3pPr marL="809793" indent="0">
              <a:buNone/>
              <a:defRPr sz="2125"/>
            </a:lvl3pPr>
            <a:lvl4pPr marL="1214689" indent="0">
              <a:buNone/>
              <a:defRPr sz="1771"/>
            </a:lvl4pPr>
            <a:lvl5pPr marL="1619585" indent="0">
              <a:buNone/>
              <a:defRPr sz="1771"/>
            </a:lvl5pPr>
            <a:lvl6pPr marL="2024482" indent="0">
              <a:buNone/>
              <a:defRPr sz="1771"/>
            </a:lvl6pPr>
            <a:lvl7pPr marL="2429378" indent="0">
              <a:buNone/>
              <a:defRPr sz="1771"/>
            </a:lvl7pPr>
            <a:lvl8pPr marL="2834274" indent="0">
              <a:buNone/>
              <a:defRPr sz="1771"/>
            </a:lvl8pPr>
            <a:lvl9pPr marL="3239171" indent="0">
              <a:buNone/>
              <a:defRPr sz="1771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654" y="1822132"/>
            <a:ext cx="2938938" cy="3375726"/>
          </a:xfrm>
        </p:spPr>
        <p:txBody>
          <a:bodyPr/>
          <a:lstStyle>
            <a:lvl1pPr marL="0" indent="0">
              <a:buNone/>
              <a:defRPr sz="1417"/>
            </a:lvl1pPr>
            <a:lvl2pPr marL="404896" indent="0">
              <a:buNone/>
              <a:defRPr sz="1240"/>
            </a:lvl2pPr>
            <a:lvl3pPr marL="809793" indent="0">
              <a:buNone/>
              <a:defRPr sz="1063"/>
            </a:lvl3pPr>
            <a:lvl4pPr marL="1214689" indent="0">
              <a:buNone/>
              <a:defRPr sz="886"/>
            </a:lvl4pPr>
            <a:lvl5pPr marL="1619585" indent="0">
              <a:buNone/>
              <a:defRPr sz="886"/>
            </a:lvl5pPr>
            <a:lvl6pPr marL="2024482" indent="0">
              <a:buNone/>
              <a:defRPr sz="886"/>
            </a:lvl6pPr>
            <a:lvl7pPr marL="2429378" indent="0">
              <a:buNone/>
              <a:defRPr sz="886"/>
            </a:lvl7pPr>
            <a:lvl8pPr marL="2834274" indent="0">
              <a:buNone/>
              <a:defRPr sz="886"/>
            </a:lvl8pPr>
            <a:lvl9pPr marL="3239171" indent="0">
              <a:buNone/>
              <a:defRPr sz="88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4585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6467" y="323374"/>
            <a:ext cx="7859316" cy="1173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467" y="1616862"/>
            <a:ext cx="7859316" cy="3853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6467" y="5629491"/>
            <a:ext cx="2050256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8433" y="5629491"/>
            <a:ext cx="3075384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35527" y="5629491"/>
            <a:ext cx="2050256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825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09793" rtl="0" eaLnBrk="1" latinLnBrk="0" hangingPunct="1">
        <a:lnSpc>
          <a:spcPct val="90000"/>
        </a:lnSpc>
        <a:spcBef>
          <a:spcPct val="0"/>
        </a:spcBef>
        <a:buNone/>
        <a:defRPr sz="38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448" indent="-202448" algn="l" defTabSz="809793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07344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5" kern="1200">
          <a:solidFill>
            <a:schemeClr val="tx1"/>
          </a:solidFill>
          <a:latin typeface="+mn-lt"/>
          <a:ea typeface="+mn-ea"/>
          <a:cs typeface="+mn-cs"/>
        </a:defRPr>
      </a:lvl2pPr>
      <a:lvl3pPr marL="1012241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1" kern="1200">
          <a:solidFill>
            <a:schemeClr val="tx1"/>
          </a:solidFill>
          <a:latin typeface="+mn-lt"/>
          <a:ea typeface="+mn-ea"/>
          <a:cs typeface="+mn-cs"/>
        </a:defRPr>
      </a:lvl3pPr>
      <a:lvl4pPr marL="1417137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822033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226930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631826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3036722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441619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1pPr>
      <a:lvl2pPr marL="404896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2pPr>
      <a:lvl3pPr marL="809793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3pPr>
      <a:lvl4pPr marL="1214689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619585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024482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429378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2834274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239171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roup 236">
            <a:extLst>
              <a:ext uri="{FF2B5EF4-FFF2-40B4-BE49-F238E27FC236}">
                <a16:creationId xmlns:a16="http://schemas.microsoft.com/office/drawing/2014/main" id="{C062130F-A5AF-E314-A307-AA858669880E}"/>
              </a:ext>
            </a:extLst>
          </p:cNvPr>
          <p:cNvGrpSpPr/>
          <p:nvPr/>
        </p:nvGrpSpPr>
        <p:grpSpPr>
          <a:xfrm>
            <a:off x="462827" y="448055"/>
            <a:ext cx="8186596" cy="5177663"/>
            <a:chOff x="394529" y="299580"/>
            <a:chExt cx="8186596" cy="517766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8D82E5D-7DF5-7EAD-5D55-8186F057DADE}"/>
                </a:ext>
              </a:extLst>
            </p:cNvPr>
            <p:cNvGrpSpPr/>
            <p:nvPr/>
          </p:nvGrpSpPr>
          <p:grpSpPr>
            <a:xfrm>
              <a:off x="394529" y="2263140"/>
              <a:ext cx="1331837" cy="1048294"/>
              <a:chOff x="394529" y="2263140"/>
              <a:chExt cx="1331837" cy="1048294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49A7623-7AD6-E106-7C42-ADCBD6541AEC}"/>
                  </a:ext>
                </a:extLst>
              </p:cNvPr>
              <p:cNvSpPr/>
              <p:nvPr/>
            </p:nvSpPr>
            <p:spPr>
              <a:xfrm>
                <a:off x="528735" y="2263140"/>
                <a:ext cx="1068199" cy="218802"/>
              </a:xfrm>
              <a:prstGeom prst="rect">
                <a:avLst/>
              </a:prstGeom>
              <a:gradFill flip="none" rotWithShape="1">
                <a:gsLst>
                  <a:gs pos="0">
                    <a:srgbClr val="EF1732"/>
                  </a:gs>
                  <a:gs pos="100000">
                    <a:srgbClr val="86063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308FD924-D2FE-F6A1-1466-5983F5FEE12E}"/>
                  </a:ext>
                </a:extLst>
              </p:cNvPr>
              <p:cNvSpPr/>
              <p:nvPr/>
            </p:nvSpPr>
            <p:spPr>
              <a:xfrm>
                <a:off x="394529" y="3112956"/>
                <a:ext cx="1331837" cy="198477"/>
              </a:xfrm>
              <a:custGeom>
                <a:avLst/>
                <a:gdLst>
                  <a:gd name="connsiteX0" fmla="*/ 83138 w 1331837"/>
                  <a:gd name="connsiteY0" fmla="*/ 0 h 198477"/>
                  <a:gd name="connsiteX1" fmla="*/ 444448 w 1331837"/>
                  <a:gd name="connsiteY1" fmla="*/ 0 h 198477"/>
                  <a:gd name="connsiteX2" fmla="*/ 887389 w 1331837"/>
                  <a:gd name="connsiteY2" fmla="*/ 0 h 198477"/>
                  <a:gd name="connsiteX3" fmla="*/ 1248699 w 1331837"/>
                  <a:gd name="connsiteY3" fmla="*/ 0 h 198477"/>
                  <a:gd name="connsiteX4" fmla="*/ 1331837 w 1331837"/>
                  <a:gd name="connsiteY4" fmla="*/ 99239 h 198477"/>
                  <a:gd name="connsiteX5" fmla="*/ 1248699 w 1331837"/>
                  <a:gd name="connsiteY5" fmla="*/ 198477 h 198477"/>
                  <a:gd name="connsiteX6" fmla="*/ 887389 w 1331837"/>
                  <a:gd name="connsiteY6" fmla="*/ 198477 h 198477"/>
                  <a:gd name="connsiteX7" fmla="*/ 444448 w 1331837"/>
                  <a:gd name="connsiteY7" fmla="*/ 198477 h 198477"/>
                  <a:gd name="connsiteX8" fmla="*/ 83138 w 1331837"/>
                  <a:gd name="connsiteY8" fmla="*/ 198477 h 198477"/>
                  <a:gd name="connsiteX9" fmla="*/ 0 w 1331837"/>
                  <a:gd name="connsiteY9" fmla="*/ 99239 h 198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1837" h="198477">
                    <a:moveTo>
                      <a:pt x="83138" y="0"/>
                    </a:moveTo>
                    <a:lnTo>
                      <a:pt x="444448" y="0"/>
                    </a:lnTo>
                    <a:lnTo>
                      <a:pt x="887389" y="0"/>
                    </a:lnTo>
                    <a:lnTo>
                      <a:pt x="1248699" y="0"/>
                    </a:lnTo>
                    <a:lnTo>
                      <a:pt x="1331837" y="99239"/>
                    </a:lnTo>
                    <a:lnTo>
                      <a:pt x="1248699" y="198477"/>
                    </a:lnTo>
                    <a:lnTo>
                      <a:pt x="887389" y="198477"/>
                    </a:lnTo>
                    <a:lnTo>
                      <a:pt x="444448" y="198477"/>
                    </a:lnTo>
                    <a:lnTo>
                      <a:pt x="83138" y="198477"/>
                    </a:lnTo>
                    <a:lnTo>
                      <a:pt x="0" y="9923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EF1732"/>
                  </a:gs>
                  <a:gs pos="100000">
                    <a:srgbClr val="86063A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0A3A9F2-B97C-5BAD-2456-88A2E28EEFCE}"/>
                  </a:ext>
                </a:extLst>
              </p:cNvPr>
              <p:cNvSpPr/>
              <p:nvPr/>
            </p:nvSpPr>
            <p:spPr>
              <a:xfrm>
                <a:off x="687051" y="2588777"/>
                <a:ext cx="754503" cy="433642"/>
              </a:xfrm>
              <a:prstGeom prst="rect">
                <a:avLst/>
              </a:prstGeom>
              <a:gradFill flip="none" rotWithShape="1">
                <a:gsLst>
                  <a:gs pos="0">
                    <a:srgbClr val="EF1732"/>
                  </a:gs>
                  <a:gs pos="100000">
                    <a:srgbClr val="86063A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A30F42F1-9A60-779A-128B-854ED74723DC}"/>
                  </a:ext>
                </a:extLst>
              </p:cNvPr>
              <p:cNvSpPr/>
              <p:nvPr/>
            </p:nvSpPr>
            <p:spPr>
              <a:xfrm>
                <a:off x="528735" y="3131820"/>
                <a:ext cx="1064934" cy="179614"/>
              </a:xfrm>
              <a:custGeom>
                <a:avLst/>
                <a:gdLst>
                  <a:gd name="connsiteX0" fmla="*/ 57150 w 1064934"/>
                  <a:gd name="connsiteY0" fmla="*/ 0 h 179614"/>
                  <a:gd name="connsiteX1" fmla="*/ 444448 w 1064934"/>
                  <a:gd name="connsiteY1" fmla="*/ 0 h 179614"/>
                  <a:gd name="connsiteX2" fmla="*/ 620486 w 1064934"/>
                  <a:gd name="connsiteY2" fmla="*/ 0 h 179614"/>
                  <a:gd name="connsiteX3" fmla="*/ 1007784 w 1064934"/>
                  <a:gd name="connsiteY3" fmla="*/ 0 h 179614"/>
                  <a:gd name="connsiteX4" fmla="*/ 1064934 w 1064934"/>
                  <a:gd name="connsiteY4" fmla="*/ 89807 h 179614"/>
                  <a:gd name="connsiteX5" fmla="*/ 1007784 w 1064934"/>
                  <a:gd name="connsiteY5" fmla="*/ 179614 h 179614"/>
                  <a:gd name="connsiteX6" fmla="*/ 620486 w 1064934"/>
                  <a:gd name="connsiteY6" fmla="*/ 179614 h 179614"/>
                  <a:gd name="connsiteX7" fmla="*/ 444448 w 1064934"/>
                  <a:gd name="connsiteY7" fmla="*/ 179614 h 179614"/>
                  <a:gd name="connsiteX8" fmla="*/ 57150 w 1064934"/>
                  <a:gd name="connsiteY8" fmla="*/ 179614 h 179614"/>
                  <a:gd name="connsiteX9" fmla="*/ 0 w 1064934"/>
                  <a:gd name="connsiteY9" fmla="*/ 89807 h 179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64934" h="179614">
                    <a:moveTo>
                      <a:pt x="57150" y="0"/>
                    </a:moveTo>
                    <a:lnTo>
                      <a:pt x="444448" y="0"/>
                    </a:lnTo>
                    <a:lnTo>
                      <a:pt x="620486" y="0"/>
                    </a:lnTo>
                    <a:lnTo>
                      <a:pt x="1007784" y="0"/>
                    </a:lnTo>
                    <a:lnTo>
                      <a:pt x="1064934" y="89807"/>
                    </a:lnTo>
                    <a:lnTo>
                      <a:pt x="1007784" y="179614"/>
                    </a:lnTo>
                    <a:lnTo>
                      <a:pt x="620486" y="179614"/>
                    </a:lnTo>
                    <a:lnTo>
                      <a:pt x="444448" y="179614"/>
                    </a:lnTo>
                    <a:lnTo>
                      <a:pt x="57150" y="179614"/>
                    </a:lnTo>
                    <a:lnTo>
                      <a:pt x="0" y="8980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EF1732"/>
                  </a:gs>
                  <a:gs pos="100000">
                    <a:srgbClr val="86063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E23E48A-441C-BA06-16D9-E16FECDEFEB8}"/>
                  </a:ext>
                </a:extLst>
              </p:cNvPr>
              <p:cNvSpPr/>
              <p:nvPr/>
            </p:nvSpPr>
            <p:spPr>
              <a:xfrm>
                <a:off x="647077" y="2679313"/>
                <a:ext cx="836949" cy="433642"/>
              </a:xfrm>
              <a:prstGeom prst="rect">
                <a:avLst/>
              </a:prstGeom>
              <a:gradFill>
                <a:gsLst>
                  <a:gs pos="0">
                    <a:srgbClr val="EF1732"/>
                  </a:gs>
                  <a:gs pos="100000">
                    <a:srgbClr val="86063A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ight Triangle 14">
                <a:extLst>
                  <a:ext uri="{FF2B5EF4-FFF2-40B4-BE49-F238E27FC236}">
                    <a16:creationId xmlns:a16="http://schemas.microsoft.com/office/drawing/2014/main" id="{C65BA507-6C35-DFA3-949F-37809C1C9F88}"/>
                  </a:ext>
                </a:extLst>
              </p:cNvPr>
              <p:cNvSpPr/>
              <p:nvPr/>
            </p:nvSpPr>
            <p:spPr>
              <a:xfrm rot="10800000">
                <a:off x="528735" y="2481940"/>
                <a:ext cx="185796" cy="127909"/>
              </a:xfrm>
              <a:prstGeom prst="rtTriangle">
                <a:avLst/>
              </a:prstGeom>
              <a:solidFill>
                <a:srgbClr val="1620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ight Triangle 15">
                <a:extLst>
                  <a:ext uri="{FF2B5EF4-FFF2-40B4-BE49-F238E27FC236}">
                    <a16:creationId xmlns:a16="http://schemas.microsoft.com/office/drawing/2014/main" id="{16D5A811-4FBB-470D-7FF9-1EB9C33D0497}"/>
                  </a:ext>
                </a:extLst>
              </p:cNvPr>
              <p:cNvSpPr/>
              <p:nvPr/>
            </p:nvSpPr>
            <p:spPr>
              <a:xfrm rot="10800000" flipH="1">
                <a:off x="1414074" y="2481940"/>
                <a:ext cx="185796" cy="127909"/>
              </a:xfrm>
              <a:prstGeom prst="rtTriangle">
                <a:avLst/>
              </a:prstGeom>
              <a:solidFill>
                <a:srgbClr val="1620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339B65E-0EA8-D077-2373-F33C8F3D02E6}"/>
                  </a:ext>
                </a:extLst>
              </p:cNvPr>
              <p:cNvSpPr/>
              <p:nvPr/>
            </p:nvSpPr>
            <p:spPr>
              <a:xfrm>
                <a:off x="714531" y="2481942"/>
                <a:ext cx="702039" cy="64987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CuadroTexto 201">
                <a:extLst>
                  <a:ext uri="{FF2B5EF4-FFF2-40B4-BE49-F238E27FC236}">
                    <a16:creationId xmlns:a16="http://schemas.microsoft.com/office/drawing/2014/main" id="{F41AC6C6-CBEB-C13A-C08E-B4F92ED5FE38}"/>
                  </a:ext>
                </a:extLst>
              </p:cNvPr>
              <p:cNvSpPr txBox="1"/>
              <p:nvPr/>
            </p:nvSpPr>
            <p:spPr>
              <a:xfrm>
                <a:off x="621633" y="2657376"/>
                <a:ext cx="889850" cy="348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s-ES" sz="900" dirty="0">
                    <a:gradFill>
                      <a:gsLst>
                        <a:gs pos="0">
                          <a:srgbClr val="EF1732"/>
                        </a:gs>
                        <a:gs pos="100000">
                          <a:srgbClr val="86063A"/>
                        </a:gs>
                      </a:gsLst>
                      <a:lin ang="10800000" scaled="1"/>
                    </a:gradFill>
                    <a:latin typeface="LEMON MILK Light" panose="00000400000000000000" pitchFamily="50" charset="0"/>
                  </a:rPr>
                  <a:t>SUBTÍTULO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s-ES" sz="900" dirty="0">
                    <a:gradFill>
                      <a:gsLst>
                        <a:gs pos="0">
                          <a:srgbClr val="EF1732"/>
                        </a:gs>
                        <a:gs pos="100000">
                          <a:srgbClr val="86063A"/>
                        </a:gs>
                      </a:gsLst>
                      <a:lin ang="10800000" scaled="1"/>
                    </a:gradFill>
                    <a:latin typeface="LEMON MILK Bold" panose="00000800000000000000" pitchFamily="50" charset="0"/>
                  </a:rPr>
                  <a:t>TÍTULO</a:t>
                </a:r>
                <a:endParaRPr lang="es-CO" sz="900" dirty="0">
                  <a:gradFill>
                    <a:gsLst>
                      <a:gs pos="0">
                        <a:srgbClr val="EF1732"/>
                      </a:gs>
                      <a:gs pos="100000">
                        <a:srgbClr val="86063A"/>
                      </a:gs>
                    </a:gsLst>
                    <a:lin ang="10800000" scaled="1"/>
                  </a:gradFill>
                  <a:latin typeface="LEMON MILK Bold" panose="00000800000000000000" pitchFamily="50" charset="0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BCEE614-D6CB-1369-40F3-2D20FFB52DAD}"/>
                </a:ext>
              </a:extLst>
            </p:cNvPr>
            <p:cNvGrpSpPr/>
            <p:nvPr/>
          </p:nvGrpSpPr>
          <p:grpSpPr>
            <a:xfrm>
              <a:off x="2826085" y="2261593"/>
              <a:ext cx="1331837" cy="1088010"/>
              <a:chOff x="1857897" y="2281451"/>
              <a:chExt cx="1331837" cy="108801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B0C8DC32-82B3-F70D-318C-698EA9EE8382}"/>
                  </a:ext>
                </a:extLst>
              </p:cNvPr>
              <p:cNvGrpSpPr/>
              <p:nvPr/>
            </p:nvGrpSpPr>
            <p:grpSpPr>
              <a:xfrm>
                <a:off x="1857897" y="2281451"/>
                <a:ext cx="1331837" cy="1048294"/>
                <a:chOff x="394529" y="2263140"/>
                <a:chExt cx="1331837" cy="1048294"/>
              </a:xfrm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EF72346A-C229-0EC0-214F-C55EED0A3BE1}"/>
                    </a:ext>
                  </a:extLst>
                </p:cNvPr>
                <p:cNvSpPr/>
                <p:nvPr/>
              </p:nvSpPr>
              <p:spPr>
                <a:xfrm>
                  <a:off x="528735" y="2263140"/>
                  <a:ext cx="1068199" cy="218802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48819"/>
                    </a:gs>
                    <a:gs pos="100000">
                      <a:srgbClr val="DD2F24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Freeform: Shape 8">
                  <a:extLst>
                    <a:ext uri="{FF2B5EF4-FFF2-40B4-BE49-F238E27FC236}">
                      <a16:creationId xmlns:a16="http://schemas.microsoft.com/office/drawing/2014/main" id="{95B6ACB0-879F-9847-9279-A25991FA76B3}"/>
                    </a:ext>
                  </a:extLst>
                </p:cNvPr>
                <p:cNvSpPr/>
                <p:nvPr/>
              </p:nvSpPr>
              <p:spPr>
                <a:xfrm>
                  <a:off x="394529" y="3112956"/>
                  <a:ext cx="1331837" cy="198477"/>
                </a:xfrm>
                <a:custGeom>
                  <a:avLst/>
                  <a:gdLst>
                    <a:gd name="connsiteX0" fmla="*/ 83138 w 1331837"/>
                    <a:gd name="connsiteY0" fmla="*/ 0 h 198477"/>
                    <a:gd name="connsiteX1" fmla="*/ 444448 w 1331837"/>
                    <a:gd name="connsiteY1" fmla="*/ 0 h 198477"/>
                    <a:gd name="connsiteX2" fmla="*/ 887389 w 1331837"/>
                    <a:gd name="connsiteY2" fmla="*/ 0 h 198477"/>
                    <a:gd name="connsiteX3" fmla="*/ 1248699 w 1331837"/>
                    <a:gd name="connsiteY3" fmla="*/ 0 h 198477"/>
                    <a:gd name="connsiteX4" fmla="*/ 1331837 w 1331837"/>
                    <a:gd name="connsiteY4" fmla="*/ 99239 h 198477"/>
                    <a:gd name="connsiteX5" fmla="*/ 1248699 w 1331837"/>
                    <a:gd name="connsiteY5" fmla="*/ 198477 h 198477"/>
                    <a:gd name="connsiteX6" fmla="*/ 887389 w 1331837"/>
                    <a:gd name="connsiteY6" fmla="*/ 198477 h 198477"/>
                    <a:gd name="connsiteX7" fmla="*/ 444448 w 1331837"/>
                    <a:gd name="connsiteY7" fmla="*/ 198477 h 198477"/>
                    <a:gd name="connsiteX8" fmla="*/ 83138 w 1331837"/>
                    <a:gd name="connsiteY8" fmla="*/ 198477 h 198477"/>
                    <a:gd name="connsiteX9" fmla="*/ 0 w 1331837"/>
                    <a:gd name="connsiteY9" fmla="*/ 99239 h 198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31837" h="198477">
                      <a:moveTo>
                        <a:pt x="83138" y="0"/>
                      </a:moveTo>
                      <a:lnTo>
                        <a:pt x="444448" y="0"/>
                      </a:lnTo>
                      <a:lnTo>
                        <a:pt x="887389" y="0"/>
                      </a:lnTo>
                      <a:lnTo>
                        <a:pt x="1248699" y="0"/>
                      </a:lnTo>
                      <a:lnTo>
                        <a:pt x="1331837" y="99239"/>
                      </a:lnTo>
                      <a:lnTo>
                        <a:pt x="1248699" y="198477"/>
                      </a:lnTo>
                      <a:lnTo>
                        <a:pt x="887389" y="198477"/>
                      </a:lnTo>
                      <a:lnTo>
                        <a:pt x="444448" y="198477"/>
                      </a:lnTo>
                      <a:lnTo>
                        <a:pt x="83138" y="198477"/>
                      </a:lnTo>
                      <a:lnTo>
                        <a:pt x="0" y="9923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48819"/>
                    </a:gs>
                    <a:gs pos="100000">
                      <a:srgbClr val="DD2F24"/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1D586D62-3C36-F352-A057-A6D7634F88EC}"/>
                    </a:ext>
                  </a:extLst>
                </p:cNvPr>
                <p:cNvSpPr/>
                <p:nvPr/>
              </p:nvSpPr>
              <p:spPr>
                <a:xfrm>
                  <a:off x="687051" y="2588777"/>
                  <a:ext cx="754503" cy="433642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48819"/>
                    </a:gs>
                    <a:gs pos="100000">
                      <a:srgbClr val="DD2F24"/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D38EB709-6E0A-B5E1-DAA7-729BFBFF26ED}"/>
                    </a:ext>
                  </a:extLst>
                </p:cNvPr>
                <p:cNvSpPr/>
                <p:nvPr/>
              </p:nvSpPr>
              <p:spPr>
                <a:xfrm>
                  <a:off x="528735" y="3131820"/>
                  <a:ext cx="1064934" cy="179614"/>
                </a:xfrm>
                <a:custGeom>
                  <a:avLst/>
                  <a:gdLst>
                    <a:gd name="connsiteX0" fmla="*/ 57150 w 1064934"/>
                    <a:gd name="connsiteY0" fmla="*/ 0 h 179614"/>
                    <a:gd name="connsiteX1" fmla="*/ 444448 w 1064934"/>
                    <a:gd name="connsiteY1" fmla="*/ 0 h 179614"/>
                    <a:gd name="connsiteX2" fmla="*/ 620486 w 1064934"/>
                    <a:gd name="connsiteY2" fmla="*/ 0 h 179614"/>
                    <a:gd name="connsiteX3" fmla="*/ 1007784 w 1064934"/>
                    <a:gd name="connsiteY3" fmla="*/ 0 h 179614"/>
                    <a:gd name="connsiteX4" fmla="*/ 1064934 w 1064934"/>
                    <a:gd name="connsiteY4" fmla="*/ 89807 h 179614"/>
                    <a:gd name="connsiteX5" fmla="*/ 1007784 w 1064934"/>
                    <a:gd name="connsiteY5" fmla="*/ 179614 h 179614"/>
                    <a:gd name="connsiteX6" fmla="*/ 620486 w 1064934"/>
                    <a:gd name="connsiteY6" fmla="*/ 179614 h 179614"/>
                    <a:gd name="connsiteX7" fmla="*/ 444448 w 1064934"/>
                    <a:gd name="connsiteY7" fmla="*/ 179614 h 179614"/>
                    <a:gd name="connsiteX8" fmla="*/ 57150 w 1064934"/>
                    <a:gd name="connsiteY8" fmla="*/ 179614 h 179614"/>
                    <a:gd name="connsiteX9" fmla="*/ 0 w 1064934"/>
                    <a:gd name="connsiteY9" fmla="*/ 89807 h 179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64934" h="179614">
                      <a:moveTo>
                        <a:pt x="57150" y="0"/>
                      </a:moveTo>
                      <a:lnTo>
                        <a:pt x="444448" y="0"/>
                      </a:lnTo>
                      <a:lnTo>
                        <a:pt x="620486" y="0"/>
                      </a:lnTo>
                      <a:lnTo>
                        <a:pt x="1007784" y="0"/>
                      </a:lnTo>
                      <a:lnTo>
                        <a:pt x="1064934" y="89807"/>
                      </a:lnTo>
                      <a:lnTo>
                        <a:pt x="1007784" y="179614"/>
                      </a:lnTo>
                      <a:lnTo>
                        <a:pt x="620486" y="179614"/>
                      </a:lnTo>
                      <a:lnTo>
                        <a:pt x="444448" y="179614"/>
                      </a:lnTo>
                      <a:lnTo>
                        <a:pt x="57150" y="179614"/>
                      </a:lnTo>
                      <a:lnTo>
                        <a:pt x="0" y="8980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48819"/>
                    </a:gs>
                    <a:gs pos="100000">
                      <a:srgbClr val="DD2F24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8E2BBAE1-1251-82A4-A7EB-B4AA5852BC50}"/>
                    </a:ext>
                  </a:extLst>
                </p:cNvPr>
                <p:cNvSpPr/>
                <p:nvPr/>
              </p:nvSpPr>
              <p:spPr>
                <a:xfrm>
                  <a:off x="647077" y="2679313"/>
                  <a:ext cx="836949" cy="433642"/>
                </a:xfrm>
                <a:prstGeom prst="rect">
                  <a:avLst/>
                </a:prstGeom>
                <a:gradFill>
                  <a:gsLst>
                    <a:gs pos="0">
                      <a:srgbClr val="F48819"/>
                    </a:gs>
                    <a:gs pos="100000">
                      <a:srgbClr val="DD2F24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ight Triangle 19">
                  <a:extLst>
                    <a:ext uri="{FF2B5EF4-FFF2-40B4-BE49-F238E27FC236}">
                      <a16:creationId xmlns:a16="http://schemas.microsoft.com/office/drawing/2014/main" id="{E9BDE4B5-5494-6254-29C3-F3B17D1B1F62}"/>
                    </a:ext>
                  </a:extLst>
                </p:cNvPr>
                <p:cNvSpPr/>
                <p:nvPr/>
              </p:nvSpPr>
              <p:spPr>
                <a:xfrm rot="10800000">
                  <a:off x="528735" y="2481940"/>
                  <a:ext cx="185796" cy="127909"/>
                </a:xfrm>
                <a:prstGeom prst="rtTriangle">
                  <a:avLst/>
                </a:prstGeom>
                <a:solidFill>
                  <a:srgbClr val="1620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ight Triangle 20">
                  <a:extLst>
                    <a:ext uri="{FF2B5EF4-FFF2-40B4-BE49-F238E27FC236}">
                      <a16:creationId xmlns:a16="http://schemas.microsoft.com/office/drawing/2014/main" id="{918434B0-490A-F172-599E-0460026881CA}"/>
                    </a:ext>
                  </a:extLst>
                </p:cNvPr>
                <p:cNvSpPr/>
                <p:nvPr/>
              </p:nvSpPr>
              <p:spPr>
                <a:xfrm rot="10800000" flipH="1">
                  <a:off x="1414074" y="2481940"/>
                  <a:ext cx="185796" cy="127909"/>
                </a:xfrm>
                <a:prstGeom prst="rtTriangle">
                  <a:avLst/>
                </a:prstGeom>
                <a:solidFill>
                  <a:srgbClr val="1620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59AE4979-2596-8E89-4F50-F0C5B8CB8282}"/>
                    </a:ext>
                  </a:extLst>
                </p:cNvPr>
                <p:cNvSpPr/>
                <p:nvPr/>
              </p:nvSpPr>
              <p:spPr>
                <a:xfrm>
                  <a:off x="714531" y="2481942"/>
                  <a:ext cx="702039" cy="64987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CuadroTexto 201">
                  <a:extLst>
                    <a:ext uri="{FF2B5EF4-FFF2-40B4-BE49-F238E27FC236}">
                      <a16:creationId xmlns:a16="http://schemas.microsoft.com/office/drawing/2014/main" id="{B6006DB0-AE26-CAB6-69E3-D3ED08BB41A9}"/>
                    </a:ext>
                  </a:extLst>
                </p:cNvPr>
                <p:cNvSpPr txBox="1"/>
                <p:nvPr/>
              </p:nvSpPr>
              <p:spPr>
                <a:xfrm>
                  <a:off x="631492" y="2281227"/>
                  <a:ext cx="889850" cy="2205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000"/>
                    </a:lnSpc>
                  </a:pPr>
                  <a:r>
                    <a:rPr lang="es-ES" sz="900" dirty="0">
                      <a:solidFill>
                        <a:schemeClr val="bg1"/>
                      </a:solidFill>
                      <a:latin typeface="LEMON MILK Light" panose="00000400000000000000" pitchFamily="50" charset="0"/>
                    </a:rPr>
                    <a:t>SUBTÍTULO</a:t>
                  </a:r>
                </a:p>
              </p:txBody>
            </p:sp>
          </p:grpSp>
          <p:sp>
            <p:nvSpPr>
              <p:cNvPr id="35" name="CuadroTexto 42">
                <a:extLst>
                  <a:ext uri="{FF2B5EF4-FFF2-40B4-BE49-F238E27FC236}">
                    <a16:creationId xmlns:a16="http://schemas.microsoft.com/office/drawing/2014/main" id="{499F6AB7-C074-DAEE-C65A-B6C73098CED4}"/>
                  </a:ext>
                </a:extLst>
              </p:cNvPr>
              <p:cNvSpPr txBox="1"/>
              <p:nvPr/>
            </p:nvSpPr>
            <p:spPr>
              <a:xfrm>
                <a:off x="2094860" y="2620908"/>
                <a:ext cx="8891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600"/>
                  </a:lnSpc>
                </a:pPr>
                <a:r>
                  <a:rPr lang="es-ES" sz="500" dirty="0">
                    <a:latin typeface="Quicksand" pitchFamily="2" charset="0"/>
                  </a:rPr>
                  <a:t>Escribe  texto aquí. Escribe  texto aquí. </a:t>
                </a:r>
              </a:p>
              <a:p>
                <a:pPr algn="ctr">
                  <a:lnSpc>
                    <a:spcPts val="600"/>
                  </a:lnSpc>
                </a:pPr>
                <a:r>
                  <a:rPr lang="es-ES" sz="500" dirty="0">
                    <a:latin typeface="Quicksand" pitchFamily="2" charset="0"/>
                  </a:rPr>
                  <a:t>Escribe  texto aquí. Escribe  texto aquí. </a:t>
                </a:r>
              </a:p>
            </p:txBody>
          </p:sp>
          <p:sp>
            <p:nvSpPr>
              <p:cNvPr id="24" name="CuadroTexto 201">
                <a:extLst>
                  <a:ext uri="{FF2B5EF4-FFF2-40B4-BE49-F238E27FC236}">
                    <a16:creationId xmlns:a16="http://schemas.microsoft.com/office/drawing/2014/main" id="{0B8D2A95-1B45-737B-BEA3-F3F0EA8E8827}"/>
                  </a:ext>
                </a:extLst>
              </p:cNvPr>
              <p:cNvSpPr txBox="1"/>
              <p:nvPr/>
            </p:nvSpPr>
            <p:spPr>
              <a:xfrm>
                <a:off x="2078890" y="3148888"/>
                <a:ext cx="889850" cy="220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s-ES" sz="900" dirty="0">
                    <a:solidFill>
                      <a:schemeClr val="bg1"/>
                    </a:solidFill>
                    <a:latin typeface="LEMON MILK Bold" panose="00000800000000000000" pitchFamily="50" charset="0"/>
                  </a:rPr>
                  <a:t>TÍTULO</a:t>
                </a:r>
                <a:endParaRPr lang="es-CO" sz="900" dirty="0">
                  <a:solidFill>
                    <a:schemeClr val="bg1"/>
                  </a:solidFill>
                  <a:latin typeface="LEMON MILK Bold" panose="00000800000000000000" pitchFamily="50" charset="0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69FE8B0-271F-C0A4-5AD5-FF87F659B550}"/>
                </a:ext>
              </a:extLst>
            </p:cNvPr>
            <p:cNvGrpSpPr/>
            <p:nvPr/>
          </p:nvGrpSpPr>
          <p:grpSpPr>
            <a:xfrm>
              <a:off x="2826084" y="444056"/>
              <a:ext cx="1331837" cy="1088010"/>
              <a:chOff x="1857897" y="2281451"/>
              <a:chExt cx="1331837" cy="1088010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30689E6C-AA8E-D9A1-F617-814B5E02E6C3}"/>
                  </a:ext>
                </a:extLst>
              </p:cNvPr>
              <p:cNvGrpSpPr/>
              <p:nvPr/>
            </p:nvGrpSpPr>
            <p:grpSpPr>
              <a:xfrm>
                <a:off x="1857897" y="2281451"/>
                <a:ext cx="1331837" cy="1048294"/>
                <a:chOff x="394529" y="2263140"/>
                <a:chExt cx="1331837" cy="1048294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2417043B-BD9D-15B5-FBBB-21B8CFD71B87}"/>
                    </a:ext>
                  </a:extLst>
                </p:cNvPr>
                <p:cNvSpPr/>
                <p:nvPr/>
              </p:nvSpPr>
              <p:spPr>
                <a:xfrm>
                  <a:off x="528735" y="2263140"/>
                  <a:ext cx="1068199" cy="218802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72E0FC"/>
                    </a:gs>
                    <a:gs pos="100000">
                      <a:srgbClr val="2C81FA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3539134D-A983-A6E1-359C-A69FA031C4A3}"/>
                    </a:ext>
                  </a:extLst>
                </p:cNvPr>
                <p:cNvSpPr/>
                <p:nvPr/>
              </p:nvSpPr>
              <p:spPr>
                <a:xfrm>
                  <a:off x="394529" y="3112956"/>
                  <a:ext cx="1331837" cy="198477"/>
                </a:xfrm>
                <a:custGeom>
                  <a:avLst/>
                  <a:gdLst>
                    <a:gd name="connsiteX0" fmla="*/ 83138 w 1331837"/>
                    <a:gd name="connsiteY0" fmla="*/ 0 h 198477"/>
                    <a:gd name="connsiteX1" fmla="*/ 444448 w 1331837"/>
                    <a:gd name="connsiteY1" fmla="*/ 0 h 198477"/>
                    <a:gd name="connsiteX2" fmla="*/ 887389 w 1331837"/>
                    <a:gd name="connsiteY2" fmla="*/ 0 h 198477"/>
                    <a:gd name="connsiteX3" fmla="*/ 1248699 w 1331837"/>
                    <a:gd name="connsiteY3" fmla="*/ 0 h 198477"/>
                    <a:gd name="connsiteX4" fmla="*/ 1331837 w 1331837"/>
                    <a:gd name="connsiteY4" fmla="*/ 99239 h 198477"/>
                    <a:gd name="connsiteX5" fmla="*/ 1248699 w 1331837"/>
                    <a:gd name="connsiteY5" fmla="*/ 198477 h 198477"/>
                    <a:gd name="connsiteX6" fmla="*/ 887389 w 1331837"/>
                    <a:gd name="connsiteY6" fmla="*/ 198477 h 198477"/>
                    <a:gd name="connsiteX7" fmla="*/ 444448 w 1331837"/>
                    <a:gd name="connsiteY7" fmla="*/ 198477 h 198477"/>
                    <a:gd name="connsiteX8" fmla="*/ 83138 w 1331837"/>
                    <a:gd name="connsiteY8" fmla="*/ 198477 h 198477"/>
                    <a:gd name="connsiteX9" fmla="*/ 0 w 1331837"/>
                    <a:gd name="connsiteY9" fmla="*/ 99239 h 198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31837" h="198477">
                      <a:moveTo>
                        <a:pt x="83138" y="0"/>
                      </a:moveTo>
                      <a:lnTo>
                        <a:pt x="444448" y="0"/>
                      </a:lnTo>
                      <a:lnTo>
                        <a:pt x="887389" y="0"/>
                      </a:lnTo>
                      <a:lnTo>
                        <a:pt x="1248699" y="0"/>
                      </a:lnTo>
                      <a:lnTo>
                        <a:pt x="1331837" y="99239"/>
                      </a:lnTo>
                      <a:lnTo>
                        <a:pt x="1248699" y="198477"/>
                      </a:lnTo>
                      <a:lnTo>
                        <a:pt x="887389" y="198477"/>
                      </a:lnTo>
                      <a:lnTo>
                        <a:pt x="444448" y="198477"/>
                      </a:lnTo>
                      <a:lnTo>
                        <a:pt x="83138" y="198477"/>
                      </a:lnTo>
                      <a:lnTo>
                        <a:pt x="0" y="9923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72E0FC"/>
                    </a:gs>
                    <a:gs pos="100000">
                      <a:srgbClr val="2C81FA"/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AD6BC26F-F946-D3DF-6D5E-BC2A9DE41D4F}"/>
                    </a:ext>
                  </a:extLst>
                </p:cNvPr>
                <p:cNvSpPr/>
                <p:nvPr/>
              </p:nvSpPr>
              <p:spPr>
                <a:xfrm>
                  <a:off x="687051" y="2588777"/>
                  <a:ext cx="754503" cy="433642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72E0FC"/>
                    </a:gs>
                    <a:gs pos="100000">
                      <a:srgbClr val="2C81FA"/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25512D18-C388-40A5-F483-33D96E90036D}"/>
                    </a:ext>
                  </a:extLst>
                </p:cNvPr>
                <p:cNvSpPr/>
                <p:nvPr/>
              </p:nvSpPr>
              <p:spPr>
                <a:xfrm>
                  <a:off x="528735" y="3131820"/>
                  <a:ext cx="1064934" cy="179614"/>
                </a:xfrm>
                <a:custGeom>
                  <a:avLst/>
                  <a:gdLst>
                    <a:gd name="connsiteX0" fmla="*/ 57150 w 1064934"/>
                    <a:gd name="connsiteY0" fmla="*/ 0 h 179614"/>
                    <a:gd name="connsiteX1" fmla="*/ 444448 w 1064934"/>
                    <a:gd name="connsiteY1" fmla="*/ 0 h 179614"/>
                    <a:gd name="connsiteX2" fmla="*/ 620486 w 1064934"/>
                    <a:gd name="connsiteY2" fmla="*/ 0 h 179614"/>
                    <a:gd name="connsiteX3" fmla="*/ 1007784 w 1064934"/>
                    <a:gd name="connsiteY3" fmla="*/ 0 h 179614"/>
                    <a:gd name="connsiteX4" fmla="*/ 1064934 w 1064934"/>
                    <a:gd name="connsiteY4" fmla="*/ 89807 h 179614"/>
                    <a:gd name="connsiteX5" fmla="*/ 1007784 w 1064934"/>
                    <a:gd name="connsiteY5" fmla="*/ 179614 h 179614"/>
                    <a:gd name="connsiteX6" fmla="*/ 620486 w 1064934"/>
                    <a:gd name="connsiteY6" fmla="*/ 179614 h 179614"/>
                    <a:gd name="connsiteX7" fmla="*/ 444448 w 1064934"/>
                    <a:gd name="connsiteY7" fmla="*/ 179614 h 179614"/>
                    <a:gd name="connsiteX8" fmla="*/ 57150 w 1064934"/>
                    <a:gd name="connsiteY8" fmla="*/ 179614 h 179614"/>
                    <a:gd name="connsiteX9" fmla="*/ 0 w 1064934"/>
                    <a:gd name="connsiteY9" fmla="*/ 89807 h 179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64934" h="179614">
                      <a:moveTo>
                        <a:pt x="57150" y="0"/>
                      </a:moveTo>
                      <a:lnTo>
                        <a:pt x="444448" y="0"/>
                      </a:lnTo>
                      <a:lnTo>
                        <a:pt x="620486" y="0"/>
                      </a:lnTo>
                      <a:lnTo>
                        <a:pt x="1007784" y="0"/>
                      </a:lnTo>
                      <a:lnTo>
                        <a:pt x="1064934" y="89807"/>
                      </a:lnTo>
                      <a:lnTo>
                        <a:pt x="1007784" y="179614"/>
                      </a:lnTo>
                      <a:lnTo>
                        <a:pt x="620486" y="179614"/>
                      </a:lnTo>
                      <a:lnTo>
                        <a:pt x="444448" y="179614"/>
                      </a:lnTo>
                      <a:lnTo>
                        <a:pt x="57150" y="179614"/>
                      </a:lnTo>
                      <a:lnTo>
                        <a:pt x="0" y="8980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72E0FC"/>
                    </a:gs>
                    <a:gs pos="100000">
                      <a:srgbClr val="2C81FA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373A4151-98E1-7AE4-69F7-3B8F678F4D2C}"/>
                    </a:ext>
                  </a:extLst>
                </p:cNvPr>
                <p:cNvSpPr/>
                <p:nvPr/>
              </p:nvSpPr>
              <p:spPr>
                <a:xfrm>
                  <a:off x="647077" y="2679313"/>
                  <a:ext cx="836949" cy="433642"/>
                </a:xfrm>
                <a:prstGeom prst="rect">
                  <a:avLst/>
                </a:prstGeom>
                <a:gradFill>
                  <a:gsLst>
                    <a:gs pos="0">
                      <a:srgbClr val="72E0FC"/>
                    </a:gs>
                    <a:gs pos="100000">
                      <a:srgbClr val="2C81FA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ight Triangle 36">
                  <a:extLst>
                    <a:ext uri="{FF2B5EF4-FFF2-40B4-BE49-F238E27FC236}">
                      <a16:creationId xmlns:a16="http://schemas.microsoft.com/office/drawing/2014/main" id="{1992355C-BFA7-EC2B-6370-A01DF9DE9887}"/>
                    </a:ext>
                  </a:extLst>
                </p:cNvPr>
                <p:cNvSpPr/>
                <p:nvPr/>
              </p:nvSpPr>
              <p:spPr>
                <a:xfrm rot="10800000">
                  <a:off x="528735" y="2481940"/>
                  <a:ext cx="185796" cy="127909"/>
                </a:xfrm>
                <a:prstGeom prst="rtTriangle">
                  <a:avLst/>
                </a:prstGeom>
                <a:solidFill>
                  <a:srgbClr val="1620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ight Triangle 37">
                  <a:extLst>
                    <a:ext uri="{FF2B5EF4-FFF2-40B4-BE49-F238E27FC236}">
                      <a16:creationId xmlns:a16="http://schemas.microsoft.com/office/drawing/2014/main" id="{A9925135-7AD7-479E-E933-117AB7C47898}"/>
                    </a:ext>
                  </a:extLst>
                </p:cNvPr>
                <p:cNvSpPr/>
                <p:nvPr/>
              </p:nvSpPr>
              <p:spPr>
                <a:xfrm rot="10800000" flipH="1">
                  <a:off x="1414074" y="2481940"/>
                  <a:ext cx="185796" cy="127909"/>
                </a:xfrm>
                <a:prstGeom prst="rtTriangle">
                  <a:avLst/>
                </a:prstGeom>
                <a:solidFill>
                  <a:srgbClr val="1620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CC76AFC5-108C-EDF7-16FC-3DCCC4C56046}"/>
                    </a:ext>
                  </a:extLst>
                </p:cNvPr>
                <p:cNvSpPr/>
                <p:nvPr/>
              </p:nvSpPr>
              <p:spPr>
                <a:xfrm>
                  <a:off x="714531" y="2481942"/>
                  <a:ext cx="702039" cy="64987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CuadroTexto 201">
                  <a:extLst>
                    <a:ext uri="{FF2B5EF4-FFF2-40B4-BE49-F238E27FC236}">
                      <a16:creationId xmlns:a16="http://schemas.microsoft.com/office/drawing/2014/main" id="{E12EB9FF-815B-30AB-694A-70B7908C410F}"/>
                    </a:ext>
                  </a:extLst>
                </p:cNvPr>
                <p:cNvSpPr txBox="1"/>
                <p:nvPr/>
              </p:nvSpPr>
              <p:spPr>
                <a:xfrm>
                  <a:off x="631492" y="2281227"/>
                  <a:ext cx="889850" cy="2205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000"/>
                    </a:lnSpc>
                  </a:pPr>
                  <a:r>
                    <a:rPr lang="es-ES" sz="900" dirty="0">
                      <a:solidFill>
                        <a:schemeClr val="bg1"/>
                      </a:solidFill>
                      <a:latin typeface="LEMON MILK Light" panose="00000400000000000000" pitchFamily="50" charset="0"/>
                    </a:rPr>
                    <a:t>SUBTÍTULO</a:t>
                  </a:r>
                </a:p>
              </p:txBody>
            </p:sp>
          </p:grpSp>
          <p:sp>
            <p:nvSpPr>
              <p:cNvPr id="28" name="CuadroTexto 42">
                <a:extLst>
                  <a:ext uri="{FF2B5EF4-FFF2-40B4-BE49-F238E27FC236}">
                    <a16:creationId xmlns:a16="http://schemas.microsoft.com/office/drawing/2014/main" id="{817F4ACD-F0F1-FC3C-4C6C-36366DEBFFD8}"/>
                  </a:ext>
                </a:extLst>
              </p:cNvPr>
              <p:cNvSpPr txBox="1"/>
              <p:nvPr/>
            </p:nvSpPr>
            <p:spPr>
              <a:xfrm>
                <a:off x="2094860" y="2620908"/>
                <a:ext cx="8891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600"/>
                  </a:lnSpc>
                </a:pPr>
                <a:r>
                  <a:rPr lang="es-ES" sz="500" dirty="0">
                    <a:latin typeface="Quicksand" pitchFamily="2" charset="0"/>
                  </a:rPr>
                  <a:t>Escribe  texto aquí. Escribe  texto aquí. </a:t>
                </a:r>
              </a:p>
              <a:p>
                <a:pPr algn="ctr">
                  <a:lnSpc>
                    <a:spcPts val="600"/>
                  </a:lnSpc>
                </a:pPr>
                <a:r>
                  <a:rPr lang="es-ES" sz="500" dirty="0">
                    <a:latin typeface="Quicksand" pitchFamily="2" charset="0"/>
                  </a:rPr>
                  <a:t>Escribe  texto aquí. Escribe  texto aquí. </a:t>
                </a:r>
              </a:p>
            </p:txBody>
          </p:sp>
          <p:sp>
            <p:nvSpPr>
              <p:cNvPr id="29" name="CuadroTexto 201">
                <a:extLst>
                  <a:ext uri="{FF2B5EF4-FFF2-40B4-BE49-F238E27FC236}">
                    <a16:creationId xmlns:a16="http://schemas.microsoft.com/office/drawing/2014/main" id="{D8CB7D8C-5C23-850A-CFD6-273A85571767}"/>
                  </a:ext>
                </a:extLst>
              </p:cNvPr>
              <p:cNvSpPr txBox="1"/>
              <p:nvPr/>
            </p:nvSpPr>
            <p:spPr>
              <a:xfrm>
                <a:off x="2078890" y="3148888"/>
                <a:ext cx="889850" cy="220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s-ES" sz="900" dirty="0">
                    <a:solidFill>
                      <a:schemeClr val="bg1"/>
                    </a:solidFill>
                    <a:latin typeface="LEMON MILK Bold" panose="00000800000000000000" pitchFamily="50" charset="0"/>
                  </a:rPr>
                  <a:t>TÍTULO</a:t>
                </a:r>
                <a:endParaRPr lang="es-CO" sz="900" dirty="0">
                  <a:solidFill>
                    <a:schemeClr val="bg1"/>
                  </a:solidFill>
                  <a:latin typeface="LEMON MILK Bold" panose="00000800000000000000" pitchFamily="50" charset="0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6F1A0CF-9CC9-8CF7-B883-E84C6267DE91}"/>
                </a:ext>
              </a:extLst>
            </p:cNvPr>
            <p:cNvGrpSpPr/>
            <p:nvPr/>
          </p:nvGrpSpPr>
          <p:grpSpPr>
            <a:xfrm>
              <a:off x="2826084" y="4119312"/>
              <a:ext cx="1331837" cy="1088010"/>
              <a:chOff x="1857897" y="2281451"/>
              <a:chExt cx="1331837" cy="1088010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0C459168-6750-0653-6218-34ACE1B35C40}"/>
                  </a:ext>
                </a:extLst>
              </p:cNvPr>
              <p:cNvGrpSpPr/>
              <p:nvPr/>
            </p:nvGrpSpPr>
            <p:grpSpPr>
              <a:xfrm>
                <a:off x="1857897" y="2281451"/>
                <a:ext cx="1331837" cy="1048294"/>
                <a:chOff x="394529" y="2263140"/>
                <a:chExt cx="1331837" cy="1048294"/>
              </a:xfrm>
            </p:grpSpPr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40F2237A-0810-0E46-8475-4274F5B4AD70}"/>
                    </a:ext>
                  </a:extLst>
                </p:cNvPr>
                <p:cNvSpPr/>
                <p:nvPr/>
              </p:nvSpPr>
              <p:spPr>
                <a:xfrm>
                  <a:off x="528735" y="2263140"/>
                  <a:ext cx="1068199" cy="218802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72E0FC"/>
                    </a:gs>
                    <a:gs pos="100000">
                      <a:srgbClr val="2C81FA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129724B9-7204-0253-CB31-8CA1541FD418}"/>
                    </a:ext>
                  </a:extLst>
                </p:cNvPr>
                <p:cNvSpPr/>
                <p:nvPr/>
              </p:nvSpPr>
              <p:spPr>
                <a:xfrm>
                  <a:off x="394529" y="3112956"/>
                  <a:ext cx="1331837" cy="198477"/>
                </a:xfrm>
                <a:custGeom>
                  <a:avLst/>
                  <a:gdLst>
                    <a:gd name="connsiteX0" fmla="*/ 83138 w 1331837"/>
                    <a:gd name="connsiteY0" fmla="*/ 0 h 198477"/>
                    <a:gd name="connsiteX1" fmla="*/ 444448 w 1331837"/>
                    <a:gd name="connsiteY1" fmla="*/ 0 h 198477"/>
                    <a:gd name="connsiteX2" fmla="*/ 887389 w 1331837"/>
                    <a:gd name="connsiteY2" fmla="*/ 0 h 198477"/>
                    <a:gd name="connsiteX3" fmla="*/ 1248699 w 1331837"/>
                    <a:gd name="connsiteY3" fmla="*/ 0 h 198477"/>
                    <a:gd name="connsiteX4" fmla="*/ 1331837 w 1331837"/>
                    <a:gd name="connsiteY4" fmla="*/ 99239 h 198477"/>
                    <a:gd name="connsiteX5" fmla="*/ 1248699 w 1331837"/>
                    <a:gd name="connsiteY5" fmla="*/ 198477 h 198477"/>
                    <a:gd name="connsiteX6" fmla="*/ 887389 w 1331837"/>
                    <a:gd name="connsiteY6" fmla="*/ 198477 h 198477"/>
                    <a:gd name="connsiteX7" fmla="*/ 444448 w 1331837"/>
                    <a:gd name="connsiteY7" fmla="*/ 198477 h 198477"/>
                    <a:gd name="connsiteX8" fmla="*/ 83138 w 1331837"/>
                    <a:gd name="connsiteY8" fmla="*/ 198477 h 198477"/>
                    <a:gd name="connsiteX9" fmla="*/ 0 w 1331837"/>
                    <a:gd name="connsiteY9" fmla="*/ 99239 h 198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31837" h="198477">
                      <a:moveTo>
                        <a:pt x="83138" y="0"/>
                      </a:moveTo>
                      <a:lnTo>
                        <a:pt x="444448" y="0"/>
                      </a:lnTo>
                      <a:lnTo>
                        <a:pt x="887389" y="0"/>
                      </a:lnTo>
                      <a:lnTo>
                        <a:pt x="1248699" y="0"/>
                      </a:lnTo>
                      <a:lnTo>
                        <a:pt x="1331837" y="99239"/>
                      </a:lnTo>
                      <a:lnTo>
                        <a:pt x="1248699" y="198477"/>
                      </a:lnTo>
                      <a:lnTo>
                        <a:pt x="887389" y="198477"/>
                      </a:lnTo>
                      <a:lnTo>
                        <a:pt x="444448" y="198477"/>
                      </a:lnTo>
                      <a:lnTo>
                        <a:pt x="83138" y="198477"/>
                      </a:lnTo>
                      <a:lnTo>
                        <a:pt x="0" y="9923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72E0FC"/>
                    </a:gs>
                    <a:gs pos="100000">
                      <a:srgbClr val="2C81FA"/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CC0C214B-0956-FB27-6DB3-AEF5C0ECFEBA}"/>
                    </a:ext>
                  </a:extLst>
                </p:cNvPr>
                <p:cNvSpPr/>
                <p:nvPr/>
              </p:nvSpPr>
              <p:spPr>
                <a:xfrm>
                  <a:off x="687051" y="2588777"/>
                  <a:ext cx="754503" cy="433642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72E0FC"/>
                    </a:gs>
                    <a:gs pos="100000">
                      <a:srgbClr val="2C81FA"/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F44329CB-41A3-E7EE-AC13-662FE00CB106}"/>
                    </a:ext>
                  </a:extLst>
                </p:cNvPr>
                <p:cNvSpPr/>
                <p:nvPr/>
              </p:nvSpPr>
              <p:spPr>
                <a:xfrm>
                  <a:off x="528735" y="3131820"/>
                  <a:ext cx="1064934" cy="179614"/>
                </a:xfrm>
                <a:custGeom>
                  <a:avLst/>
                  <a:gdLst>
                    <a:gd name="connsiteX0" fmla="*/ 57150 w 1064934"/>
                    <a:gd name="connsiteY0" fmla="*/ 0 h 179614"/>
                    <a:gd name="connsiteX1" fmla="*/ 444448 w 1064934"/>
                    <a:gd name="connsiteY1" fmla="*/ 0 h 179614"/>
                    <a:gd name="connsiteX2" fmla="*/ 620486 w 1064934"/>
                    <a:gd name="connsiteY2" fmla="*/ 0 h 179614"/>
                    <a:gd name="connsiteX3" fmla="*/ 1007784 w 1064934"/>
                    <a:gd name="connsiteY3" fmla="*/ 0 h 179614"/>
                    <a:gd name="connsiteX4" fmla="*/ 1064934 w 1064934"/>
                    <a:gd name="connsiteY4" fmla="*/ 89807 h 179614"/>
                    <a:gd name="connsiteX5" fmla="*/ 1007784 w 1064934"/>
                    <a:gd name="connsiteY5" fmla="*/ 179614 h 179614"/>
                    <a:gd name="connsiteX6" fmla="*/ 620486 w 1064934"/>
                    <a:gd name="connsiteY6" fmla="*/ 179614 h 179614"/>
                    <a:gd name="connsiteX7" fmla="*/ 444448 w 1064934"/>
                    <a:gd name="connsiteY7" fmla="*/ 179614 h 179614"/>
                    <a:gd name="connsiteX8" fmla="*/ 57150 w 1064934"/>
                    <a:gd name="connsiteY8" fmla="*/ 179614 h 179614"/>
                    <a:gd name="connsiteX9" fmla="*/ 0 w 1064934"/>
                    <a:gd name="connsiteY9" fmla="*/ 89807 h 179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64934" h="179614">
                      <a:moveTo>
                        <a:pt x="57150" y="0"/>
                      </a:moveTo>
                      <a:lnTo>
                        <a:pt x="444448" y="0"/>
                      </a:lnTo>
                      <a:lnTo>
                        <a:pt x="620486" y="0"/>
                      </a:lnTo>
                      <a:lnTo>
                        <a:pt x="1007784" y="0"/>
                      </a:lnTo>
                      <a:lnTo>
                        <a:pt x="1064934" y="89807"/>
                      </a:lnTo>
                      <a:lnTo>
                        <a:pt x="1007784" y="179614"/>
                      </a:lnTo>
                      <a:lnTo>
                        <a:pt x="620486" y="179614"/>
                      </a:lnTo>
                      <a:lnTo>
                        <a:pt x="444448" y="179614"/>
                      </a:lnTo>
                      <a:lnTo>
                        <a:pt x="57150" y="179614"/>
                      </a:lnTo>
                      <a:lnTo>
                        <a:pt x="0" y="8980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72E0FC"/>
                    </a:gs>
                    <a:gs pos="100000">
                      <a:srgbClr val="2C81FA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A62AEEE7-25D9-AB35-056C-1163278345EC}"/>
                    </a:ext>
                  </a:extLst>
                </p:cNvPr>
                <p:cNvSpPr/>
                <p:nvPr/>
              </p:nvSpPr>
              <p:spPr>
                <a:xfrm>
                  <a:off x="647077" y="2679313"/>
                  <a:ext cx="836949" cy="433642"/>
                </a:xfrm>
                <a:prstGeom prst="rect">
                  <a:avLst/>
                </a:prstGeom>
                <a:gradFill>
                  <a:gsLst>
                    <a:gs pos="0">
                      <a:srgbClr val="72E0FC"/>
                    </a:gs>
                    <a:gs pos="100000">
                      <a:srgbClr val="2C81FA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ight Triangle 50">
                  <a:extLst>
                    <a:ext uri="{FF2B5EF4-FFF2-40B4-BE49-F238E27FC236}">
                      <a16:creationId xmlns:a16="http://schemas.microsoft.com/office/drawing/2014/main" id="{2DFE1017-15A6-8706-A1E8-7CA1714264A6}"/>
                    </a:ext>
                  </a:extLst>
                </p:cNvPr>
                <p:cNvSpPr/>
                <p:nvPr/>
              </p:nvSpPr>
              <p:spPr>
                <a:xfrm rot="10800000">
                  <a:off x="528735" y="2481940"/>
                  <a:ext cx="185796" cy="127909"/>
                </a:xfrm>
                <a:prstGeom prst="rtTriangle">
                  <a:avLst/>
                </a:prstGeom>
                <a:solidFill>
                  <a:srgbClr val="1620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ight Triangle 51">
                  <a:extLst>
                    <a:ext uri="{FF2B5EF4-FFF2-40B4-BE49-F238E27FC236}">
                      <a16:creationId xmlns:a16="http://schemas.microsoft.com/office/drawing/2014/main" id="{926340C2-E5F8-B572-08DF-0FA46CECFD7A}"/>
                    </a:ext>
                  </a:extLst>
                </p:cNvPr>
                <p:cNvSpPr/>
                <p:nvPr/>
              </p:nvSpPr>
              <p:spPr>
                <a:xfrm rot="10800000" flipH="1">
                  <a:off x="1414074" y="2481940"/>
                  <a:ext cx="185796" cy="127909"/>
                </a:xfrm>
                <a:prstGeom prst="rtTriangle">
                  <a:avLst/>
                </a:prstGeom>
                <a:solidFill>
                  <a:srgbClr val="1620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1064E52D-4A47-869B-E172-770D3B05B488}"/>
                    </a:ext>
                  </a:extLst>
                </p:cNvPr>
                <p:cNvSpPr/>
                <p:nvPr/>
              </p:nvSpPr>
              <p:spPr>
                <a:xfrm>
                  <a:off x="714531" y="2481942"/>
                  <a:ext cx="702039" cy="64987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CuadroTexto 201">
                  <a:extLst>
                    <a:ext uri="{FF2B5EF4-FFF2-40B4-BE49-F238E27FC236}">
                      <a16:creationId xmlns:a16="http://schemas.microsoft.com/office/drawing/2014/main" id="{93D6F6E7-8289-115F-0852-B672C6AD52EC}"/>
                    </a:ext>
                  </a:extLst>
                </p:cNvPr>
                <p:cNvSpPr txBox="1"/>
                <p:nvPr/>
              </p:nvSpPr>
              <p:spPr>
                <a:xfrm>
                  <a:off x="631492" y="2281227"/>
                  <a:ext cx="889850" cy="2205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000"/>
                    </a:lnSpc>
                  </a:pPr>
                  <a:r>
                    <a:rPr lang="es-ES" sz="900" dirty="0">
                      <a:solidFill>
                        <a:schemeClr val="bg1"/>
                      </a:solidFill>
                      <a:latin typeface="LEMON MILK Light" panose="00000400000000000000" pitchFamily="50" charset="0"/>
                    </a:rPr>
                    <a:t>SUBTÍTULO</a:t>
                  </a:r>
                </a:p>
              </p:txBody>
            </p:sp>
          </p:grpSp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9848F2A0-1F76-419B-32E3-E6D79D38990A}"/>
                  </a:ext>
                </a:extLst>
              </p:cNvPr>
              <p:cNvSpPr txBox="1"/>
              <p:nvPr/>
            </p:nvSpPr>
            <p:spPr>
              <a:xfrm>
                <a:off x="2094860" y="2620908"/>
                <a:ext cx="8891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600"/>
                  </a:lnSpc>
                </a:pPr>
                <a:r>
                  <a:rPr lang="es-ES" sz="500" dirty="0">
                    <a:latin typeface="Quicksand" pitchFamily="2" charset="0"/>
                  </a:rPr>
                  <a:t>Escribe  texto aquí. Escribe  texto aquí. </a:t>
                </a:r>
              </a:p>
              <a:p>
                <a:pPr algn="ctr">
                  <a:lnSpc>
                    <a:spcPts val="600"/>
                  </a:lnSpc>
                </a:pPr>
                <a:r>
                  <a:rPr lang="es-ES" sz="500" dirty="0">
                    <a:latin typeface="Quicksand" pitchFamily="2" charset="0"/>
                  </a:rPr>
                  <a:t>Escribe  texto aquí. Escribe  texto aquí. </a:t>
                </a:r>
              </a:p>
            </p:txBody>
          </p:sp>
          <p:sp>
            <p:nvSpPr>
              <p:cNvPr id="45" name="CuadroTexto 201">
                <a:extLst>
                  <a:ext uri="{FF2B5EF4-FFF2-40B4-BE49-F238E27FC236}">
                    <a16:creationId xmlns:a16="http://schemas.microsoft.com/office/drawing/2014/main" id="{AB1FCB59-DA4A-911E-F4D3-6AEE3BAFC6DD}"/>
                  </a:ext>
                </a:extLst>
              </p:cNvPr>
              <p:cNvSpPr txBox="1"/>
              <p:nvPr/>
            </p:nvSpPr>
            <p:spPr>
              <a:xfrm>
                <a:off x="2078890" y="3148888"/>
                <a:ext cx="889850" cy="220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s-ES" sz="900" dirty="0">
                    <a:solidFill>
                      <a:schemeClr val="bg1"/>
                    </a:solidFill>
                    <a:latin typeface="LEMON MILK Bold" panose="00000800000000000000" pitchFamily="50" charset="0"/>
                  </a:rPr>
                  <a:t>TÍTULO</a:t>
                </a:r>
                <a:endParaRPr lang="es-CO" sz="900" dirty="0">
                  <a:solidFill>
                    <a:schemeClr val="bg1"/>
                  </a:solidFill>
                  <a:latin typeface="LEMON MILK Bold" panose="00000800000000000000" pitchFamily="50" charset="0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797E560A-4519-2BB9-FD3E-189D79A9C58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551287" y="345425"/>
              <a:ext cx="1110177" cy="928724"/>
              <a:chOff x="1857897" y="2261051"/>
              <a:chExt cx="1331837" cy="1114150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47B6C45D-5342-6A29-5CA2-8257042C8970}"/>
                  </a:ext>
                </a:extLst>
              </p:cNvPr>
              <p:cNvGrpSpPr/>
              <p:nvPr/>
            </p:nvGrpSpPr>
            <p:grpSpPr>
              <a:xfrm>
                <a:off x="1857897" y="2261051"/>
                <a:ext cx="1331837" cy="1068694"/>
                <a:chOff x="394529" y="2242740"/>
                <a:chExt cx="1331837" cy="1068694"/>
              </a:xfrm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B95F1C2F-956F-79FC-641F-59760F085A3B}"/>
                    </a:ext>
                  </a:extLst>
                </p:cNvPr>
                <p:cNvSpPr/>
                <p:nvPr/>
              </p:nvSpPr>
              <p:spPr>
                <a:xfrm>
                  <a:off x="528735" y="2263140"/>
                  <a:ext cx="1068199" cy="218802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C24BC0"/>
                    </a:gs>
                    <a:gs pos="100000">
                      <a:srgbClr val="63289F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75B4AB7F-CC3C-D327-C60E-FE8BD0DDC805}"/>
                    </a:ext>
                  </a:extLst>
                </p:cNvPr>
                <p:cNvSpPr/>
                <p:nvPr/>
              </p:nvSpPr>
              <p:spPr>
                <a:xfrm>
                  <a:off x="394529" y="3112956"/>
                  <a:ext cx="1331837" cy="198477"/>
                </a:xfrm>
                <a:custGeom>
                  <a:avLst/>
                  <a:gdLst>
                    <a:gd name="connsiteX0" fmla="*/ 83138 w 1331837"/>
                    <a:gd name="connsiteY0" fmla="*/ 0 h 198477"/>
                    <a:gd name="connsiteX1" fmla="*/ 444448 w 1331837"/>
                    <a:gd name="connsiteY1" fmla="*/ 0 h 198477"/>
                    <a:gd name="connsiteX2" fmla="*/ 887389 w 1331837"/>
                    <a:gd name="connsiteY2" fmla="*/ 0 h 198477"/>
                    <a:gd name="connsiteX3" fmla="*/ 1248699 w 1331837"/>
                    <a:gd name="connsiteY3" fmla="*/ 0 h 198477"/>
                    <a:gd name="connsiteX4" fmla="*/ 1331837 w 1331837"/>
                    <a:gd name="connsiteY4" fmla="*/ 99239 h 198477"/>
                    <a:gd name="connsiteX5" fmla="*/ 1248699 w 1331837"/>
                    <a:gd name="connsiteY5" fmla="*/ 198477 h 198477"/>
                    <a:gd name="connsiteX6" fmla="*/ 887389 w 1331837"/>
                    <a:gd name="connsiteY6" fmla="*/ 198477 h 198477"/>
                    <a:gd name="connsiteX7" fmla="*/ 444448 w 1331837"/>
                    <a:gd name="connsiteY7" fmla="*/ 198477 h 198477"/>
                    <a:gd name="connsiteX8" fmla="*/ 83138 w 1331837"/>
                    <a:gd name="connsiteY8" fmla="*/ 198477 h 198477"/>
                    <a:gd name="connsiteX9" fmla="*/ 0 w 1331837"/>
                    <a:gd name="connsiteY9" fmla="*/ 99239 h 198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31837" h="198477">
                      <a:moveTo>
                        <a:pt x="83138" y="0"/>
                      </a:moveTo>
                      <a:lnTo>
                        <a:pt x="444448" y="0"/>
                      </a:lnTo>
                      <a:lnTo>
                        <a:pt x="887389" y="0"/>
                      </a:lnTo>
                      <a:lnTo>
                        <a:pt x="1248699" y="0"/>
                      </a:lnTo>
                      <a:lnTo>
                        <a:pt x="1331837" y="99239"/>
                      </a:lnTo>
                      <a:lnTo>
                        <a:pt x="1248699" y="198477"/>
                      </a:lnTo>
                      <a:lnTo>
                        <a:pt x="887389" y="198477"/>
                      </a:lnTo>
                      <a:lnTo>
                        <a:pt x="444448" y="198477"/>
                      </a:lnTo>
                      <a:lnTo>
                        <a:pt x="83138" y="198477"/>
                      </a:lnTo>
                      <a:lnTo>
                        <a:pt x="0" y="9923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C24BC0"/>
                    </a:gs>
                    <a:gs pos="100000">
                      <a:srgbClr val="63289F"/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57C2E8AB-2D8D-0CAC-2EB7-20C9FDC0F156}"/>
                    </a:ext>
                  </a:extLst>
                </p:cNvPr>
                <p:cNvSpPr/>
                <p:nvPr/>
              </p:nvSpPr>
              <p:spPr>
                <a:xfrm>
                  <a:off x="687051" y="2588777"/>
                  <a:ext cx="754503" cy="433642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C24BC0"/>
                    </a:gs>
                    <a:gs pos="100000">
                      <a:srgbClr val="63289F"/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9FCC720E-C5A4-18A6-F021-FEEDD758F416}"/>
                    </a:ext>
                  </a:extLst>
                </p:cNvPr>
                <p:cNvSpPr/>
                <p:nvPr/>
              </p:nvSpPr>
              <p:spPr>
                <a:xfrm>
                  <a:off x="528735" y="3131820"/>
                  <a:ext cx="1064934" cy="179614"/>
                </a:xfrm>
                <a:custGeom>
                  <a:avLst/>
                  <a:gdLst>
                    <a:gd name="connsiteX0" fmla="*/ 57150 w 1064934"/>
                    <a:gd name="connsiteY0" fmla="*/ 0 h 179614"/>
                    <a:gd name="connsiteX1" fmla="*/ 444448 w 1064934"/>
                    <a:gd name="connsiteY1" fmla="*/ 0 h 179614"/>
                    <a:gd name="connsiteX2" fmla="*/ 620486 w 1064934"/>
                    <a:gd name="connsiteY2" fmla="*/ 0 h 179614"/>
                    <a:gd name="connsiteX3" fmla="*/ 1007784 w 1064934"/>
                    <a:gd name="connsiteY3" fmla="*/ 0 h 179614"/>
                    <a:gd name="connsiteX4" fmla="*/ 1064934 w 1064934"/>
                    <a:gd name="connsiteY4" fmla="*/ 89807 h 179614"/>
                    <a:gd name="connsiteX5" fmla="*/ 1007784 w 1064934"/>
                    <a:gd name="connsiteY5" fmla="*/ 179614 h 179614"/>
                    <a:gd name="connsiteX6" fmla="*/ 620486 w 1064934"/>
                    <a:gd name="connsiteY6" fmla="*/ 179614 h 179614"/>
                    <a:gd name="connsiteX7" fmla="*/ 444448 w 1064934"/>
                    <a:gd name="connsiteY7" fmla="*/ 179614 h 179614"/>
                    <a:gd name="connsiteX8" fmla="*/ 57150 w 1064934"/>
                    <a:gd name="connsiteY8" fmla="*/ 179614 h 179614"/>
                    <a:gd name="connsiteX9" fmla="*/ 0 w 1064934"/>
                    <a:gd name="connsiteY9" fmla="*/ 89807 h 179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64934" h="179614">
                      <a:moveTo>
                        <a:pt x="57150" y="0"/>
                      </a:moveTo>
                      <a:lnTo>
                        <a:pt x="444448" y="0"/>
                      </a:lnTo>
                      <a:lnTo>
                        <a:pt x="620486" y="0"/>
                      </a:lnTo>
                      <a:lnTo>
                        <a:pt x="1007784" y="0"/>
                      </a:lnTo>
                      <a:lnTo>
                        <a:pt x="1064934" y="89807"/>
                      </a:lnTo>
                      <a:lnTo>
                        <a:pt x="1007784" y="179614"/>
                      </a:lnTo>
                      <a:lnTo>
                        <a:pt x="620486" y="179614"/>
                      </a:lnTo>
                      <a:lnTo>
                        <a:pt x="444448" y="179614"/>
                      </a:lnTo>
                      <a:lnTo>
                        <a:pt x="57150" y="179614"/>
                      </a:lnTo>
                      <a:lnTo>
                        <a:pt x="0" y="8980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C24BC0"/>
                    </a:gs>
                    <a:gs pos="100000">
                      <a:srgbClr val="63289F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822DCA6-B3AF-DFF6-D4CF-EA0DFC43B49A}"/>
                    </a:ext>
                  </a:extLst>
                </p:cNvPr>
                <p:cNvSpPr/>
                <p:nvPr/>
              </p:nvSpPr>
              <p:spPr>
                <a:xfrm>
                  <a:off x="647077" y="2679313"/>
                  <a:ext cx="836949" cy="433642"/>
                </a:xfrm>
                <a:prstGeom prst="rect">
                  <a:avLst/>
                </a:prstGeom>
                <a:gradFill>
                  <a:gsLst>
                    <a:gs pos="0">
                      <a:srgbClr val="C24BC0"/>
                    </a:gs>
                    <a:gs pos="100000">
                      <a:srgbClr val="63289F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ight Triangle 63">
                  <a:extLst>
                    <a:ext uri="{FF2B5EF4-FFF2-40B4-BE49-F238E27FC236}">
                      <a16:creationId xmlns:a16="http://schemas.microsoft.com/office/drawing/2014/main" id="{25DC8197-5D48-3B5A-048C-2A7FA6B74422}"/>
                    </a:ext>
                  </a:extLst>
                </p:cNvPr>
                <p:cNvSpPr/>
                <p:nvPr/>
              </p:nvSpPr>
              <p:spPr>
                <a:xfrm rot="10800000">
                  <a:off x="528735" y="2481940"/>
                  <a:ext cx="185796" cy="127909"/>
                </a:xfrm>
                <a:prstGeom prst="rtTriangle">
                  <a:avLst/>
                </a:prstGeom>
                <a:solidFill>
                  <a:srgbClr val="1620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ight Triangle 64">
                  <a:extLst>
                    <a:ext uri="{FF2B5EF4-FFF2-40B4-BE49-F238E27FC236}">
                      <a16:creationId xmlns:a16="http://schemas.microsoft.com/office/drawing/2014/main" id="{9590C8AC-A43D-5249-F03D-32A2B6B0F71E}"/>
                    </a:ext>
                  </a:extLst>
                </p:cNvPr>
                <p:cNvSpPr/>
                <p:nvPr/>
              </p:nvSpPr>
              <p:spPr>
                <a:xfrm rot="10800000" flipH="1">
                  <a:off x="1414074" y="2481940"/>
                  <a:ext cx="185796" cy="127909"/>
                </a:xfrm>
                <a:prstGeom prst="rtTriangle">
                  <a:avLst/>
                </a:prstGeom>
                <a:solidFill>
                  <a:srgbClr val="1620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DF1AA6F-7A19-D593-3B3B-84D84A8DBC5D}"/>
                    </a:ext>
                  </a:extLst>
                </p:cNvPr>
                <p:cNvSpPr/>
                <p:nvPr/>
              </p:nvSpPr>
              <p:spPr>
                <a:xfrm>
                  <a:off x="714531" y="2481942"/>
                  <a:ext cx="702039" cy="64987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CuadroTexto 201">
                  <a:extLst>
                    <a:ext uri="{FF2B5EF4-FFF2-40B4-BE49-F238E27FC236}">
                      <a16:creationId xmlns:a16="http://schemas.microsoft.com/office/drawing/2014/main" id="{6923E323-B072-879E-602D-EF448BF61F60}"/>
                    </a:ext>
                  </a:extLst>
                </p:cNvPr>
                <p:cNvSpPr txBox="1"/>
                <p:nvPr/>
              </p:nvSpPr>
              <p:spPr>
                <a:xfrm>
                  <a:off x="631492" y="2242740"/>
                  <a:ext cx="889850" cy="2557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000"/>
                    </a:lnSpc>
                  </a:pPr>
                  <a:r>
                    <a:rPr lang="es-ES" sz="700" dirty="0">
                      <a:solidFill>
                        <a:schemeClr val="bg1"/>
                      </a:solidFill>
                      <a:latin typeface="LEMON MILK Light" panose="00000400000000000000" pitchFamily="50" charset="0"/>
                    </a:rPr>
                    <a:t>SUBTÍTULO</a:t>
                  </a:r>
                </a:p>
              </p:txBody>
            </p:sp>
          </p:grpSp>
          <p:sp>
            <p:nvSpPr>
              <p:cNvPr id="57" name="CuadroTexto 42">
                <a:extLst>
                  <a:ext uri="{FF2B5EF4-FFF2-40B4-BE49-F238E27FC236}">
                    <a16:creationId xmlns:a16="http://schemas.microsoft.com/office/drawing/2014/main" id="{56EE5F8C-E16B-AA54-7DE3-1760EB056B74}"/>
                  </a:ext>
                </a:extLst>
              </p:cNvPr>
              <p:cNvSpPr txBox="1"/>
              <p:nvPr/>
            </p:nvSpPr>
            <p:spPr>
              <a:xfrm>
                <a:off x="2094860" y="2592037"/>
                <a:ext cx="889193" cy="470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600"/>
                  </a:lnSpc>
                </a:pPr>
                <a:r>
                  <a:rPr lang="es-ES" sz="400" dirty="0">
                    <a:latin typeface="Quicksand" pitchFamily="2" charset="0"/>
                  </a:rPr>
                  <a:t>Escribe  texto aquí. Escribe  texto aquí. </a:t>
                </a:r>
              </a:p>
              <a:p>
                <a:pPr algn="ctr">
                  <a:lnSpc>
                    <a:spcPts val="600"/>
                  </a:lnSpc>
                </a:pPr>
                <a:r>
                  <a:rPr lang="es-ES" sz="400" dirty="0">
                    <a:latin typeface="Quicksand" pitchFamily="2" charset="0"/>
                  </a:rPr>
                  <a:t>Escribe  texto aquí. Escribe  texto aquí. </a:t>
                </a:r>
              </a:p>
            </p:txBody>
          </p:sp>
          <p:sp>
            <p:nvSpPr>
              <p:cNvPr id="58" name="CuadroTexto 201">
                <a:extLst>
                  <a:ext uri="{FF2B5EF4-FFF2-40B4-BE49-F238E27FC236}">
                    <a16:creationId xmlns:a16="http://schemas.microsoft.com/office/drawing/2014/main" id="{995D0C6C-FE0D-D61B-8110-666E7ACD6CA6}"/>
                  </a:ext>
                </a:extLst>
              </p:cNvPr>
              <p:cNvSpPr txBox="1"/>
              <p:nvPr/>
            </p:nvSpPr>
            <p:spPr>
              <a:xfrm>
                <a:off x="2078890" y="3115204"/>
                <a:ext cx="889850" cy="259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s-ES" sz="700" dirty="0">
                    <a:solidFill>
                      <a:schemeClr val="bg1"/>
                    </a:solidFill>
                    <a:latin typeface="LEMON MILK Bold" panose="00000800000000000000" pitchFamily="50" charset="0"/>
                  </a:rPr>
                  <a:t>TÍTULO</a:t>
                </a:r>
                <a:endParaRPr lang="es-CO" sz="700" dirty="0">
                  <a:solidFill>
                    <a:schemeClr val="bg1"/>
                  </a:solidFill>
                  <a:latin typeface="LEMON MILK Bold" panose="00000800000000000000" pitchFamily="50" charset="0"/>
                </a:endParaRP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E8BBDEE3-DA99-F7CF-05A8-95C14D886A9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573735" y="1693096"/>
              <a:ext cx="1110177" cy="928724"/>
              <a:chOff x="1857897" y="2261051"/>
              <a:chExt cx="1331837" cy="1114150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ED709D85-B974-D509-AA59-6B089A6C6B5D}"/>
                  </a:ext>
                </a:extLst>
              </p:cNvPr>
              <p:cNvGrpSpPr/>
              <p:nvPr/>
            </p:nvGrpSpPr>
            <p:grpSpPr>
              <a:xfrm>
                <a:off x="1857897" y="2261051"/>
                <a:ext cx="1331837" cy="1068694"/>
                <a:chOff x="394529" y="2242740"/>
                <a:chExt cx="1331837" cy="1068694"/>
              </a:xfrm>
            </p:grpSpPr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9A320AB9-FA39-E9DA-0910-2C3B2A0D32B3}"/>
                    </a:ext>
                  </a:extLst>
                </p:cNvPr>
                <p:cNvSpPr/>
                <p:nvPr/>
              </p:nvSpPr>
              <p:spPr>
                <a:xfrm>
                  <a:off x="528735" y="2263140"/>
                  <a:ext cx="1068199" cy="218802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C24BC0"/>
                    </a:gs>
                    <a:gs pos="100000">
                      <a:srgbClr val="63289F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77ADB662-5270-ADA5-093A-83DCDCF2386A}"/>
                    </a:ext>
                  </a:extLst>
                </p:cNvPr>
                <p:cNvSpPr/>
                <p:nvPr/>
              </p:nvSpPr>
              <p:spPr>
                <a:xfrm>
                  <a:off x="394529" y="3112956"/>
                  <a:ext cx="1331837" cy="198477"/>
                </a:xfrm>
                <a:custGeom>
                  <a:avLst/>
                  <a:gdLst>
                    <a:gd name="connsiteX0" fmla="*/ 83138 w 1331837"/>
                    <a:gd name="connsiteY0" fmla="*/ 0 h 198477"/>
                    <a:gd name="connsiteX1" fmla="*/ 444448 w 1331837"/>
                    <a:gd name="connsiteY1" fmla="*/ 0 h 198477"/>
                    <a:gd name="connsiteX2" fmla="*/ 887389 w 1331837"/>
                    <a:gd name="connsiteY2" fmla="*/ 0 h 198477"/>
                    <a:gd name="connsiteX3" fmla="*/ 1248699 w 1331837"/>
                    <a:gd name="connsiteY3" fmla="*/ 0 h 198477"/>
                    <a:gd name="connsiteX4" fmla="*/ 1331837 w 1331837"/>
                    <a:gd name="connsiteY4" fmla="*/ 99239 h 198477"/>
                    <a:gd name="connsiteX5" fmla="*/ 1248699 w 1331837"/>
                    <a:gd name="connsiteY5" fmla="*/ 198477 h 198477"/>
                    <a:gd name="connsiteX6" fmla="*/ 887389 w 1331837"/>
                    <a:gd name="connsiteY6" fmla="*/ 198477 h 198477"/>
                    <a:gd name="connsiteX7" fmla="*/ 444448 w 1331837"/>
                    <a:gd name="connsiteY7" fmla="*/ 198477 h 198477"/>
                    <a:gd name="connsiteX8" fmla="*/ 83138 w 1331837"/>
                    <a:gd name="connsiteY8" fmla="*/ 198477 h 198477"/>
                    <a:gd name="connsiteX9" fmla="*/ 0 w 1331837"/>
                    <a:gd name="connsiteY9" fmla="*/ 99239 h 198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31837" h="198477">
                      <a:moveTo>
                        <a:pt x="83138" y="0"/>
                      </a:moveTo>
                      <a:lnTo>
                        <a:pt x="444448" y="0"/>
                      </a:lnTo>
                      <a:lnTo>
                        <a:pt x="887389" y="0"/>
                      </a:lnTo>
                      <a:lnTo>
                        <a:pt x="1248699" y="0"/>
                      </a:lnTo>
                      <a:lnTo>
                        <a:pt x="1331837" y="99239"/>
                      </a:lnTo>
                      <a:lnTo>
                        <a:pt x="1248699" y="198477"/>
                      </a:lnTo>
                      <a:lnTo>
                        <a:pt x="887389" y="198477"/>
                      </a:lnTo>
                      <a:lnTo>
                        <a:pt x="444448" y="198477"/>
                      </a:lnTo>
                      <a:lnTo>
                        <a:pt x="83138" y="198477"/>
                      </a:lnTo>
                      <a:lnTo>
                        <a:pt x="0" y="9923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C24BC0"/>
                    </a:gs>
                    <a:gs pos="100000">
                      <a:srgbClr val="63289F"/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6E3EC72A-7FE6-6830-2F01-BC00748FB4F1}"/>
                    </a:ext>
                  </a:extLst>
                </p:cNvPr>
                <p:cNvSpPr/>
                <p:nvPr/>
              </p:nvSpPr>
              <p:spPr>
                <a:xfrm>
                  <a:off x="687051" y="2588777"/>
                  <a:ext cx="754503" cy="433642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C24BC0"/>
                    </a:gs>
                    <a:gs pos="100000">
                      <a:srgbClr val="63289F"/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0647A684-8572-97AD-B871-1886E4709EB1}"/>
                    </a:ext>
                  </a:extLst>
                </p:cNvPr>
                <p:cNvSpPr/>
                <p:nvPr/>
              </p:nvSpPr>
              <p:spPr>
                <a:xfrm>
                  <a:off x="528735" y="3131820"/>
                  <a:ext cx="1064934" cy="179614"/>
                </a:xfrm>
                <a:custGeom>
                  <a:avLst/>
                  <a:gdLst>
                    <a:gd name="connsiteX0" fmla="*/ 57150 w 1064934"/>
                    <a:gd name="connsiteY0" fmla="*/ 0 h 179614"/>
                    <a:gd name="connsiteX1" fmla="*/ 444448 w 1064934"/>
                    <a:gd name="connsiteY1" fmla="*/ 0 h 179614"/>
                    <a:gd name="connsiteX2" fmla="*/ 620486 w 1064934"/>
                    <a:gd name="connsiteY2" fmla="*/ 0 h 179614"/>
                    <a:gd name="connsiteX3" fmla="*/ 1007784 w 1064934"/>
                    <a:gd name="connsiteY3" fmla="*/ 0 h 179614"/>
                    <a:gd name="connsiteX4" fmla="*/ 1064934 w 1064934"/>
                    <a:gd name="connsiteY4" fmla="*/ 89807 h 179614"/>
                    <a:gd name="connsiteX5" fmla="*/ 1007784 w 1064934"/>
                    <a:gd name="connsiteY5" fmla="*/ 179614 h 179614"/>
                    <a:gd name="connsiteX6" fmla="*/ 620486 w 1064934"/>
                    <a:gd name="connsiteY6" fmla="*/ 179614 h 179614"/>
                    <a:gd name="connsiteX7" fmla="*/ 444448 w 1064934"/>
                    <a:gd name="connsiteY7" fmla="*/ 179614 h 179614"/>
                    <a:gd name="connsiteX8" fmla="*/ 57150 w 1064934"/>
                    <a:gd name="connsiteY8" fmla="*/ 179614 h 179614"/>
                    <a:gd name="connsiteX9" fmla="*/ 0 w 1064934"/>
                    <a:gd name="connsiteY9" fmla="*/ 89807 h 179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64934" h="179614">
                      <a:moveTo>
                        <a:pt x="57150" y="0"/>
                      </a:moveTo>
                      <a:lnTo>
                        <a:pt x="444448" y="0"/>
                      </a:lnTo>
                      <a:lnTo>
                        <a:pt x="620486" y="0"/>
                      </a:lnTo>
                      <a:lnTo>
                        <a:pt x="1007784" y="0"/>
                      </a:lnTo>
                      <a:lnTo>
                        <a:pt x="1064934" y="89807"/>
                      </a:lnTo>
                      <a:lnTo>
                        <a:pt x="1007784" y="179614"/>
                      </a:lnTo>
                      <a:lnTo>
                        <a:pt x="620486" y="179614"/>
                      </a:lnTo>
                      <a:lnTo>
                        <a:pt x="444448" y="179614"/>
                      </a:lnTo>
                      <a:lnTo>
                        <a:pt x="57150" y="179614"/>
                      </a:lnTo>
                      <a:lnTo>
                        <a:pt x="0" y="8980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C24BC0"/>
                    </a:gs>
                    <a:gs pos="100000">
                      <a:srgbClr val="63289F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7F143115-1B65-7008-D2AC-0FD3A343D5C4}"/>
                    </a:ext>
                  </a:extLst>
                </p:cNvPr>
                <p:cNvSpPr/>
                <p:nvPr/>
              </p:nvSpPr>
              <p:spPr>
                <a:xfrm>
                  <a:off x="647077" y="2679313"/>
                  <a:ext cx="836949" cy="433642"/>
                </a:xfrm>
                <a:prstGeom prst="rect">
                  <a:avLst/>
                </a:prstGeom>
                <a:gradFill>
                  <a:gsLst>
                    <a:gs pos="0">
                      <a:srgbClr val="C24BC0"/>
                    </a:gs>
                    <a:gs pos="100000">
                      <a:srgbClr val="63289F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Right Triangle 76">
                  <a:extLst>
                    <a:ext uri="{FF2B5EF4-FFF2-40B4-BE49-F238E27FC236}">
                      <a16:creationId xmlns:a16="http://schemas.microsoft.com/office/drawing/2014/main" id="{CBD24C0D-FF62-7642-2228-6EA0D1959BEB}"/>
                    </a:ext>
                  </a:extLst>
                </p:cNvPr>
                <p:cNvSpPr/>
                <p:nvPr/>
              </p:nvSpPr>
              <p:spPr>
                <a:xfrm rot="10800000">
                  <a:off x="528735" y="2481940"/>
                  <a:ext cx="185796" cy="127909"/>
                </a:xfrm>
                <a:prstGeom prst="rtTriangle">
                  <a:avLst/>
                </a:prstGeom>
                <a:solidFill>
                  <a:srgbClr val="1620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Right Triangle 77">
                  <a:extLst>
                    <a:ext uri="{FF2B5EF4-FFF2-40B4-BE49-F238E27FC236}">
                      <a16:creationId xmlns:a16="http://schemas.microsoft.com/office/drawing/2014/main" id="{11C81A98-D7CD-C8E5-C26B-6BF953A6BC71}"/>
                    </a:ext>
                  </a:extLst>
                </p:cNvPr>
                <p:cNvSpPr/>
                <p:nvPr/>
              </p:nvSpPr>
              <p:spPr>
                <a:xfrm rot="10800000" flipH="1">
                  <a:off x="1414074" y="2481940"/>
                  <a:ext cx="185796" cy="127909"/>
                </a:xfrm>
                <a:prstGeom prst="rtTriangle">
                  <a:avLst/>
                </a:prstGeom>
                <a:solidFill>
                  <a:srgbClr val="1620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68CBFD44-B64C-4072-3751-8F136558AA46}"/>
                    </a:ext>
                  </a:extLst>
                </p:cNvPr>
                <p:cNvSpPr/>
                <p:nvPr/>
              </p:nvSpPr>
              <p:spPr>
                <a:xfrm>
                  <a:off x="714531" y="2481942"/>
                  <a:ext cx="702039" cy="64987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CuadroTexto 201">
                  <a:extLst>
                    <a:ext uri="{FF2B5EF4-FFF2-40B4-BE49-F238E27FC236}">
                      <a16:creationId xmlns:a16="http://schemas.microsoft.com/office/drawing/2014/main" id="{6E7CA861-E970-A611-F962-1222ECC408E3}"/>
                    </a:ext>
                  </a:extLst>
                </p:cNvPr>
                <p:cNvSpPr txBox="1"/>
                <p:nvPr/>
              </p:nvSpPr>
              <p:spPr>
                <a:xfrm>
                  <a:off x="631492" y="2242740"/>
                  <a:ext cx="889850" cy="2557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000"/>
                    </a:lnSpc>
                  </a:pPr>
                  <a:r>
                    <a:rPr lang="es-ES" sz="700" dirty="0">
                      <a:solidFill>
                        <a:schemeClr val="bg1"/>
                      </a:solidFill>
                      <a:latin typeface="LEMON MILK Light" panose="00000400000000000000" pitchFamily="50" charset="0"/>
                    </a:rPr>
                    <a:t>SUBTÍTULO</a:t>
                  </a:r>
                </a:p>
              </p:txBody>
            </p:sp>
          </p:grpSp>
          <p:sp>
            <p:nvSpPr>
              <p:cNvPr id="70" name="CuadroTexto 42">
                <a:extLst>
                  <a:ext uri="{FF2B5EF4-FFF2-40B4-BE49-F238E27FC236}">
                    <a16:creationId xmlns:a16="http://schemas.microsoft.com/office/drawing/2014/main" id="{B7BE6F62-F855-1DA1-C497-CE579A990345}"/>
                  </a:ext>
                </a:extLst>
              </p:cNvPr>
              <p:cNvSpPr txBox="1"/>
              <p:nvPr/>
            </p:nvSpPr>
            <p:spPr>
              <a:xfrm>
                <a:off x="2094860" y="2592037"/>
                <a:ext cx="889193" cy="470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600"/>
                  </a:lnSpc>
                </a:pPr>
                <a:r>
                  <a:rPr lang="es-ES" sz="400" dirty="0">
                    <a:latin typeface="Quicksand" pitchFamily="2" charset="0"/>
                  </a:rPr>
                  <a:t>Escribe  texto aquí. Escribe  texto aquí. </a:t>
                </a:r>
              </a:p>
              <a:p>
                <a:pPr algn="ctr">
                  <a:lnSpc>
                    <a:spcPts val="600"/>
                  </a:lnSpc>
                </a:pPr>
                <a:r>
                  <a:rPr lang="es-ES" sz="400" dirty="0">
                    <a:latin typeface="Quicksand" pitchFamily="2" charset="0"/>
                  </a:rPr>
                  <a:t>Escribe  texto aquí. Escribe  texto aquí. </a:t>
                </a:r>
              </a:p>
            </p:txBody>
          </p:sp>
          <p:sp>
            <p:nvSpPr>
              <p:cNvPr id="71" name="CuadroTexto 201">
                <a:extLst>
                  <a:ext uri="{FF2B5EF4-FFF2-40B4-BE49-F238E27FC236}">
                    <a16:creationId xmlns:a16="http://schemas.microsoft.com/office/drawing/2014/main" id="{19A4406A-DAFE-C1D1-803C-EBBA7B9F6DE1}"/>
                  </a:ext>
                </a:extLst>
              </p:cNvPr>
              <p:cNvSpPr txBox="1"/>
              <p:nvPr/>
            </p:nvSpPr>
            <p:spPr>
              <a:xfrm>
                <a:off x="2078890" y="3115204"/>
                <a:ext cx="889850" cy="259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s-ES" sz="700" dirty="0">
                    <a:solidFill>
                      <a:schemeClr val="bg1"/>
                    </a:solidFill>
                    <a:latin typeface="LEMON MILK Bold" panose="00000800000000000000" pitchFamily="50" charset="0"/>
                  </a:rPr>
                  <a:t>TÍTULO</a:t>
                </a:r>
                <a:endParaRPr lang="es-CO" sz="700" dirty="0">
                  <a:solidFill>
                    <a:schemeClr val="bg1"/>
                  </a:solidFill>
                  <a:latin typeface="LEMON MILK Bold" panose="00000800000000000000" pitchFamily="50" charset="0"/>
                </a:endParaRP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00E92CB0-86DD-175B-BA40-C446622046F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554484" y="3112223"/>
              <a:ext cx="1110177" cy="928724"/>
              <a:chOff x="1857897" y="2261051"/>
              <a:chExt cx="1331837" cy="1114150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34E69E76-1403-FB05-9A8D-9EBA31893C5B}"/>
                  </a:ext>
                </a:extLst>
              </p:cNvPr>
              <p:cNvGrpSpPr/>
              <p:nvPr/>
            </p:nvGrpSpPr>
            <p:grpSpPr>
              <a:xfrm>
                <a:off x="1857897" y="2261051"/>
                <a:ext cx="1331837" cy="1068694"/>
                <a:chOff x="394529" y="2242740"/>
                <a:chExt cx="1331837" cy="1068694"/>
              </a:xfrm>
            </p:grpSpPr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5EBB46C2-153A-100A-339A-16369CD67FD5}"/>
                    </a:ext>
                  </a:extLst>
                </p:cNvPr>
                <p:cNvSpPr/>
                <p:nvPr/>
              </p:nvSpPr>
              <p:spPr>
                <a:xfrm>
                  <a:off x="528735" y="2263140"/>
                  <a:ext cx="1068199" cy="218802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C24BC0"/>
                    </a:gs>
                    <a:gs pos="100000">
                      <a:srgbClr val="63289F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03C99D45-B99F-88D3-661F-55A5ED9CD2A7}"/>
                    </a:ext>
                  </a:extLst>
                </p:cNvPr>
                <p:cNvSpPr/>
                <p:nvPr/>
              </p:nvSpPr>
              <p:spPr>
                <a:xfrm>
                  <a:off x="394529" y="3112956"/>
                  <a:ext cx="1331837" cy="198477"/>
                </a:xfrm>
                <a:custGeom>
                  <a:avLst/>
                  <a:gdLst>
                    <a:gd name="connsiteX0" fmla="*/ 83138 w 1331837"/>
                    <a:gd name="connsiteY0" fmla="*/ 0 h 198477"/>
                    <a:gd name="connsiteX1" fmla="*/ 444448 w 1331837"/>
                    <a:gd name="connsiteY1" fmla="*/ 0 h 198477"/>
                    <a:gd name="connsiteX2" fmla="*/ 887389 w 1331837"/>
                    <a:gd name="connsiteY2" fmla="*/ 0 h 198477"/>
                    <a:gd name="connsiteX3" fmla="*/ 1248699 w 1331837"/>
                    <a:gd name="connsiteY3" fmla="*/ 0 h 198477"/>
                    <a:gd name="connsiteX4" fmla="*/ 1331837 w 1331837"/>
                    <a:gd name="connsiteY4" fmla="*/ 99239 h 198477"/>
                    <a:gd name="connsiteX5" fmla="*/ 1248699 w 1331837"/>
                    <a:gd name="connsiteY5" fmla="*/ 198477 h 198477"/>
                    <a:gd name="connsiteX6" fmla="*/ 887389 w 1331837"/>
                    <a:gd name="connsiteY6" fmla="*/ 198477 h 198477"/>
                    <a:gd name="connsiteX7" fmla="*/ 444448 w 1331837"/>
                    <a:gd name="connsiteY7" fmla="*/ 198477 h 198477"/>
                    <a:gd name="connsiteX8" fmla="*/ 83138 w 1331837"/>
                    <a:gd name="connsiteY8" fmla="*/ 198477 h 198477"/>
                    <a:gd name="connsiteX9" fmla="*/ 0 w 1331837"/>
                    <a:gd name="connsiteY9" fmla="*/ 99239 h 198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31837" h="198477">
                      <a:moveTo>
                        <a:pt x="83138" y="0"/>
                      </a:moveTo>
                      <a:lnTo>
                        <a:pt x="444448" y="0"/>
                      </a:lnTo>
                      <a:lnTo>
                        <a:pt x="887389" y="0"/>
                      </a:lnTo>
                      <a:lnTo>
                        <a:pt x="1248699" y="0"/>
                      </a:lnTo>
                      <a:lnTo>
                        <a:pt x="1331837" y="99239"/>
                      </a:lnTo>
                      <a:lnTo>
                        <a:pt x="1248699" y="198477"/>
                      </a:lnTo>
                      <a:lnTo>
                        <a:pt x="887389" y="198477"/>
                      </a:lnTo>
                      <a:lnTo>
                        <a:pt x="444448" y="198477"/>
                      </a:lnTo>
                      <a:lnTo>
                        <a:pt x="83138" y="198477"/>
                      </a:lnTo>
                      <a:lnTo>
                        <a:pt x="0" y="9923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C24BC0"/>
                    </a:gs>
                    <a:gs pos="100000">
                      <a:srgbClr val="63289F"/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CC14564B-B3DB-808A-5E8A-0B8BD0C3B58D}"/>
                    </a:ext>
                  </a:extLst>
                </p:cNvPr>
                <p:cNvSpPr/>
                <p:nvPr/>
              </p:nvSpPr>
              <p:spPr>
                <a:xfrm>
                  <a:off x="687051" y="2588777"/>
                  <a:ext cx="754503" cy="433642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C24BC0"/>
                    </a:gs>
                    <a:gs pos="100000">
                      <a:srgbClr val="63289F"/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8F62E5DE-5ED3-33EB-5B62-AB30445F3E20}"/>
                    </a:ext>
                  </a:extLst>
                </p:cNvPr>
                <p:cNvSpPr/>
                <p:nvPr/>
              </p:nvSpPr>
              <p:spPr>
                <a:xfrm>
                  <a:off x="528735" y="3131820"/>
                  <a:ext cx="1064934" cy="179614"/>
                </a:xfrm>
                <a:custGeom>
                  <a:avLst/>
                  <a:gdLst>
                    <a:gd name="connsiteX0" fmla="*/ 57150 w 1064934"/>
                    <a:gd name="connsiteY0" fmla="*/ 0 h 179614"/>
                    <a:gd name="connsiteX1" fmla="*/ 444448 w 1064934"/>
                    <a:gd name="connsiteY1" fmla="*/ 0 h 179614"/>
                    <a:gd name="connsiteX2" fmla="*/ 620486 w 1064934"/>
                    <a:gd name="connsiteY2" fmla="*/ 0 h 179614"/>
                    <a:gd name="connsiteX3" fmla="*/ 1007784 w 1064934"/>
                    <a:gd name="connsiteY3" fmla="*/ 0 h 179614"/>
                    <a:gd name="connsiteX4" fmla="*/ 1064934 w 1064934"/>
                    <a:gd name="connsiteY4" fmla="*/ 89807 h 179614"/>
                    <a:gd name="connsiteX5" fmla="*/ 1007784 w 1064934"/>
                    <a:gd name="connsiteY5" fmla="*/ 179614 h 179614"/>
                    <a:gd name="connsiteX6" fmla="*/ 620486 w 1064934"/>
                    <a:gd name="connsiteY6" fmla="*/ 179614 h 179614"/>
                    <a:gd name="connsiteX7" fmla="*/ 444448 w 1064934"/>
                    <a:gd name="connsiteY7" fmla="*/ 179614 h 179614"/>
                    <a:gd name="connsiteX8" fmla="*/ 57150 w 1064934"/>
                    <a:gd name="connsiteY8" fmla="*/ 179614 h 179614"/>
                    <a:gd name="connsiteX9" fmla="*/ 0 w 1064934"/>
                    <a:gd name="connsiteY9" fmla="*/ 89807 h 179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64934" h="179614">
                      <a:moveTo>
                        <a:pt x="57150" y="0"/>
                      </a:moveTo>
                      <a:lnTo>
                        <a:pt x="444448" y="0"/>
                      </a:lnTo>
                      <a:lnTo>
                        <a:pt x="620486" y="0"/>
                      </a:lnTo>
                      <a:lnTo>
                        <a:pt x="1007784" y="0"/>
                      </a:lnTo>
                      <a:lnTo>
                        <a:pt x="1064934" y="89807"/>
                      </a:lnTo>
                      <a:lnTo>
                        <a:pt x="1007784" y="179614"/>
                      </a:lnTo>
                      <a:lnTo>
                        <a:pt x="620486" y="179614"/>
                      </a:lnTo>
                      <a:lnTo>
                        <a:pt x="444448" y="179614"/>
                      </a:lnTo>
                      <a:lnTo>
                        <a:pt x="57150" y="179614"/>
                      </a:lnTo>
                      <a:lnTo>
                        <a:pt x="0" y="8980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C24BC0"/>
                    </a:gs>
                    <a:gs pos="100000">
                      <a:srgbClr val="63289F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E54B022A-F64E-9DDE-9D6C-25CE3BB8D6B8}"/>
                    </a:ext>
                  </a:extLst>
                </p:cNvPr>
                <p:cNvSpPr/>
                <p:nvPr/>
              </p:nvSpPr>
              <p:spPr>
                <a:xfrm>
                  <a:off x="647077" y="2679313"/>
                  <a:ext cx="836949" cy="433642"/>
                </a:xfrm>
                <a:prstGeom prst="rect">
                  <a:avLst/>
                </a:prstGeom>
                <a:gradFill>
                  <a:gsLst>
                    <a:gs pos="0">
                      <a:srgbClr val="C24BC0"/>
                    </a:gs>
                    <a:gs pos="100000">
                      <a:srgbClr val="63289F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ight Triangle 89">
                  <a:extLst>
                    <a:ext uri="{FF2B5EF4-FFF2-40B4-BE49-F238E27FC236}">
                      <a16:creationId xmlns:a16="http://schemas.microsoft.com/office/drawing/2014/main" id="{6AF0644E-18B8-9359-9D12-270664196F61}"/>
                    </a:ext>
                  </a:extLst>
                </p:cNvPr>
                <p:cNvSpPr/>
                <p:nvPr/>
              </p:nvSpPr>
              <p:spPr>
                <a:xfrm rot="10800000">
                  <a:off x="528735" y="2481940"/>
                  <a:ext cx="185796" cy="127909"/>
                </a:xfrm>
                <a:prstGeom prst="rtTriangle">
                  <a:avLst/>
                </a:prstGeom>
                <a:solidFill>
                  <a:srgbClr val="1620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ight Triangle 90">
                  <a:extLst>
                    <a:ext uri="{FF2B5EF4-FFF2-40B4-BE49-F238E27FC236}">
                      <a16:creationId xmlns:a16="http://schemas.microsoft.com/office/drawing/2014/main" id="{273DC3BE-5F4B-69E8-E52F-2D285D4397C4}"/>
                    </a:ext>
                  </a:extLst>
                </p:cNvPr>
                <p:cNvSpPr/>
                <p:nvPr/>
              </p:nvSpPr>
              <p:spPr>
                <a:xfrm rot="10800000" flipH="1">
                  <a:off x="1414074" y="2481940"/>
                  <a:ext cx="185796" cy="127909"/>
                </a:xfrm>
                <a:prstGeom prst="rtTriangle">
                  <a:avLst/>
                </a:prstGeom>
                <a:solidFill>
                  <a:srgbClr val="1620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242E9C04-9A03-670F-79F0-9E61585378D1}"/>
                    </a:ext>
                  </a:extLst>
                </p:cNvPr>
                <p:cNvSpPr/>
                <p:nvPr/>
              </p:nvSpPr>
              <p:spPr>
                <a:xfrm>
                  <a:off x="714531" y="2481942"/>
                  <a:ext cx="702039" cy="64987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CuadroTexto 201">
                  <a:extLst>
                    <a:ext uri="{FF2B5EF4-FFF2-40B4-BE49-F238E27FC236}">
                      <a16:creationId xmlns:a16="http://schemas.microsoft.com/office/drawing/2014/main" id="{89B9D829-84E0-3748-9EB5-3485C14A7AF9}"/>
                    </a:ext>
                  </a:extLst>
                </p:cNvPr>
                <p:cNvSpPr txBox="1"/>
                <p:nvPr/>
              </p:nvSpPr>
              <p:spPr>
                <a:xfrm>
                  <a:off x="631492" y="2242740"/>
                  <a:ext cx="889850" cy="2557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000"/>
                    </a:lnSpc>
                  </a:pPr>
                  <a:r>
                    <a:rPr lang="es-ES" sz="700" dirty="0">
                      <a:solidFill>
                        <a:schemeClr val="bg1"/>
                      </a:solidFill>
                      <a:latin typeface="LEMON MILK Light" panose="00000400000000000000" pitchFamily="50" charset="0"/>
                    </a:rPr>
                    <a:t>SUBTÍTULO</a:t>
                  </a:r>
                </a:p>
              </p:txBody>
            </p:sp>
          </p:grpSp>
          <p:sp>
            <p:nvSpPr>
              <p:cNvPr id="83" name="CuadroTexto 42">
                <a:extLst>
                  <a:ext uri="{FF2B5EF4-FFF2-40B4-BE49-F238E27FC236}">
                    <a16:creationId xmlns:a16="http://schemas.microsoft.com/office/drawing/2014/main" id="{53EEE301-B2E3-2553-EFE0-A5D6C99F6979}"/>
                  </a:ext>
                </a:extLst>
              </p:cNvPr>
              <p:cNvSpPr txBox="1"/>
              <p:nvPr/>
            </p:nvSpPr>
            <p:spPr>
              <a:xfrm>
                <a:off x="2094860" y="2592037"/>
                <a:ext cx="889193" cy="470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600"/>
                  </a:lnSpc>
                </a:pPr>
                <a:r>
                  <a:rPr lang="es-ES" sz="400" dirty="0">
                    <a:latin typeface="Quicksand" pitchFamily="2" charset="0"/>
                  </a:rPr>
                  <a:t>Escribe  texto aquí. Escribe  texto aquí. </a:t>
                </a:r>
              </a:p>
              <a:p>
                <a:pPr algn="ctr">
                  <a:lnSpc>
                    <a:spcPts val="600"/>
                  </a:lnSpc>
                </a:pPr>
                <a:r>
                  <a:rPr lang="es-ES" sz="400" dirty="0">
                    <a:latin typeface="Quicksand" pitchFamily="2" charset="0"/>
                  </a:rPr>
                  <a:t>Escribe  texto aquí. Escribe  texto aquí. </a:t>
                </a:r>
              </a:p>
            </p:txBody>
          </p:sp>
          <p:sp>
            <p:nvSpPr>
              <p:cNvPr id="84" name="CuadroTexto 201">
                <a:extLst>
                  <a:ext uri="{FF2B5EF4-FFF2-40B4-BE49-F238E27FC236}">
                    <a16:creationId xmlns:a16="http://schemas.microsoft.com/office/drawing/2014/main" id="{CFC9D498-6FA9-B828-723D-860D0652DB2D}"/>
                  </a:ext>
                </a:extLst>
              </p:cNvPr>
              <p:cNvSpPr txBox="1"/>
              <p:nvPr/>
            </p:nvSpPr>
            <p:spPr>
              <a:xfrm>
                <a:off x="2078890" y="3115204"/>
                <a:ext cx="889850" cy="259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s-ES" sz="700" dirty="0">
                    <a:solidFill>
                      <a:schemeClr val="bg1"/>
                    </a:solidFill>
                    <a:latin typeface="LEMON MILK Bold" panose="00000800000000000000" pitchFamily="50" charset="0"/>
                  </a:rPr>
                  <a:t>TÍTULO</a:t>
                </a:r>
                <a:endParaRPr lang="es-CO" sz="700" dirty="0">
                  <a:solidFill>
                    <a:schemeClr val="bg1"/>
                  </a:solidFill>
                  <a:latin typeface="LEMON MILK Bold" panose="00000800000000000000" pitchFamily="50" charset="0"/>
                </a:endParaRPr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030A3B06-1546-7FC9-ACA8-A05A8349A5A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576932" y="4459894"/>
              <a:ext cx="1110177" cy="928724"/>
              <a:chOff x="1857897" y="2261051"/>
              <a:chExt cx="1331837" cy="1114150"/>
            </a:xfrm>
          </p:grpSpPr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9C7458E7-682A-E843-C76C-7C992CE5F24E}"/>
                  </a:ext>
                </a:extLst>
              </p:cNvPr>
              <p:cNvGrpSpPr/>
              <p:nvPr/>
            </p:nvGrpSpPr>
            <p:grpSpPr>
              <a:xfrm>
                <a:off x="1857897" y="2261051"/>
                <a:ext cx="1331837" cy="1068694"/>
                <a:chOff x="394529" y="2242740"/>
                <a:chExt cx="1331837" cy="1068694"/>
              </a:xfrm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58EA829A-F417-E7F7-C7BC-CB06A0758D10}"/>
                    </a:ext>
                  </a:extLst>
                </p:cNvPr>
                <p:cNvSpPr/>
                <p:nvPr/>
              </p:nvSpPr>
              <p:spPr>
                <a:xfrm>
                  <a:off x="528735" y="2263140"/>
                  <a:ext cx="1068199" cy="218802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C24BC0"/>
                    </a:gs>
                    <a:gs pos="100000">
                      <a:srgbClr val="63289F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92B635FA-76F1-671E-4B8A-6AB1350C2926}"/>
                    </a:ext>
                  </a:extLst>
                </p:cNvPr>
                <p:cNvSpPr/>
                <p:nvPr/>
              </p:nvSpPr>
              <p:spPr>
                <a:xfrm>
                  <a:off x="394529" y="3112956"/>
                  <a:ext cx="1331837" cy="198477"/>
                </a:xfrm>
                <a:custGeom>
                  <a:avLst/>
                  <a:gdLst>
                    <a:gd name="connsiteX0" fmla="*/ 83138 w 1331837"/>
                    <a:gd name="connsiteY0" fmla="*/ 0 h 198477"/>
                    <a:gd name="connsiteX1" fmla="*/ 444448 w 1331837"/>
                    <a:gd name="connsiteY1" fmla="*/ 0 h 198477"/>
                    <a:gd name="connsiteX2" fmla="*/ 887389 w 1331837"/>
                    <a:gd name="connsiteY2" fmla="*/ 0 h 198477"/>
                    <a:gd name="connsiteX3" fmla="*/ 1248699 w 1331837"/>
                    <a:gd name="connsiteY3" fmla="*/ 0 h 198477"/>
                    <a:gd name="connsiteX4" fmla="*/ 1331837 w 1331837"/>
                    <a:gd name="connsiteY4" fmla="*/ 99239 h 198477"/>
                    <a:gd name="connsiteX5" fmla="*/ 1248699 w 1331837"/>
                    <a:gd name="connsiteY5" fmla="*/ 198477 h 198477"/>
                    <a:gd name="connsiteX6" fmla="*/ 887389 w 1331837"/>
                    <a:gd name="connsiteY6" fmla="*/ 198477 h 198477"/>
                    <a:gd name="connsiteX7" fmla="*/ 444448 w 1331837"/>
                    <a:gd name="connsiteY7" fmla="*/ 198477 h 198477"/>
                    <a:gd name="connsiteX8" fmla="*/ 83138 w 1331837"/>
                    <a:gd name="connsiteY8" fmla="*/ 198477 h 198477"/>
                    <a:gd name="connsiteX9" fmla="*/ 0 w 1331837"/>
                    <a:gd name="connsiteY9" fmla="*/ 99239 h 198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31837" h="198477">
                      <a:moveTo>
                        <a:pt x="83138" y="0"/>
                      </a:moveTo>
                      <a:lnTo>
                        <a:pt x="444448" y="0"/>
                      </a:lnTo>
                      <a:lnTo>
                        <a:pt x="887389" y="0"/>
                      </a:lnTo>
                      <a:lnTo>
                        <a:pt x="1248699" y="0"/>
                      </a:lnTo>
                      <a:lnTo>
                        <a:pt x="1331837" y="99239"/>
                      </a:lnTo>
                      <a:lnTo>
                        <a:pt x="1248699" y="198477"/>
                      </a:lnTo>
                      <a:lnTo>
                        <a:pt x="887389" y="198477"/>
                      </a:lnTo>
                      <a:lnTo>
                        <a:pt x="444448" y="198477"/>
                      </a:lnTo>
                      <a:lnTo>
                        <a:pt x="83138" y="198477"/>
                      </a:lnTo>
                      <a:lnTo>
                        <a:pt x="0" y="9923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C24BC0"/>
                    </a:gs>
                    <a:gs pos="100000">
                      <a:srgbClr val="63289F"/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88D1E974-DD88-7CA1-D658-6A3F0FDBF968}"/>
                    </a:ext>
                  </a:extLst>
                </p:cNvPr>
                <p:cNvSpPr/>
                <p:nvPr/>
              </p:nvSpPr>
              <p:spPr>
                <a:xfrm>
                  <a:off x="687051" y="2588777"/>
                  <a:ext cx="754503" cy="433642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C24BC0"/>
                    </a:gs>
                    <a:gs pos="100000">
                      <a:srgbClr val="63289F"/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3E60D564-2934-31D8-4F02-90DAFE7CDC9F}"/>
                    </a:ext>
                  </a:extLst>
                </p:cNvPr>
                <p:cNvSpPr/>
                <p:nvPr/>
              </p:nvSpPr>
              <p:spPr>
                <a:xfrm>
                  <a:off x="528735" y="3131820"/>
                  <a:ext cx="1064934" cy="179614"/>
                </a:xfrm>
                <a:custGeom>
                  <a:avLst/>
                  <a:gdLst>
                    <a:gd name="connsiteX0" fmla="*/ 57150 w 1064934"/>
                    <a:gd name="connsiteY0" fmla="*/ 0 h 179614"/>
                    <a:gd name="connsiteX1" fmla="*/ 444448 w 1064934"/>
                    <a:gd name="connsiteY1" fmla="*/ 0 h 179614"/>
                    <a:gd name="connsiteX2" fmla="*/ 620486 w 1064934"/>
                    <a:gd name="connsiteY2" fmla="*/ 0 h 179614"/>
                    <a:gd name="connsiteX3" fmla="*/ 1007784 w 1064934"/>
                    <a:gd name="connsiteY3" fmla="*/ 0 h 179614"/>
                    <a:gd name="connsiteX4" fmla="*/ 1064934 w 1064934"/>
                    <a:gd name="connsiteY4" fmla="*/ 89807 h 179614"/>
                    <a:gd name="connsiteX5" fmla="*/ 1007784 w 1064934"/>
                    <a:gd name="connsiteY5" fmla="*/ 179614 h 179614"/>
                    <a:gd name="connsiteX6" fmla="*/ 620486 w 1064934"/>
                    <a:gd name="connsiteY6" fmla="*/ 179614 h 179614"/>
                    <a:gd name="connsiteX7" fmla="*/ 444448 w 1064934"/>
                    <a:gd name="connsiteY7" fmla="*/ 179614 h 179614"/>
                    <a:gd name="connsiteX8" fmla="*/ 57150 w 1064934"/>
                    <a:gd name="connsiteY8" fmla="*/ 179614 h 179614"/>
                    <a:gd name="connsiteX9" fmla="*/ 0 w 1064934"/>
                    <a:gd name="connsiteY9" fmla="*/ 89807 h 179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64934" h="179614">
                      <a:moveTo>
                        <a:pt x="57150" y="0"/>
                      </a:moveTo>
                      <a:lnTo>
                        <a:pt x="444448" y="0"/>
                      </a:lnTo>
                      <a:lnTo>
                        <a:pt x="620486" y="0"/>
                      </a:lnTo>
                      <a:lnTo>
                        <a:pt x="1007784" y="0"/>
                      </a:lnTo>
                      <a:lnTo>
                        <a:pt x="1064934" y="89807"/>
                      </a:lnTo>
                      <a:lnTo>
                        <a:pt x="1007784" y="179614"/>
                      </a:lnTo>
                      <a:lnTo>
                        <a:pt x="620486" y="179614"/>
                      </a:lnTo>
                      <a:lnTo>
                        <a:pt x="444448" y="179614"/>
                      </a:lnTo>
                      <a:lnTo>
                        <a:pt x="57150" y="179614"/>
                      </a:lnTo>
                      <a:lnTo>
                        <a:pt x="0" y="8980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C24BC0"/>
                    </a:gs>
                    <a:gs pos="100000">
                      <a:srgbClr val="63289F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83FE323D-C3A1-2247-80F3-9CE6F5D6654D}"/>
                    </a:ext>
                  </a:extLst>
                </p:cNvPr>
                <p:cNvSpPr/>
                <p:nvPr/>
              </p:nvSpPr>
              <p:spPr>
                <a:xfrm>
                  <a:off x="647077" y="2679313"/>
                  <a:ext cx="836949" cy="433642"/>
                </a:xfrm>
                <a:prstGeom prst="rect">
                  <a:avLst/>
                </a:prstGeom>
                <a:gradFill>
                  <a:gsLst>
                    <a:gs pos="0">
                      <a:srgbClr val="C24BC0"/>
                    </a:gs>
                    <a:gs pos="100000">
                      <a:srgbClr val="63289F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Right Triangle 102">
                  <a:extLst>
                    <a:ext uri="{FF2B5EF4-FFF2-40B4-BE49-F238E27FC236}">
                      <a16:creationId xmlns:a16="http://schemas.microsoft.com/office/drawing/2014/main" id="{DE3E5147-17FA-8308-5C33-29DA5112486C}"/>
                    </a:ext>
                  </a:extLst>
                </p:cNvPr>
                <p:cNvSpPr/>
                <p:nvPr/>
              </p:nvSpPr>
              <p:spPr>
                <a:xfrm rot="10800000">
                  <a:off x="528735" y="2481940"/>
                  <a:ext cx="185796" cy="127909"/>
                </a:xfrm>
                <a:prstGeom prst="rtTriangle">
                  <a:avLst/>
                </a:prstGeom>
                <a:solidFill>
                  <a:srgbClr val="1620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Right Triangle 103">
                  <a:extLst>
                    <a:ext uri="{FF2B5EF4-FFF2-40B4-BE49-F238E27FC236}">
                      <a16:creationId xmlns:a16="http://schemas.microsoft.com/office/drawing/2014/main" id="{97FA918B-C33D-C4AC-A747-4C4EB040F189}"/>
                    </a:ext>
                  </a:extLst>
                </p:cNvPr>
                <p:cNvSpPr/>
                <p:nvPr/>
              </p:nvSpPr>
              <p:spPr>
                <a:xfrm rot="10800000" flipH="1">
                  <a:off x="1414074" y="2481940"/>
                  <a:ext cx="185796" cy="127909"/>
                </a:xfrm>
                <a:prstGeom prst="rtTriangle">
                  <a:avLst/>
                </a:prstGeom>
                <a:solidFill>
                  <a:srgbClr val="1620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C696B697-885A-CFDA-4DC1-3E61FAE6741F}"/>
                    </a:ext>
                  </a:extLst>
                </p:cNvPr>
                <p:cNvSpPr/>
                <p:nvPr/>
              </p:nvSpPr>
              <p:spPr>
                <a:xfrm>
                  <a:off x="714531" y="2481942"/>
                  <a:ext cx="702039" cy="64987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CuadroTexto 201">
                  <a:extLst>
                    <a:ext uri="{FF2B5EF4-FFF2-40B4-BE49-F238E27FC236}">
                      <a16:creationId xmlns:a16="http://schemas.microsoft.com/office/drawing/2014/main" id="{2E908EC7-20F3-4C90-90FD-0A3CC52C66A8}"/>
                    </a:ext>
                  </a:extLst>
                </p:cNvPr>
                <p:cNvSpPr txBox="1"/>
                <p:nvPr/>
              </p:nvSpPr>
              <p:spPr>
                <a:xfrm>
                  <a:off x="631492" y="2242740"/>
                  <a:ext cx="889850" cy="2557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000"/>
                    </a:lnSpc>
                  </a:pPr>
                  <a:r>
                    <a:rPr lang="es-ES" sz="700" dirty="0">
                      <a:solidFill>
                        <a:schemeClr val="bg1"/>
                      </a:solidFill>
                      <a:latin typeface="LEMON MILK Light" panose="00000400000000000000" pitchFamily="50" charset="0"/>
                    </a:rPr>
                    <a:t>SUBTÍTULO</a:t>
                  </a:r>
                </a:p>
              </p:txBody>
            </p:sp>
          </p:grpSp>
          <p:sp>
            <p:nvSpPr>
              <p:cNvPr id="96" name="CuadroTexto 42">
                <a:extLst>
                  <a:ext uri="{FF2B5EF4-FFF2-40B4-BE49-F238E27FC236}">
                    <a16:creationId xmlns:a16="http://schemas.microsoft.com/office/drawing/2014/main" id="{00FF431D-3663-36A5-46C8-552152AE48AD}"/>
                  </a:ext>
                </a:extLst>
              </p:cNvPr>
              <p:cNvSpPr txBox="1"/>
              <p:nvPr/>
            </p:nvSpPr>
            <p:spPr>
              <a:xfrm>
                <a:off x="2094860" y="2592037"/>
                <a:ext cx="889193" cy="470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600"/>
                  </a:lnSpc>
                </a:pPr>
                <a:r>
                  <a:rPr lang="es-ES" sz="400" dirty="0">
                    <a:latin typeface="Quicksand" pitchFamily="2" charset="0"/>
                  </a:rPr>
                  <a:t>Escribe  texto aquí. Escribe  texto aquí. </a:t>
                </a:r>
              </a:p>
              <a:p>
                <a:pPr algn="ctr">
                  <a:lnSpc>
                    <a:spcPts val="600"/>
                  </a:lnSpc>
                </a:pPr>
                <a:r>
                  <a:rPr lang="es-ES" sz="400" dirty="0">
                    <a:latin typeface="Quicksand" pitchFamily="2" charset="0"/>
                  </a:rPr>
                  <a:t>Escribe  texto aquí. Escribe  texto aquí. </a:t>
                </a:r>
              </a:p>
            </p:txBody>
          </p:sp>
          <p:sp>
            <p:nvSpPr>
              <p:cNvPr id="97" name="CuadroTexto 201">
                <a:extLst>
                  <a:ext uri="{FF2B5EF4-FFF2-40B4-BE49-F238E27FC236}">
                    <a16:creationId xmlns:a16="http://schemas.microsoft.com/office/drawing/2014/main" id="{F256DCC7-6ACF-7D5C-6AFA-C6E2CE036EF5}"/>
                  </a:ext>
                </a:extLst>
              </p:cNvPr>
              <p:cNvSpPr txBox="1"/>
              <p:nvPr/>
            </p:nvSpPr>
            <p:spPr>
              <a:xfrm>
                <a:off x="2078890" y="3115204"/>
                <a:ext cx="889850" cy="259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s-ES" sz="700" dirty="0">
                    <a:solidFill>
                      <a:schemeClr val="bg1"/>
                    </a:solidFill>
                    <a:latin typeface="LEMON MILK Bold" panose="00000800000000000000" pitchFamily="50" charset="0"/>
                  </a:rPr>
                  <a:t>TÍTULO</a:t>
                </a:r>
                <a:endParaRPr lang="es-CO" sz="700" dirty="0">
                  <a:solidFill>
                    <a:schemeClr val="bg1"/>
                  </a:solidFill>
                  <a:latin typeface="LEMON MILK Bold" panose="00000800000000000000" pitchFamily="50" charset="0"/>
                </a:endParaRPr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A1C1C6A4-EE87-B2C9-8157-D5659AA990F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23213" y="299580"/>
              <a:ext cx="847954" cy="746445"/>
              <a:chOff x="1857897" y="2216346"/>
              <a:chExt cx="1331837" cy="1172396"/>
            </a:xfrm>
          </p:grpSpPr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E6AFB94F-0C34-ACA6-D97E-A2A6E89AED1C}"/>
                  </a:ext>
                </a:extLst>
              </p:cNvPr>
              <p:cNvGrpSpPr/>
              <p:nvPr/>
            </p:nvGrpSpPr>
            <p:grpSpPr>
              <a:xfrm>
                <a:off x="1857897" y="2216346"/>
                <a:ext cx="1331837" cy="1113399"/>
                <a:chOff x="394529" y="2198035"/>
                <a:chExt cx="1331837" cy="1113399"/>
              </a:xfrm>
            </p:grpSpPr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7D19292F-81D6-14AA-C936-B0E6D0307D45}"/>
                    </a:ext>
                  </a:extLst>
                </p:cNvPr>
                <p:cNvSpPr/>
                <p:nvPr/>
              </p:nvSpPr>
              <p:spPr>
                <a:xfrm>
                  <a:off x="528735" y="2263140"/>
                  <a:ext cx="1068199" cy="218802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C8C9CE"/>
                    </a:gs>
                    <a:gs pos="100000">
                      <a:srgbClr val="7C838A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62787F99-9774-34B9-A62E-D61B16FD9209}"/>
                    </a:ext>
                  </a:extLst>
                </p:cNvPr>
                <p:cNvSpPr/>
                <p:nvPr/>
              </p:nvSpPr>
              <p:spPr>
                <a:xfrm>
                  <a:off x="394529" y="3112956"/>
                  <a:ext cx="1331837" cy="198477"/>
                </a:xfrm>
                <a:custGeom>
                  <a:avLst/>
                  <a:gdLst>
                    <a:gd name="connsiteX0" fmla="*/ 83138 w 1331837"/>
                    <a:gd name="connsiteY0" fmla="*/ 0 h 198477"/>
                    <a:gd name="connsiteX1" fmla="*/ 444448 w 1331837"/>
                    <a:gd name="connsiteY1" fmla="*/ 0 h 198477"/>
                    <a:gd name="connsiteX2" fmla="*/ 887389 w 1331837"/>
                    <a:gd name="connsiteY2" fmla="*/ 0 h 198477"/>
                    <a:gd name="connsiteX3" fmla="*/ 1248699 w 1331837"/>
                    <a:gd name="connsiteY3" fmla="*/ 0 h 198477"/>
                    <a:gd name="connsiteX4" fmla="*/ 1331837 w 1331837"/>
                    <a:gd name="connsiteY4" fmla="*/ 99239 h 198477"/>
                    <a:gd name="connsiteX5" fmla="*/ 1248699 w 1331837"/>
                    <a:gd name="connsiteY5" fmla="*/ 198477 h 198477"/>
                    <a:gd name="connsiteX6" fmla="*/ 887389 w 1331837"/>
                    <a:gd name="connsiteY6" fmla="*/ 198477 h 198477"/>
                    <a:gd name="connsiteX7" fmla="*/ 444448 w 1331837"/>
                    <a:gd name="connsiteY7" fmla="*/ 198477 h 198477"/>
                    <a:gd name="connsiteX8" fmla="*/ 83138 w 1331837"/>
                    <a:gd name="connsiteY8" fmla="*/ 198477 h 198477"/>
                    <a:gd name="connsiteX9" fmla="*/ 0 w 1331837"/>
                    <a:gd name="connsiteY9" fmla="*/ 99239 h 198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31837" h="198477">
                      <a:moveTo>
                        <a:pt x="83138" y="0"/>
                      </a:moveTo>
                      <a:lnTo>
                        <a:pt x="444448" y="0"/>
                      </a:lnTo>
                      <a:lnTo>
                        <a:pt x="887389" y="0"/>
                      </a:lnTo>
                      <a:lnTo>
                        <a:pt x="1248699" y="0"/>
                      </a:lnTo>
                      <a:lnTo>
                        <a:pt x="1331837" y="99239"/>
                      </a:lnTo>
                      <a:lnTo>
                        <a:pt x="1248699" y="198477"/>
                      </a:lnTo>
                      <a:lnTo>
                        <a:pt x="887389" y="198477"/>
                      </a:lnTo>
                      <a:lnTo>
                        <a:pt x="444448" y="198477"/>
                      </a:lnTo>
                      <a:lnTo>
                        <a:pt x="83138" y="198477"/>
                      </a:lnTo>
                      <a:lnTo>
                        <a:pt x="0" y="9923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C8C9CE"/>
                    </a:gs>
                    <a:gs pos="100000">
                      <a:srgbClr val="7C838A"/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F62C7C7E-28F0-758B-8D81-17105C8FEDEE}"/>
                    </a:ext>
                  </a:extLst>
                </p:cNvPr>
                <p:cNvSpPr/>
                <p:nvPr/>
              </p:nvSpPr>
              <p:spPr>
                <a:xfrm>
                  <a:off x="687051" y="2588777"/>
                  <a:ext cx="754503" cy="433642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C8C9CE"/>
                    </a:gs>
                    <a:gs pos="100000">
                      <a:srgbClr val="7C838A"/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A5E3AA9F-FD5B-37D1-A86A-0DD298E49BFE}"/>
                    </a:ext>
                  </a:extLst>
                </p:cNvPr>
                <p:cNvSpPr/>
                <p:nvPr/>
              </p:nvSpPr>
              <p:spPr>
                <a:xfrm>
                  <a:off x="528735" y="3131820"/>
                  <a:ext cx="1064934" cy="179614"/>
                </a:xfrm>
                <a:custGeom>
                  <a:avLst/>
                  <a:gdLst>
                    <a:gd name="connsiteX0" fmla="*/ 57150 w 1064934"/>
                    <a:gd name="connsiteY0" fmla="*/ 0 h 179614"/>
                    <a:gd name="connsiteX1" fmla="*/ 444448 w 1064934"/>
                    <a:gd name="connsiteY1" fmla="*/ 0 h 179614"/>
                    <a:gd name="connsiteX2" fmla="*/ 620486 w 1064934"/>
                    <a:gd name="connsiteY2" fmla="*/ 0 h 179614"/>
                    <a:gd name="connsiteX3" fmla="*/ 1007784 w 1064934"/>
                    <a:gd name="connsiteY3" fmla="*/ 0 h 179614"/>
                    <a:gd name="connsiteX4" fmla="*/ 1064934 w 1064934"/>
                    <a:gd name="connsiteY4" fmla="*/ 89807 h 179614"/>
                    <a:gd name="connsiteX5" fmla="*/ 1007784 w 1064934"/>
                    <a:gd name="connsiteY5" fmla="*/ 179614 h 179614"/>
                    <a:gd name="connsiteX6" fmla="*/ 620486 w 1064934"/>
                    <a:gd name="connsiteY6" fmla="*/ 179614 h 179614"/>
                    <a:gd name="connsiteX7" fmla="*/ 444448 w 1064934"/>
                    <a:gd name="connsiteY7" fmla="*/ 179614 h 179614"/>
                    <a:gd name="connsiteX8" fmla="*/ 57150 w 1064934"/>
                    <a:gd name="connsiteY8" fmla="*/ 179614 h 179614"/>
                    <a:gd name="connsiteX9" fmla="*/ 0 w 1064934"/>
                    <a:gd name="connsiteY9" fmla="*/ 89807 h 179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64934" h="179614">
                      <a:moveTo>
                        <a:pt x="57150" y="0"/>
                      </a:moveTo>
                      <a:lnTo>
                        <a:pt x="444448" y="0"/>
                      </a:lnTo>
                      <a:lnTo>
                        <a:pt x="620486" y="0"/>
                      </a:lnTo>
                      <a:lnTo>
                        <a:pt x="1007784" y="0"/>
                      </a:lnTo>
                      <a:lnTo>
                        <a:pt x="1064934" y="89807"/>
                      </a:lnTo>
                      <a:lnTo>
                        <a:pt x="1007784" y="179614"/>
                      </a:lnTo>
                      <a:lnTo>
                        <a:pt x="620486" y="179614"/>
                      </a:lnTo>
                      <a:lnTo>
                        <a:pt x="444448" y="179614"/>
                      </a:lnTo>
                      <a:lnTo>
                        <a:pt x="57150" y="179614"/>
                      </a:lnTo>
                      <a:lnTo>
                        <a:pt x="0" y="8980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C8C9CE"/>
                    </a:gs>
                    <a:gs pos="100000">
                      <a:srgbClr val="7C838A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D7584B11-CAAD-F007-0634-3256C0C50ADA}"/>
                    </a:ext>
                  </a:extLst>
                </p:cNvPr>
                <p:cNvSpPr/>
                <p:nvPr/>
              </p:nvSpPr>
              <p:spPr>
                <a:xfrm>
                  <a:off x="647077" y="2679313"/>
                  <a:ext cx="836949" cy="433642"/>
                </a:xfrm>
                <a:prstGeom prst="rect">
                  <a:avLst/>
                </a:prstGeom>
                <a:gradFill>
                  <a:gsLst>
                    <a:gs pos="0">
                      <a:srgbClr val="C8C9CE"/>
                    </a:gs>
                    <a:gs pos="100000">
                      <a:srgbClr val="7C838A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ight Triangle 115">
                  <a:extLst>
                    <a:ext uri="{FF2B5EF4-FFF2-40B4-BE49-F238E27FC236}">
                      <a16:creationId xmlns:a16="http://schemas.microsoft.com/office/drawing/2014/main" id="{F850B19C-DD7B-062B-2999-BBF844B4B1D8}"/>
                    </a:ext>
                  </a:extLst>
                </p:cNvPr>
                <p:cNvSpPr/>
                <p:nvPr/>
              </p:nvSpPr>
              <p:spPr>
                <a:xfrm rot="10800000">
                  <a:off x="528735" y="2481940"/>
                  <a:ext cx="185796" cy="127909"/>
                </a:xfrm>
                <a:prstGeom prst="rtTriangle">
                  <a:avLst/>
                </a:prstGeom>
                <a:solidFill>
                  <a:srgbClr val="1620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ight Triangle 116">
                  <a:extLst>
                    <a:ext uri="{FF2B5EF4-FFF2-40B4-BE49-F238E27FC236}">
                      <a16:creationId xmlns:a16="http://schemas.microsoft.com/office/drawing/2014/main" id="{689E9CCB-1D77-CA96-002C-5DE9C554BFC4}"/>
                    </a:ext>
                  </a:extLst>
                </p:cNvPr>
                <p:cNvSpPr/>
                <p:nvPr/>
              </p:nvSpPr>
              <p:spPr>
                <a:xfrm rot="10800000" flipH="1">
                  <a:off x="1414074" y="2481940"/>
                  <a:ext cx="185796" cy="127909"/>
                </a:xfrm>
                <a:prstGeom prst="rtTriangle">
                  <a:avLst/>
                </a:prstGeom>
                <a:solidFill>
                  <a:srgbClr val="1620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4637FA56-F6E4-9151-7F4E-EBD8C4CC618D}"/>
                    </a:ext>
                  </a:extLst>
                </p:cNvPr>
                <p:cNvSpPr/>
                <p:nvPr/>
              </p:nvSpPr>
              <p:spPr>
                <a:xfrm>
                  <a:off x="714531" y="2481942"/>
                  <a:ext cx="702039" cy="64987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CuadroTexto 201">
                  <a:extLst>
                    <a:ext uri="{FF2B5EF4-FFF2-40B4-BE49-F238E27FC236}">
                      <a16:creationId xmlns:a16="http://schemas.microsoft.com/office/drawing/2014/main" id="{D0DA263C-D3EC-3444-E715-B17E77CEC5CB}"/>
                    </a:ext>
                  </a:extLst>
                </p:cNvPr>
                <p:cNvSpPr txBox="1"/>
                <p:nvPr/>
              </p:nvSpPr>
              <p:spPr>
                <a:xfrm>
                  <a:off x="631493" y="2198035"/>
                  <a:ext cx="889850" cy="3237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000"/>
                    </a:lnSpc>
                  </a:pPr>
                  <a:r>
                    <a:rPr lang="es-ES" sz="500" dirty="0">
                      <a:solidFill>
                        <a:schemeClr val="bg1"/>
                      </a:solidFill>
                      <a:latin typeface="LEMON MILK Light" panose="00000400000000000000" pitchFamily="50" charset="0"/>
                    </a:rPr>
                    <a:t>SUBTÍTULO</a:t>
                  </a:r>
                </a:p>
              </p:txBody>
            </p:sp>
          </p:grpSp>
          <p:sp>
            <p:nvSpPr>
              <p:cNvPr id="109" name="CuadroTexto 42">
                <a:extLst>
                  <a:ext uri="{FF2B5EF4-FFF2-40B4-BE49-F238E27FC236}">
                    <a16:creationId xmlns:a16="http://schemas.microsoft.com/office/drawing/2014/main" id="{9925D9C1-2A13-5CDE-4148-027D8382A314}"/>
                  </a:ext>
                </a:extLst>
              </p:cNvPr>
              <p:cNvSpPr txBox="1"/>
              <p:nvPr/>
            </p:nvSpPr>
            <p:spPr>
              <a:xfrm>
                <a:off x="2094861" y="2600130"/>
                <a:ext cx="889192" cy="460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400"/>
                  </a:lnSpc>
                </a:pPr>
                <a:r>
                  <a:rPr lang="es-ES" sz="300" dirty="0">
                    <a:latin typeface="Quicksand" pitchFamily="2" charset="0"/>
                  </a:rPr>
                  <a:t>Escribe  texto aquí. Escribe  texto aquí. </a:t>
                </a:r>
              </a:p>
              <a:p>
                <a:pPr algn="ctr">
                  <a:lnSpc>
                    <a:spcPts val="400"/>
                  </a:lnSpc>
                </a:pPr>
                <a:r>
                  <a:rPr lang="es-ES" sz="300" dirty="0">
                    <a:latin typeface="Quicksand" pitchFamily="2" charset="0"/>
                  </a:rPr>
                  <a:t>Escribe  texto aquí. Escribe  texto aquí. </a:t>
                </a:r>
              </a:p>
            </p:txBody>
          </p:sp>
          <p:sp>
            <p:nvSpPr>
              <p:cNvPr id="110" name="CuadroTexto 201">
                <a:extLst>
                  <a:ext uri="{FF2B5EF4-FFF2-40B4-BE49-F238E27FC236}">
                    <a16:creationId xmlns:a16="http://schemas.microsoft.com/office/drawing/2014/main" id="{C16B8E87-90B9-6224-7561-68C415B6C5A6}"/>
                  </a:ext>
                </a:extLst>
              </p:cNvPr>
              <p:cNvSpPr txBox="1"/>
              <p:nvPr/>
            </p:nvSpPr>
            <p:spPr>
              <a:xfrm>
                <a:off x="2078890" y="3059321"/>
                <a:ext cx="889850" cy="329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s-ES" sz="500" dirty="0">
                    <a:solidFill>
                      <a:schemeClr val="bg1"/>
                    </a:solidFill>
                    <a:latin typeface="LEMON MILK Bold" panose="00000800000000000000" pitchFamily="50" charset="0"/>
                  </a:rPr>
                  <a:t>TÍTULO</a:t>
                </a:r>
                <a:endParaRPr lang="es-CO" sz="500" dirty="0">
                  <a:solidFill>
                    <a:schemeClr val="bg1"/>
                  </a:solidFill>
                  <a:latin typeface="LEMON MILK Bold" panose="00000800000000000000" pitchFamily="50" charset="0"/>
                </a:endParaRPr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597D478C-64AD-A2F2-88EC-4D380C12EAA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33171" y="1415834"/>
              <a:ext cx="847954" cy="746445"/>
              <a:chOff x="1857897" y="2216346"/>
              <a:chExt cx="1331837" cy="1172396"/>
            </a:xfrm>
          </p:grpSpPr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CF8AF966-CE9B-81B4-1051-A20AD2A15AAA}"/>
                  </a:ext>
                </a:extLst>
              </p:cNvPr>
              <p:cNvGrpSpPr/>
              <p:nvPr/>
            </p:nvGrpSpPr>
            <p:grpSpPr>
              <a:xfrm>
                <a:off x="1857897" y="2216346"/>
                <a:ext cx="1331837" cy="1113399"/>
                <a:chOff x="394529" y="2198035"/>
                <a:chExt cx="1331837" cy="1113399"/>
              </a:xfrm>
            </p:grpSpPr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56E9D33D-5DF8-945F-C9E1-7D624DF4DFEC}"/>
                    </a:ext>
                  </a:extLst>
                </p:cNvPr>
                <p:cNvSpPr/>
                <p:nvPr/>
              </p:nvSpPr>
              <p:spPr>
                <a:xfrm>
                  <a:off x="528735" y="2263140"/>
                  <a:ext cx="1068199" cy="218802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C8C9CE"/>
                    </a:gs>
                    <a:gs pos="100000">
                      <a:srgbClr val="7C838A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4DCD5151-78DA-BEBD-2E11-2C7097EC89FE}"/>
                    </a:ext>
                  </a:extLst>
                </p:cNvPr>
                <p:cNvSpPr/>
                <p:nvPr/>
              </p:nvSpPr>
              <p:spPr>
                <a:xfrm>
                  <a:off x="394529" y="3112956"/>
                  <a:ext cx="1331837" cy="198477"/>
                </a:xfrm>
                <a:custGeom>
                  <a:avLst/>
                  <a:gdLst>
                    <a:gd name="connsiteX0" fmla="*/ 83138 w 1331837"/>
                    <a:gd name="connsiteY0" fmla="*/ 0 h 198477"/>
                    <a:gd name="connsiteX1" fmla="*/ 444448 w 1331837"/>
                    <a:gd name="connsiteY1" fmla="*/ 0 h 198477"/>
                    <a:gd name="connsiteX2" fmla="*/ 887389 w 1331837"/>
                    <a:gd name="connsiteY2" fmla="*/ 0 h 198477"/>
                    <a:gd name="connsiteX3" fmla="*/ 1248699 w 1331837"/>
                    <a:gd name="connsiteY3" fmla="*/ 0 h 198477"/>
                    <a:gd name="connsiteX4" fmla="*/ 1331837 w 1331837"/>
                    <a:gd name="connsiteY4" fmla="*/ 99239 h 198477"/>
                    <a:gd name="connsiteX5" fmla="*/ 1248699 w 1331837"/>
                    <a:gd name="connsiteY5" fmla="*/ 198477 h 198477"/>
                    <a:gd name="connsiteX6" fmla="*/ 887389 w 1331837"/>
                    <a:gd name="connsiteY6" fmla="*/ 198477 h 198477"/>
                    <a:gd name="connsiteX7" fmla="*/ 444448 w 1331837"/>
                    <a:gd name="connsiteY7" fmla="*/ 198477 h 198477"/>
                    <a:gd name="connsiteX8" fmla="*/ 83138 w 1331837"/>
                    <a:gd name="connsiteY8" fmla="*/ 198477 h 198477"/>
                    <a:gd name="connsiteX9" fmla="*/ 0 w 1331837"/>
                    <a:gd name="connsiteY9" fmla="*/ 99239 h 198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31837" h="198477">
                      <a:moveTo>
                        <a:pt x="83138" y="0"/>
                      </a:moveTo>
                      <a:lnTo>
                        <a:pt x="444448" y="0"/>
                      </a:lnTo>
                      <a:lnTo>
                        <a:pt x="887389" y="0"/>
                      </a:lnTo>
                      <a:lnTo>
                        <a:pt x="1248699" y="0"/>
                      </a:lnTo>
                      <a:lnTo>
                        <a:pt x="1331837" y="99239"/>
                      </a:lnTo>
                      <a:lnTo>
                        <a:pt x="1248699" y="198477"/>
                      </a:lnTo>
                      <a:lnTo>
                        <a:pt x="887389" y="198477"/>
                      </a:lnTo>
                      <a:lnTo>
                        <a:pt x="444448" y="198477"/>
                      </a:lnTo>
                      <a:lnTo>
                        <a:pt x="83138" y="198477"/>
                      </a:lnTo>
                      <a:lnTo>
                        <a:pt x="0" y="9923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C8C9CE"/>
                    </a:gs>
                    <a:gs pos="100000">
                      <a:srgbClr val="7C838A"/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FB7A86A1-2D50-2AD5-E8B0-4C9F4653F5DB}"/>
                    </a:ext>
                  </a:extLst>
                </p:cNvPr>
                <p:cNvSpPr/>
                <p:nvPr/>
              </p:nvSpPr>
              <p:spPr>
                <a:xfrm>
                  <a:off x="687051" y="2588777"/>
                  <a:ext cx="754503" cy="433642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C8C9CE"/>
                    </a:gs>
                    <a:gs pos="100000">
                      <a:srgbClr val="7C838A"/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8C0A0227-D1AD-363E-75E8-D741C436AB55}"/>
                    </a:ext>
                  </a:extLst>
                </p:cNvPr>
                <p:cNvSpPr/>
                <p:nvPr/>
              </p:nvSpPr>
              <p:spPr>
                <a:xfrm>
                  <a:off x="528735" y="3131820"/>
                  <a:ext cx="1064934" cy="179614"/>
                </a:xfrm>
                <a:custGeom>
                  <a:avLst/>
                  <a:gdLst>
                    <a:gd name="connsiteX0" fmla="*/ 57150 w 1064934"/>
                    <a:gd name="connsiteY0" fmla="*/ 0 h 179614"/>
                    <a:gd name="connsiteX1" fmla="*/ 444448 w 1064934"/>
                    <a:gd name="connsiteY1" fmla="*/ 0 h 179614"/>
                    <a:gd name="connsiteX2" fmla="*/ 620486 w 1064934"/>
                    <a:gd name="connsiteY2" fmla="*/ 0 h 179614"/>
                    <a:gd name="connsiteX3" fmla="*/ 1007784 w 1064934"/>
                    <a:gd name="connsiteY3" fmla="*/ 0 h 179614"/>
                    <a:gd name="connsiteX4" fmla="*/ 1064934 w 1064934"/>
                    <a:gd name="connsiteY4" fmla="*/ 89807 h 179614"/>
                    <a:gd name="connsiteX5" fmla="*/ 1007784 w 1064934"/>
                    <a:gd name="connsiteY5" fmla="*/ 179614 h 179614"/>
                    <a:gd name="connsiteX6" fmla="*/ 620486 w 1064934"/>
                    <a:gd name="connsiteY6" fmla="*/ 179614 h 179614"/>
                    <a:gd name="connsiteX7" fmla="*/ 444448 w 1064934"/>
                    <a:gd name="connsiteY7" fmla="*/ 179614 h 179614"/>
                    <a:gd name="connsiteX8" fmla="*/ 57150 w 1064934"/>
                    <a:gd name="connsiteY8" fmla="*/ 179614 h 179614"/>
                    <a:gd name="connsiteX9" fmla="*/ 0 w 1064934"/>
                    <a:gd name="connsiteY9" fmla="*/ 89807 h 179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64934" h="179614">
                      <a:moveTo>
                        <a:pt x="57150" y="0"/>
                      </a:moveTo>
                      <a:lnTo>
                        <a:pt x="444448" y="0"/>
                      </a:lnTo>
                      <a:lnTo>
                        <a:pt x="620486" y="0"/>
                      </a:lnTo>
                      <a:lnTo>
                        <a:pt x="1007784" y="0"/>
                      </a:lnTo>
                      <a:lnTo>
                        <a:pt x="1064934" y="89807"/>
                      </a:lnTo>
                      <a:lnTo>
                        <a:pt x="1007784" y="179614"/>
                      </a:lnTo>
                      <a:lnTo>
                        <a:pt x="620486" y="179614"/>
                      </a:lnTo>
                      <a:lnTo>
                        <a:pt x="444448" y="179614"/>
                      </a:lnTo>
                      <a:lnTo>
                        <a:pt x="57150" y="179614"/>
                      </a:lnTo>
                      <a:lnTo>
                        <a:pt x="0" y="8980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C8C9CE"/>
                    </a:gs>
                    <a:gs pos="100000">
                      <a:srgbClr val="7C838A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6716333E-5918-E36C-B2D2-1836237817FE}"/>
                    </a:ext>
                  </a:extLst>
                </p:cNvPr>
                <p:cNvSpPr/>
                <p:nvPr/>
              </p:nvSpPr>
              <p:spPr>
                <a:xfrm>
                  <a:off x="647077" y="2679313"/>
                  <a:ext cx="836949" cy="433642"/>
                </a:xfrm>
                <a:prstGeom prst="rect">
                  <a:avLst/>
                </a:prstGeom>
                <a:gradFill>
                  <a:gsLst>
                    <a:gs pos="0">
                      <a:srgbClr val="C8C9CE"/>
                    </a:gs>
                    <a:gs pos="100000">
                      <a:srgbClr val="7C838A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Right Triangle 128">
                  <a:extLst>
                    <a:ext uri="{FF2B5EF4-FFF2-40B4-BE49-F238E27FC236}">
                      <a16:creationId xmlns:a16="http://schemas.microsoft.com/office/drawing/2014/main" id="{7307F819-8D8B-2377-4682-C7E4256290D0}"/>
                    </a:ext>
                  </a:extLst>
                </p:cNvPr>
                <p:cNvSpPr/>
                <p:nvPr/>
              </p:nvSpPr>
              <p:spPr>
                <a:xfrm rot="10800000">
                  <a:off x="528735" y="2481940"/>
                  <a:ext cx="185796" cy="127909"/>
                </a:xfrm>
                <a:prstGeom prst="rtTriangle">
                  <a:avLst/>
                </a:prstGeom>
                <a:solidFill>
                  <a:srgbClr val="1620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Right Triangle 129">
                  <a:extLst>
                    <a:ext uri="{FF2B5EF4-FFF2-40B4-BE49-F238E27FC236}">
                      <a16:creationId xmlns:a16="http://schemas.microsoft.com/office/drawing/2014/main" id="{253419C5-BDE1-AFD7-3B3A-75C6982E854E}"/>
                    </a:ext>
                  </a:extLst>
                </p:cNvPr>
                <p:cNvSpPr/>
                <p:nvPr/>
              </p:nvSpPr>
              <p:spPr>
                <a:xfrm rot="10800000" flipH="1">
                  <a:off x="1414074" y="2481940"/>
                  <a:ext cx="185796" cy="127909"/>
                </a:xfrm>
                <a:prstGeom prst="rtTriangle">
                  <a:avLst/>
                </a:prstGeom>
                <a:solidFill>
                  <a:srgbClr val="1620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E3DFB2CB-8B9F-DC62-76E5-202B18EE1499}"/>
                    </a:ext>
                  </a:extLst>
                </p:cNvPr>
                <p:cNvSpPr/>
                <p:nvPr/>
              </p:nvSpPr>
              <p:spPr>
                <a:xfrm>
                  <a:off x="714531" y="2481942"/>
                  <a:ext cx="702039" cy="64987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CuadroTexto 201">
                  <a:extLst>
                    <a:ext uri="{FF2B5EF4-FFF2-40B4-BE49-F238E27FC236}">
                      <a16:creationId xmlns:a16="http://schemas.microsoft.com/office/drawing/2014/main" id="{07ED52E0-4298-445F-9DCB-C4D6FA23425B}"/>
                    </a:ext>
                  </a:extLst>
                </p:cNvPr>
                <p:cNvSpPr txBox="1"/>
                <p:nvPr/>
              </p:nvSpPr>
              <p:spPr>
                <a:xfrm>
                  <a:off x="631493" y="2198035"/>
                  <a:ext cx="889850" cy="3237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000"/>
                    </a:lnSpc>
                  </a:pPr>
                  <a:r>
                    <a:rPr lang="es-ES" sz="500" dirty="0">
                      <a:solidFill>
                        <a:schemeClr val="bg1"/>
                      </a:solidFill>
                      <a:latin typeface="LEMON MILK Light" panose="00000400000000000000" pitchFamily="50" charset="0"/>
                    </a:rPr>
                    <a:t>SUBTÍTULO</a:t>
                  </a:r>
                </a:p>
              </p:txBody>
            </p:sp>
          </p:grpSp>
          <p:sp>
            <p:nvSpPr>
              <p:cNvPr id="122" name="CuadroTexto 42">
                <a:extLst>
                  <a:ext uri="{FF2B5EF4-FFF2-40B4-BE49-F238E27FC236}">
                    <a16:creationId xmlns:a16="http://schemas.microsoft.com/office/drawing/2014/main" id="{2E8FEFBC-D9A5-8B80-3932-E0DE09F1FBBC}"/>
                  </a:ext>
                </a:extLst>
              </p:cNvPr>
              <p:cNvSpPr txBox="1"/>
              <p:nvPr/>
            </p:nvSpPr>
            <p:spPr>
              <a:xfrm>
                <a:off x="2094861" y="2600130"/>
                <a:ext cx="889192" cy="460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400"/>
                  </a:lnSpc>
                </a:pPr>
                <a:r>
                  <a:rPr lang="es-ES" sz="300" dirty="0">
                    <a:latin typeface="Quicksand" pitchFamily="2" charset="0"/>
                  </a:rPr>
                  <a:t>Escribe  texto aquí. Escribe  texto aquí. </a:t>
                </a:r>
              </a:p>
              <a:p>
                <a:pPr algn="ctr">
                  <a:lnSpc>
                    <a:spcPts val="400"/>
                  </a:lnSpc>
                </a:pPr>
                <a:r>
                  <a:rPr lang="es-ES" sz="300" dirty="0">
                    <a:latin typeface="Quicksand" pitchFamily="2" charset="0"/>
                  </a:rPr>
                  <a:t>Escribe  texto aquí. Escribe  texto aquí. </a:t>
                </a:r>
              </a:p>
            </p:txBody>
          </p:sp>
          <p:sp>
            <p:nvSpPr>
              <p:cNvPr id="123" name="CuadroTexto 201">
                <a:extLst>
                  <a:ext uri="{FF2B5EF4-FFF2-40B4-BE49-F238E27FC236}">
                    <a16:creationId xmlns:a16="http://schemas.microsoft.com/office/drawing/2014/main" id="{5ECEEE71-68E5-D88A-E74A-0AA7DFC9AD1F}"/>
                  </a:ext>
                </a:extLst>
              </p:cNvPr>
              <p:cNvSpPr txBox="1"/>
              <p:nvPr/>
            </p:nvSpPr>
            <p:spPr>
              <a:xfrm>
                <a:off x="2078890" y="3059321"/>
                <a:ext cx="889850" cy="329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s-ES" sz="500" dirty="0">
                    <a:solidFill>
                      <a:schemeClr val="bg1"/>
                    </a:solidFill>
                    <a:latin typeface="LEMON MILK Bold" panose="00000800000000000000" pitchFamily="50" charset="0"/>
                  </a:rPr>
                  <a:t>TÍTULO</a:t>
                </a:r>
                <a:endParaRPr lang="es-CO" sz="500" dirty="0">
                  <a:solidFill>
                    <a:schemeClr val="bg1"/>
                  </a:solidFill>
                  <a:latin typeface="LEMON MILK Bold" panose="00000800000000000000" pitchFamily="50" charset="0"/>
                </a:endParaRPr>
              </a:p>
            </p:txBody>
          </p: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6695AC43-E9E1-337B-5501-45335CBEDBC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23213" y="2502548"/>
              <a:ext cx="847954" cy="746445"/>
              <a:chOff x="1857897" y="2216346"/>
              <a:chExt cx="1331837" cy="1172396"/>
            </a:xfrm>
          </p:grpSpPr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979E59F8-2059-BE4E-9E93-A3F6BB636DC1}"/>
                  </a:ext>
                </a:extLst>
              </p:cNvPr>
              <p:cNvGrpSpPr/>
              <p:nvPr/>
            </p:nvGrpSpPr>
            <p:grpSpPr>
              <a:xfrm>
                <a:off x="1857897" y="2216346"/>
                <a:ext cx="1331837" cy="1113399"/>
                <a:chOff x="394529" y="2198035"/>
                <a:chExt cx="1331837" cy="1113399"/>
              </a:xfrm>
            </p:grpSpPr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885D6559-D0DC-D93F-1F85-FB7EE79694F7}"/>
                    </a:ext>
                  </a:extLst>
                </p:cNvPr>
                <p:cNvSpPr/>
                <p:nvPr/>
              </p:nvSpPr>
              <p:spPr>
                <a:xfrm>
                  <a:off x="528735" y="2263140"/>
                  <a:ext cx="1068199" cy="218802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C8C9CE"/>
                    </a:gs>
                    <a:gs pos="100000">
                      <a:srgbClr val="7C838A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DC6DD956-7A43-1406-2F10-90644786D210}"/>
                    </a:ext>
                  </a:extLst>
                </p:cNvPr>
                <p:cNvSpPr/>
                <p:nvPr/>
              </p:nvSpPr>
              <p:spPr>
                <a:xfrm>
                  <a:off x="394529" y="3112956"/>
                  <a:ext cx="1331837" cy="198477"/>
                </a:xfrm>
                <a:custGeom>
                  <a:avLst/>
                  <a:gdLst>
                    <a:gd name="connsiteX0" fmla="*/ 83138 w 1331837"/>
                    <a:gd name="connsiteY0" fmla="*/ 0 h 198477"/>
                    <a:gd name="connsiteX1" fmla="*/ 444448 w 1331837"/>
                    <a:gd name="connsiteY1" fmla="*/ 0 h 198477"/>
                    <a:gd name="connsiteX2" fmla="*/ 887389 w 1331837"/>
                    <a:gd name="connsiteY2" fmla="*/ 0 h 198477"/>
                    <a:gd name="connsiteX3" fmla="*/ 1248699 w 1331837"/>
                    <a:gd name="connsiteY3" fmla="*/ 0 h 198477"/>
                    <a:gd name="connsiteX4" fmla="*/ 1331837 w 1331837"/>
                    <a:gd name="connsiteY4" fmla="*/ 99239 h 198477"/>
                    <a:gd name="connsiteX5" fmla="*/ 1248699 w 1331837"/>
                    <a:gd name="connsiteY5" fmla="*/ 198477 h 198477"/>
                    <a:gd name="connsiteX6" fmla="*/ 887389 w 1331837"/>
                    <a:gd name="connsiteY6" fmla="*/ 198477 h 198477"/>
                    <a:gd name="connsiteX7" fmla="*/ 444448 w 1331837"/>
                    <a:gd name="connsiteY7" fmla="*/ 198477 h 198477"/>
                    <a:gd name="connsiteX8" fmla="*/ 83138 w 1331837"/>
                    <a:gd name="connsiteY8" fmla="*/ 198477 h 198477"/>
                    <a:gd name="connsiteX9" fmla="*/ 0 w 1331837"/>
                    <a:gd name="connsiteY9" fmla="*/ 99239 h 198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31837" h="198477">
                      <a:moveTo>
                        <a:pt x="83138" y="0"/>
                      </a:moveTo>
                      <a:lnTo>
                        <a:pt x="444448" y="0"/>
                      </a:lnTo>
                      <a:lnTo>
                        <a:pt x="887389" y="0"/>
                      </a:lnTo>
                      <a:lnTo>
                        <a:pt x="1248699" y="0"/>
                      </a:lnTo>
                      <a:lnTo>
                        <a:pt x="1331837" y="99239"/>
                      </a:lnTo>
                      <a:lnTo>
                        <a:pt x="1248699" y="198477"/>
                      </a:lnTo>
                      <a:lnTo>
                        <a:pt x="887389" y="198477"/>
                      </a:lnTo>
                      <a:lnTo>
                        <a:pt x="444448" y="198477"/>
                      </a:lnTo>
                      <a:lnTo>
                        <a:pt x="83138" y="198477"/>
                      </a:lnTo>
                      <a:lnTo>
                        <a:pt x="0" y="9923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C8C9CE"/>
                    </a:gs>
                    <a:gs pos="100000">
                      <a:srgbClr val="7C838A"/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Rectangle 164">
                  <a:extLst>
                    <a:ext uri="{FF2B5EF4-FFF2-40B4-BE49-F238E27FC236}">
                      <a16:creationId xmlns:a16="http://schemas.microsoft.com/office/drawing/2014/main" id="{CD78F794-6CC1-5C3C-EA0C-15419A5F9E03}"/>
                    </a:ext>
                  </a:extLst>
                </p:cNvPr>
                <p:cNvSpPr/>
                <p:nvPr/>
              </p:nvSpPr>
              <p:spPr>
                <a:xfrm>
                  <a:off x="687051" y="2588777"/>
                  <a:ext cx="754503" cy="433642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C8C9CE"/>
                    </a:gs>
                    <a:gs pos="100000">
                      <a:srgbClr val="7C838A"/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00681736-2445-1F97-51EB-7F066682DAAB}"/>
                    </a:ext>
                  </a:extLst>
                </p:cNvPr>
                <p:cNvSpPr/>
                <p:nvPr/>
              </p:nvSpPr>
              <p:spPr>
                <a:xfrm>
                  <a:off x="528735" y="3131820"/>
                  <a:ext cx="1064934" cy="179614"/>
                </a:xfrm>
                <a:custGeom>
                  <a:avLst/>
                  <a:gdLst>
                    <a:gd name="connsiteX0" fmla="*/ 57150 w 1064934"/>
                    <a:gd name="connsiteY0" fmla="*/ 0 h 179614"/>
                    <a:gd name="connsiteX1" fmla="*/ 444448 w 1064934"/>
                    <a:gd name="connsiteY1" fmla="*/ 0 h 179614"/>
                    <a:gd name="connsiteX2" fmla="*/ 620486 w 1064934"/>
                    <a:gd name="connsiteY2" fmla="*/ 0 h 179614"/>
                    <a:gd name="connsiteX3" fmla="*/ 1007784 w 1064934"/>
                    <a:gd name="connsiteY3" fmla="*/ 0 h 179614"/>
                    <a:gd name="connsiteX4" fmla="*/ 1064934 w 1064934"/>
                    <a:gd name="connsiteY4" fmla="*/ 89807 h 179614"/>
                    <a:gd name="connsiteX5" fmla="*/ 1007784 w 1064934"/>
                    <a:gd name="connsiteY5" fmla="*/ 179614 h 179614"/>
                    <a:gd name="connsiteX6" fmla="*/ 620486 w 1064934"/>
                    <a:gd name="connsiteY6" fmla="*/ 179614 h 179614"/>
                    <a:gd name="connsiteX7" fmla="*/ 444448 w 1064934"/>
                    <a:gd name="connsiteY7" fmla="*/ 179614 h 179614"/>
                    <a:gd name="connsiteX8" fmla="*/ 57150 w 1064934"/>
                    <a:gd name="connsiteY8" fmla="*/ 179614 h 179614"/>
                    <a:gd name="connsiteX9" fmla="*/ 0 w 1064934"/>
                    <a:gd name="connsiteY9" fmla="*/ 89807 h 179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64934" h="179614">
                      <a:moveTo>
                        <a:pt x="57150" y="0"/>
                      </a:moveTo>
                      <a:lnTo>
                        <a:pt x="444448" y="0"/>
                      </a:lnTo>
                      <a:lnTo>
                        <a:pt x="620486" y="0"/>
                      </a:lnTo>
                      <a:lnTo>
                        <a:pt x="1007784" y="0"/>
                      </a:lnTo>
                      <a:lnTo>
                        <a:pt x="1064934" y="89807"/>
                      </a:lnTo>
                      <a:lnTo>
                        <a:pt x="1007784" y="179614"/>
                      </a:lnTo>
                      <a:lnTo>
                        <a:pt x="620486" y="179614"/>
                      </a:lnTo>
                      <a:lnTo>
                        <a:pt x="444448" y="179614"/>
                      </a:lnTo>
                      <a:lnTo>
                        <a:pt x="57150" y="179614"/>
                      </a:lnTo>
                      <a:lnTo>
                        <a:pt x="0" y="8980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C8C9CE"/>
                    </a:gs>
                    <a:gs pos="100000">
                      <a:srgbClr val="7C838A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51D0572A-C77D-1E3F-0846-0814FE975B7C}"/>
                    </a:ext>
                  </a:extLst>
                </p:cNvPr>
                <p:cNvSpPr/>
                <p:nvPr/>
              </p:nvSpPr>
              <p:spPr>
                <a:xfrm>
                  <a:off x="647077" y="2679313"/>
                  <a:ext cx="836949" cy="433642"/>
                </a:xfrm>
                <a:prstGeom prst="rect">
                  <a:avLst/>
                </a:prstGeom>
                <a:gradFill>
                  <a:gsLst>
                    <a:gs pos="0">
                      <a:srgbClr val="C8C9CE"/>
                    </a:gs>
                    <a:gs pos="100000">
                      <a:srgbClr val="7C838A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Right Triangle 167">
                  <a:extLst>
                    <a:ext uri="{FF2B5EF4-FFF2-40B4-BE49-F238E27FC236}">
                      <a16:creationId xmlns:a16="http://schemas.microsoft.com/office/drawing/2014/main" id="{88181F0C-C1B9-8F35-0BFF-B63271942534}"/>
                    </a:ext>
                  </a:extLst>
                </p:cNvPr>
                <p:cNvSpPr/>
                <p:nvPr/>
              </p:nvSpPr>
              <p:spPr>
                <a:xfrm rot="10800000">
                  <a:off x="528735" y="2481940"/>
                  <a:ext cx="185796" cy="127909"/>
                </a:xfrm>
                <a:prstGeom prst="rtTriangle">
                  <a:avLst/>
                </a:prstGeom>
                <a:solidFill>
                  <a:srgbClr val="1620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Right Triangle 168">
                  <a:extLst>
                    <a:ext uri="{FF2B5EF4-FFF2-40B4-BE49-F238E27FC236}">
                      <a16:creationId xmlns:a16="http://schemas.microsoft.com/office/drawing/2014/main" id="{D6CF0746-BDB0-0632-3D25-F157C378EE8F}"/>
                    </a:ext>
                  </a:extLst>
                </p:cNvPr>
                <p:cNvSpPr/>
                <p:nvPr/>
              </p:nvSpPr>
              <p:spPr>
                <a:xfrm rot="10800000" flipH="1">
                  <a:off x="1414074" y="2481940"/>
                  <a:ext cx="185796" cy="127909"/>
                </a:xfrm>
                <a:prstGeom prst="rtTriangle">
                  <a:avLst/>
                </a:prstGeom>
                <a:solidFill>
                  <a:srgbClr val="1620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0" name="Rectangle 169">
                  <a:extLst>
                    <a:ext uri="{FF2B5EF4-FFF2-40B4-BE49-F238E27FC236}">
                      <a16:creationId xmlns:a16="http://schemas.microsoft.com/office/drawing/2014/main" id="{276F588A-8A8C-AB72-0A70-74539AB55703}"/>
                    </a:ext>
                  </a:extLst>
                </p:cNvPr>
                <p:cNvSpPr/>
                <p:nvPr/>
              </p:nvSpPr>
              <p:spPr>
                <a:xfrm>
                  <a:off x="714531" y="2481942"/>
                  <a:ext cx="702039" cy="64987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CuadroTexto 201">
                  <a:extLst>
                    <a:ext uri="{FF2B5EF4-FFF2-40B4-BE49-F238E27FC236}">
                      <a16:creationId xmlns:a16="http://schemas.microsoft.com/office/drawing/2014/main" id="{76544350-F8DF-C9E3-F8D7-EC15E11751DB}"/>
                    </a:ext>
                  </a:extLst>
                </p:cNvPr>
                <p:cNvSpPr txBox="1"/>
                <p:nvPr/>
              </p:nvSpPr>
              <p:spPr>
                <a:xfrm>
                  <a:off x="631493" y="2198035"/>
                  <a:ext cx="889850" cy="3237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000"/>
                    </a:lnSpc>
                  </a:pPr>
                  <a:r>
                    <a:rPr lang="es-ES" sz="500" dirty="0">
                      <a:solidFill>
                        <a:schemeClr val="bg1"/>
                      </a:solidFill>
                      <a:latin typeface="LEMON MILK Light" panose="00000400000000000000" pitchFamily="50" charset="0"/>
                    </a:rPr>
                    <a:t>SUBTÍTULO</a:t>
                  </a:r>
                </a:p>
              </p:txBody>
            </p:sp>
          </p:grpSp>
          <p:sp>
            <p:nvSpPr>
              <p:cNvPr id="161" name="CuadroTexto 42">
                <a:extLst>
                  <a:ext uri="{FF2B5EF4-FFF2-40B4-BE49-F238E27FC236}">
                    <a16:creationId xmlns:a16="http://schemas.microsoft.com/office/drawing/2014/main" id="{A8D9ACEF-5B5A-2596-9499-0AA95BCFFFD2}"/>
                  </a:ext>
                </a:extLst>
              </p:cNvPr>
              <p:cNvSpPr txBox="1"/>
              <p:nvPr/>
            </p:nvSpPr>
            <p:spPr>
              <a:xfrm>
                <a:off x="2094861" y="2600130"/>
                <a:ext cx="889192" cy="460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400"/>
                  </a:lnSpc>
                </a:pPr>
                <a:r>
                  <a:rPr lang="es-ES" sz="300" dirty="0">
                    <a:latin typeface="Quicksand" pitchFamily="2" charset="0"/>
                  </a:rPr>
                  <a:t>Escribe  texto aquí. Escribe  texto aquí. </a:t>
                </a:r>
              </a:p>
              <a:p>
                <a:pPr algn="ctr">
                  <a:lnSpc>
                    <a:spcPts val="400"/>
                  </a:lnSpc>
                </a:pPr>
                <a:r>
                  <a:rPr lang="es-ES" sz="300" dirty="0">
                    <a:latin typeface="Quicksand" pitchFamily="2" charset="0"/>
                  </a:rPr>
                  <a:t>Escribe  texto aquí. Escribe  texto aquí. </a:t>
                </a:r>
              </a:p>
            </p:txBody>
          </p:sp>
          <p:sp>
            <p:nvSpPr>
              <p:cNvPr id="162" name="CuadroTexto 201">
                <a:extLst>
                  <a:ext uri="{FF2B5EF4-FFF2-40B4-BE49-F238E27FC236}">
                    <a16:creationId xmlns:a16="http://schemas.microsoft.com/office/drawing/2014/main" id="{87BDDC5A-AA7A-3532-308E-DE1F0D3E633B}"/>
                  </a:ext>
                </a:extLst>
              </p:cNvPr>
              <p:cNvSpPr txBox="1"/>
              <p:nvPr/>
            </p:nvSpPr>
            <p:spPr>
              <a:xfrm>
                <a:off x="2078890" y="3059321"/>
                <a:ext cx="889850" cy="329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s-ES" sz="500" dirty="0">
                    <a:solidFill>
                      <a:schemeClr val="bg1"/>
                    </a:solidFill>
                    <a:latin typeface="LEMON MILK Bold" panose="00000800000000000000" pitchFamily="50" charset="0"/>
                  </a:rPr>
                  <a:t>TÍTULO</a:t>
                </a:r>
                <a:endParaRPr lang="es-CO" sz="500" dirty="0">
                  <a:solidFill>
                    <a:schemeClr val="bg1"/>
                  </a:solidFill>
                  <a:latin typeface="LEMON MILK Bold" panose="00000800000000000000" pitchFamily="50" charset="0"/>
                </a:endParaRPr>
              </a:p>
            </p:txBody>
          </p:sp>
        </p:grp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26FBCF31-4160-AF7D-5CAA-AE8B806253F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33171" y="3618802"/>
              <a:ext cx="847954" cy="746445"/>
              <a:chOff x="1857897" y="2216346"/>
              <a:chExt cx="1331837" cy="1172396"/>
            </a:xfrm>
          </p:grpSpPr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F0F95D0C-D75D-5519-5C09-E4C35A15E124}"/>
                  </a:ext>
                </a:extLst>
              </p:cNvPr>
              <p:cNvGrpSpPr/>
              <p:nvPr/>
            </p:nvGrpSpPr>
            <p:grpSpPr>
              <a:xfrm>
                <a:off x="1857897" y="2216346"/>
                <a:ext cx="1331837" cy="1113399"/>
                <a:chOff x="394529" y="2198035"/>
                <a:chExt cx="1331837" cy="1113399"/>
              </a:xfrm>
            </p:grpSpPr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B809C16D-EBA4-42FD-1BEE-AA8C717B22D0}"/>
                    </a:ext>
                  </a:extLst>
                </p:cNvPr>
                <p:cNvSpPr/>
                <p:nvPr/>
              </p:nvSpPr>
              <p:spPr>
                <a:xfrm>
                  <a:off x="528735" y="2263140"/>
                  <a:ext cx="1068199" cy="218802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C8C9CE"/>
                    </a:gs>
                    <a:gs pos="100000">
                      <a:srgbClr val="7C838A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7" name="Freeform: Shape 176">
                  <a:extLst>
                    <a:ext uri="{FF2B5EF4-FFF2-40B4-BE49-F238E27FC236}">
                      <a16:creationId xmlns:a16="http://schemas.microsoft.com/office/drawing/2014/main" id="{B8E3E884-096E-2D3D-020D-0E06A13FB2F0}"/>
                    </a:ext>
                  </a:extLst>
                </p:cNvPr>
                <p:cNvSpPr/>
                <p:nvPr/>
              </p:nvSpPr>
              <p:spPr>
                <a:xfrm>
                  <a:off x="394529" y="3112956"/>
                  <a:ext cx="1331837" cy="198477"/>
                </a:xfrm>
                <a:custGeom>
                  <a:avLst/>
                  <a:gdLst>
                    <a:gd name="connsiteX0" fmla="*/ 83138 w 1331837"/>
                    <a:gd name="connsiteY0" fmla="*/ 0 h 198477"/>
                    <a:gd name="connsiteX1" fmla="*/ 444448 w 1331837"/>
                    <a:gd name="connsiteY1" fmla="*/ 0 h 198477"/>
                    <a:gd name="connsiteX2" fmla="*/ 887389 w 1331837"/>
                    <a:gd name="connsiteY2" fmla="*/ 0 h 198477"/>
                    <a:gd name="connsiteX3" fmla="*/ 1248699 w 1331837"/>
                    <a:gd name="connsiteY3" fmla="*/ 0 h 198477"/>
                    <a:gd name="connsiteX4" fmla="*/ 1331837 w 1331837"/>
                    <a:gd name="connsiteY4" fmla="*/ 99239 h 198477"/>
                    <a:gd name="connsiteX5" fmla="*/ 1248699 w 1331837"/>
                    <a:gd name="connsiteY5" fmla="*/ 198477 h 198477"/>
                    <a:gd name="connsiteX6" fmla="*/ 887389 w 1331837"/>
                    <a:gd name="connsiteY6" fmla="*/ 198477 h 198477"/>
                    <a:gd name="connsiteX7" fmla="*/ 444448 w 1331837"/>
                    <a:gd name="connsiteY7" fmla="*/ 198477 h 198477"/>
                    <a:gd name="connsiteX8" fmla="*/ 83138 w 1331837"/>
                    <a:gd name="connsiteY8" fmla="*/ 198477 h 198477"/>
                    <a:gd name="connsiteX9" fmla="*/ 0 w 1331837"/>
                    <a:gd name="connsiteY9" fmla="*/ 99239 h 198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31837" h="198477">
                      <a:moveTo>
                        <a:pt x="83138" y="0"/>
                      </a:moveTo>
                      <a:lnTo>
                        <a:pt x="444448" y="0"/>
                      </a:lnTo>
                      <a:lnTo>
                        <a:pt x="887389" y="0"/>
                      </a:lnTo>
                      <a:lnTo>
                        <a:pt x="1248699" y="0"/>
                      </a:lnTo>
                      <a:lnTo>
                        <a:pt x="1331837" y="99239"/>
                      </a:lnTo>
                      <a:lnTo>
                        <a:pt x="1248699" y="198477"/>
                      </a:lnTo>
                      <a:lnTo>
                        <a:pt x="887389" y="198477"/>
                      </a:lnTo>
                      <a:lnTo>
                        <a:pt x="444448" y="198477"/>
                      </a:lnTo>
                      <a:lnTo>
                        <a:pt x="83138" y="198477"/>
                      </a:lnTo>
                      <a:lnTo>
                        <a:pt x="0" y="9923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C8C9CE"/>
                    </a:gs>
                    <a:gs pos="100000">
                      <a:srgbClr val="7C838A"/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" name="Rectangle 177">
                  <a:extLst>
                    <a:ext uri="{FF2B5EF4-FFF2-40B4-BE49-F238E27FC236}">
                      <a16:creationId xmlns:a16="http://schemas.microsoft.com/office/drawing/2014/main" id="{E779DC7D-73B4-A5DF-BF81-0A4E73B41946}"/>
                    </a:ext>
                  </a:extLst>
                </p:cNvPr>
                <p:cNvSpPr/>
                <p:nvPr/>
              </p:nvSpPr>
              <p:spPr>
                <a:xfrm>
                  <a:off x="687051" y="2588777"/>
                  <a:ext cx="754503" cy="433642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C8C9CE"/>
                    </a:gs>
                    <a:gs pos="100000">
                      <a:srgbClr val="7C838A"/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9" name="Freeform: Shape 178">
                  <a:extLst>
                    <a:ext uri="{FF2B5EF4-FFF2-40B4-BE49-F238E27FC236}">
                      <a16:creationId xmlns:a16="http://schemas.microsoft.com/office/drawing/2014/main" id="{DB1DA476-BBE4-38E6-CEF3-12E0256AD8B4}"/>
                    </a:ext>
                  </a:extLst>
                </p:cNvPr>
                <p:cNvSpPr/>
                <p:nvPr/>
              </p:nvSpPr>
              <p:spPr>
                <a:xfrm>
                  <a:off x="528735" y="3131820"/>
                  <a:ext cx="1064934" cy="179614"/>
                </a:xfrm>
                <a:custGeom>
                  <a:avLst/>
                  <a:gdLst>
                    <a:gd name="connsiteX0" fmla="*/ 57150 w 1064934"/>
                    <a:gd name="connsiteY0" fmla="*/ 0 h 179614"/>
                    <a:gd name="connsiteX1" fmla="*/ 444448 w 1064934"/>
                    <a:gd name="connsiteY1" fmla="*/ 0 h 179614"/>
                    <a:gd name="connsiteX2" fmla="*/ 620486 w 1064934"/>
                    <a:gd name="connsiteY2" fmla="*/ 0 h 179614"/>
                    <a:gd name="connsiteX3" fmla="*/ 1007784 w 1064934"/>
                    <a:gd name="connsiteY3" fmla="*/ 0 h 179614"/>
                    <a:gd name="connsiteX4" fmla="*/ 1064934 w 1064934"/>
                    <a:gd name="connsiteY4" fmla="*/ 89807 h 179614"/>
                    <a:gd name="connsiteX5" fmla="*/ 1007784 w 1064934"/>
                    <a:gd name="connsiteY5" fmla="*/ 179614 h 179614"/>
                    <a:gd name="connsiteX6" fmla="*/ 620486 w 1064934"/>
                    <a:gd name="connsiteY6" fmla="*/ 179614 h 179614"/>
                    <a:gd name="connsiteX7" fmla="*/ 444448 w 1064934"/>
                    <a:gd name="connsiteY7" fmla="*/ 179614 h 179614"/>
                    <a:gd name="connsiteX8" fmla="*/ 57150 w 1064934"/>
                    <a:gd name="connsiteY8" fmla="*/ 179614 h 179614"/>
                    <a:gd name="connsiteX9" fmla="*/ 0 w 1064934"/>
                    <a:gd name="connsiteY9" fmla="*/ 89807 h 179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64934" h="179614">
                      <a:moveTo>
                        <a:pt x="57150" y="0"/>
                      </a:moveTo>
                      <a:lnTo>
                        <a:pt x="444448" y="0"/>
                      </a:lnTo>
                      <a:lnTo>
                        <a:pt x="620486" y="0"/>
                      </a:lnTo>
                      <a:lnTo>
                        <a:pt x="1007784" y="0"/>
                      </a:lnTo>
                      <a:lnTo>
                        <a:pt x="1064934" y="89807"/>
                      </a:lnTo>
                      <a:lnTo>
                        <a:pt x="1007784" y="179614"/>
                      </a:lnTo>
                      <a:lnTo>
                        <a:pt x="620486" y="179614"/>
                      </a:lnTo>
                      <a:lnTo>
                        <a:pt x="444448" y="179614"/>
                      </a:lnTo>
                      <a:lnTo>
                        <a:pt x="57150" y="179614"/>
                      </a:lnTo>
                      <a:lnTo>
                        <a:pt x="0" y="8980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C8C9CE"/>
                    </a:gs>
                    <a:gs pos="100000">
                      <a:srgbClr val="7C838A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Rectangle 179">
                  <a:extLst>
                    <a:ext uri="{FF2B5EF4-FFF2-40B4-BE49-F238E27FC236}">
                      <a16:creationId xmlns:a16="http://schemas.microsoft.com/office/drawing/2014/main" id="{CF50EB6B-DD34-02C6-9D49-5BDD10A91A90}"/>
                    </a:ext>
                  </a:extLst>
                </p:cNvPr>
                <p:cNvSpPr/>
                <p:nvPr/>
              </p:nvSpPr>
              <p:spPr>
                <a:xfrm>
                  <a:off x="647077" y="2679313"/>
                  <a:ext cx="836949" cy="433642"/>
                </a:xfrm>
                <a:prstGeom prst="rect">
                  <a:avLst/>
                </a:prstGeom>
                <a:gradFill>
                  <a:gsLst>
                    <a:gs pos="0">
                      <a:srgbClr val="C8C9CE"/>
                    </a:gs>
                    <a:gs pos="100000">
                      <a:srgbClr val="7C838A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Right Triangle 180">
                  <a:extLst>
                    <a:ext uri="{FF2B5EF4-FFF2-40B4-BE49-F238E27FC236}">
                      <a16:creationId xmlns:a16="http://schemas.microsoft.com/office/drawing/2014/main" id="{E3A2D878-9535-5DF1-2B57-680A4DFD8410}"/>
                    </a:ext>
                  </a:extLst>
                </p:cNvPr>
                <p:cNvSpPr/>
                <p:nvPr/>
              </p:nvSpPr>
              <p:spPr>
                <a:xfrm rot="10800000">
                  <a:off x="528735" y="2481940"/>
                  <a:ext cx="185796" cy="127909"/>
                </a:xfrm>
                <a:prstGeom prst="rtTriangle">
                  <a:avLst/>
                </a:prstGeom>
                <a:solidFill>
                  <a:srgbClr val="1620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" name="Right Triangle 181">
                  <a:extLst>
                    <a:ext uri="{FF2B5EF4-FFF2-40B4-BE49-F238E27FC236}">
                      <a16:creationId xmlns:a16="http://schemas.microsoft.com/office/drawing/2014/main" id="{4A85559D-E107-BA4F-6F01-806D9E606656}"/>
                    </a:ext>
                  </a:extLst>
                </p:cNvPr>
                <p:cNvSpPr/>
                <p:nvPr/>
              </p:nvSpPr>
              <p:spPr>
                <a:xfrm rot="10800000" flipH="1">
                  <a:off x="1414074" y="2481940"/>
                  <a:ext cx="185796" cy="127909"/>
                </a:xfrm>
                <a:prstGeom prst="rtTriangle">
                  <a:avLst/>
                </a:prstGeom>
                <a:solidFill>
                  <a:srgbClr val="1620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id="{0FF5EFF9-2E57-A8B3-1B6E-91B83D06551C}"/>
                    </a:ext>
                  </a:extLst>
                </p:cNvPr>
                <p:cNvSpPr/>
                <p:nvPr/>
              </p:nvSpPr>
              <p:spPr>
                <a:xfrm>
                  <a:off x="714531" y="2481942"/>
                  <a:ext cx="702039" cy="64987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" name="CuadroTexto 201">
                  <a:extLst>
                    <a:ext uri="{FF2B5EF4-FFF2-40B4-BE49-F238E27FC236}">
                      <a16:creationId xmlns:a16="http://schemas.microsoft.com/office/drawing/2014/main" id="{0397A54D-4D3A-6793-8C8D-54513CD777FE}"/>
                    </a:ext>
                  </a:extLst>
                </p:cNvPr>
                <p:cNvSpPr txBox="1"/>
                <p:nvPr/>
              </p:nvSpPr>
              <p:spPr>
                <a:xfrm>
                  <a:off x="631493" y="2198035"/>
                  <a:ext cx="889850" cy="3237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000"/>
                    </a:lnSpc>
                  </a:pPr>
                  <a:r>
                    <a:rPr lang="es-ES" sz="500" dirty="0">
                      <a:solidFill>
                        <a:schemeClr val="bg1"/>
                      </a:solidFill>
                      <a:latin typeface="LEMON MILK Light" panose="00000400000000000000" pitchFamily="50" charset="0"/>
                    </a:rPr>
                    <a:t>SUBTÍTULO</a:t>
                  </a:r>
                </a:p>
              </p:txBody>
            </p:sp>
          </p:grpSp>
          <p:sp>
            <p:nvSpPr>
              <p:cNvPr id="174" name="CuadroTexto 42">
                <a:extLst>
                  <a:ext uri="{FF2B5EF4-FFF2-40B4-BE49-F238E27FC236}">
                    <a16:creationId xmlns:a16="http://schemas.microsoft.com/office/drawing/2014/main" id="{57CA2F3D-670E-A173-979F-2773C6B59A09}"/>
                  </a:ext>
                </a:extLst>
              </p:cNvPr>
              <p:cNvSpPr txBox="1"/>
              <p:nvPr/>
            </p:nvSpPr>
            <p:spPr>
              <a:xfrm>
                <a:off x="2094861" y="2600130"/>
                <a:ext cx="889192" cy="460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400"/>
                  </a:lnSpc>
                </a:pPr>
                <a:r>
                  <a:rPr lang="es-ES" sz="300" dirty="0">
                    <a:latin typeface="Quicksand" pitchFamily="2" charset="0"/>
                  </a:rPr>
                  <a:t>Escribe  texto aquí. Escribe  texto aquí. </a:t>
                </a:r>
              </a:p>
              <a:p>
                <a:pPr algn="ctr">
                  <a:lnSpc>
                    <a:spcPts val="400"/>
                  </a:lnSpc>
                </a:pPr>
                <a:r>
                  <a:rPr lang="es-ES" sz="300" dirty="0">
                    <a:latin typeface="Quicksand" pitchFamily="2" charset="0"/>
                  </a:rPr>
                  <a:t>Escribe  texto aquí. Escribe  texto aquí. </a:t>
                </a:r>
              </a:p>
            </p:txBody>
          </p:sp>
          <p:sp>
            <p:nvSpPr>
              <p:cNvPr id="175" name="CuadroTexto 201">
                <a:extLst>
                  <a:ext uri="{FF2B5EF4-FFF2-40B4-BE49-F238E27FC236}">
                    <a16:creationId xmlns:a16="http://schemas.microsoft.com/office/drawing/2014/main" id="{AA24E35B-F237-729D-C3C4-A6542CDD1000}"/>
                  </a:ext>
                </a:extLst>
              </p:cNvPr>
              <p:cNvSpPr txBox="1"/>
              <p:nvPr/>
            </p:nvSpPr>
            <p:spPr>
              <a:xfrm>
                <a:off x="2078890" y="3059321"/>
                <a:ext cx="889850" cy="329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s-ES" sz="500" dirty="0">
                    <a:solidFill>
                      <a:schemeClr val="bg1"/>
                    </a:solidFill>
                    <a:latin typeface="LEMON MILK Bold" panose="00000800000000000000" pitchFamily="50" charset="0"/>
                  </a:rPr>
                  <a:t>TÍTULO</a:t>
                </a:r>
                <a:endParaRPr lang="es-CO" sz="500" dirty="0">
                  <a:solidFill>
                    <a:schemeClr val="bg1"/>
                  </a:solidFill>
                  <a:latin typeface="LEMON MILK Bold" panose="00000800000000000000" pitchFamily="50" charset="0"/>
                </a:endParaRPr>
              </a:p>
            </p:txBody>
          </p:sp>
        </p:grpSp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3CE277EF-5C85-8E0F-CCFD-B50C6E4381A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33171" y="4730798"/>
              <a:ext cx="847954" cy="746445"/>
              <a:chOff x="1857897" y="2216346"/>
              <a:chExt cx="1331837" cy="1172396"/>
            </a:xfrm>
          </p:grpSpPr>
          <p:grpSp>
            <p:nvGrpSpPr>
              <p:cNvPr id="212" name="Group 211">
                <a:extLst>
                  <a:ext uri="{FF2B5EF4-FFF2-40B4-BE49-F238E27FC236}">
                    <a16:creationId xmlns:a16="http://schemas.microsoft.com/office/drawing/2014/main" id="{46286D67-E4E1-5B02-397A-B4A1887588DD}"/>
                  </a:ext>
                </a:extLst>
              </p:cNvPr>
              <p:cNvGrpSpPr/>
              <p:nvPr/>
            </p:nvGrpSpPr>
            <p:grpSpPr>
              <a:xfrm>
                <a:off x="1857897" y="2216346"/>
                <a:ext cx="1331837" cy="1113399"/>
                <a:chOff x="394529" y="2198035"/>
                <a:chExt cx="1331837" cy="1113399"/>
              </a:xfrm>
            </p:grpSpPr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F39D51B4-9D3E-3F1C-947A-B41670DC2747}"/>
                    </a:ext>
                  </a:extLst>
                </p:cNvPr>
                <p:cNvSpPr/>
                <p:nvPr/>
              </p:nvSpPr>
              <p:spPr>
                <a:xfrm>
                  <a:off x="528735" y="2263140"/>
                  <a:ext cx="1068199" cy="218802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C8C9CE"/>
                    </a:gs>
                    <a:gs pos="100000">
                      <a:srgbClr val="7C838A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6" name="Freeform: Shape 215">
                  <a:extLst>
                    <a:ext uri="{FF2B5EF4-FFF2-40B4-BE49-F238E27FC236}">
                      <a16:creationId xmlns:a16="http://schemas.microsoft.com/office/drawing/2014/main" id="{3A42B0F3-2148-31E5-0D40-DF3E9D32068D}"/>
                    </a:ext>
                  </a:extLst>
                </p:cNvPr>
                <p:cNvSpPr/>
                <p:nvPr/>
              </p:nvSpPr>
              <p:spPr>
                <a:xfrm>
                  <a:off x="394529" y="3112956"/>
                  <a:ext cx="1331837" cy="198477"/>
                </a:xfrm>
                <a:custGeom>
                  <a:avLst/>
                  <a:gdLst>
                    <a:gd name="connsiteX0" fmla="*/ 83138 w 1331837"/>
                    <a:gd name="connsiteY0" fmla="*/ 0 h 198477"/>
                    <a:gd name="connsiteX1" fmla="*/ 444448 w 1331837"/>
                    <a:gd name="connsiteY1" fmla="*/ 0 h 198477"/>
                    <a:gd name="connsiteX2" fmla="*/ 887389 w 1331837"/>
                    <a:gd name="connsiteY2" fmla="*/ 0 h 198477"/>
                    <a:gd name="connsiteX3" fmla="*/ 1248699 w 1331837"/>
                    <a:gd name="connsiteY3" fmla="*/ 0 h 198477"/>
                    <a:gd name="connsiteX4" fmla="*/ 1331837 w 1331837"/>
                    <a:gd name="connsiteY4" fmla="*/ 99239 h 198477"/>
                    <a:gd name="connsiteX5" fmla="*/ 1248699 w 1331837"/>
                    <a:gd name="connsiteY5" fmla="*/ 198477 h 198477"/>
                    <a:gd name="connsiteX6" fmla="*/ 887389 w 1331837"/>
                    <a:gd name="connsiteY6" fmla="*/ 198477 h 198477"/>
                    <a:gd name="connsiteX7" fmla="*/ 444448 w 1331837"/>
                    <a:gd name="connsiteY7" fmla="*/ 198477 h 198477"/>
                    <a:gd name="connsiteX8" fmla="*/ 83138 w 1331837"/>
                    <a:gd name="connsiteY8" fmla="*/ 198477 h 198477"/>
                    <a:gd name="connsiteX9" fmla="*/ 0 w 1331837"/>
                    <a:gd name="connsiteY9" fmla="*/ 99239 h 198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31837" h="198477">
                      <a:moveTo>
                        <a:pt x="83138" y="0"/>
                      </a:moveTo>
                      <a:lnTo>
                        <a:pt x="444448" y="0"/>
                      </a:lnTo>
                      <a:lnTo>
                        <a:pt x="887389" y="0"/>
                      </a:lnTo>
                      <a:lnTo>
                        <a:pt x="1248699" y="0"/>
                      </a:lnTo>
                      <a:lnTo>
                        <a:pt x="1331837" y="99239"/>
                      </a:lnTo>
                      <a:lnTo>
                        <a:pt x="1248699" y="198477"/>
                      </a:lnTo>
                      <a:lnTo>
                        <a:pt x="887389" y="198477"/>
                      </a:lnTo>
                      <a:lnTo>
                        <a:pt x="444448" y="198477"/>
                      </a:lnTo>
                      <a:lnTo>
                        <a:pt x="83138" y="198477"/>
                      </a:lnTo>
                      <a:lnTo>
                        <a:pt x="0" y="9923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C8C9CE"/>
                    </a:gs>
                    <a:gs pos="100000">
                      <a:srgbClr val="7C838A"/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216">
                  <a:extLst>
                    <a:ext uri="{FF2B5EF4-FFF2-40B4-BE49-F238E27FC236}">
                      <a16:creationId xmlns:a16="http://schemas.microsoft.com/office/drawing/2014/main" id="{99F56426-33AB-E7EF-1F90-B379B05106E6}"/>
                    </a:ext>
                  </a:extLst>
                </p:cNvPr>
                <p:cNvSpPr/>
                <p:nvPr/>
              </p:nvSpPr>
              <p:spPr>
                <a:xfrm>
                  <a:off x="687051" y="2588777"/>
                  <a:ext cx="754503" cy="433642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C8C9CE"/>
                    </a:gs>
                    <a:gs pos="100000">
                      <a:srgbClr val="7C838A"/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8" name="Freeform: Shape 217">
                  <a:extLst>
                    <a:ext uri="{FF2B5EF4-FFF2-40B4-BE49-F238E27FC236}">
                      <a16:creationId xmlns:a16="http://schemas.microsoft.com/office/drawing/2014/main" id="{F3158ECE-0AAE-2ED0-07B3-1764F7BA104D}"/>
                    </a:ext>
                  </a:extLst>
                </p:cNvPr>
                <p:cNvSpPr/>
                <p:nvPr/>
              </p:nvSpPr>
              <p:spPr>
                <a:xfrm>
                  <a:off x="528735" y="3131820"/>
                  <a:ext cx="1064934" cy="179614"/>
                </a:xfrm>
                <a:custGeom>
                  <a:avLst/>
                  <a:gdLst>
                    <a:gd name="connsiteX0" fmla="*/ 57150 w 1064934"/>
                    <a:gd name="connsiteY0" fmla="*/ 0 h 179614"/>
                    <a:gd name="connsiteX1" fmla="*/ 444448 w 1064934"/>
                    <a:gd name="connsiteY1" fmla="*/ 0 h 179614"/>
                    <a:gd name="connsiteX2" fmla="*/ 620486 w 1064934"/>
                    <a:gd name="connsiteY2" fmla="*/ 0 h 179614"/>
                    <a:gd name="connsiteX3" fmla="*/ 1007784 w 1064934"/>
                    <a:gd name="connsiteY3" fmla="*/ 0 h 179614"/>
                    <a:gd name="connsiteX4" fmla="*/ 1064934 w 1064934"/>
                    <a:gd name="connsiteY4" fmla="*/ 89807 h 179614"/>
                    <a:gd name="connsiteX5" fmla="*/ 1007784 w 1064934"/>
                    <a:gd name="connsiteY5" fmla="*/ 179614 h 179614"/>
                    <a:gd name="connsiteX6" fmla="*/ 620486 w 1064934"/>
                    <a:gd name="connsiteY6" fmla="*/ 179614 h 179614"/>
                    <a:gd name="connsiteX7" fmla="*/ 444448 w 1064934"/>
                    <a:gd name="connsiteY7" fmla="*/ 179614 h 179614"/>
                    <a:gd name="connsiteX8" fmla="*/ 57150 w 1064934"/>
                    <a:gd name="connsiteY8" fmla="*/ 179614 h 179614"/>
                    <a:gd name="connsiteX9" fmla="*/ 0 w 1064934"/>
                    <a:gd name="connsiteY9" fmla="*/ 89807 h 179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64934" h="179614">
                      <a:moveTo>
                        <a:pt x="57150" y="0"/>
                      </a:moveTo>
                      <a:lnTo>
                        <a:pt x="444448" y="0"/>
                      </a:lnTo>
                      <a:lnTo>
                        <a:pt x="620486" y="0"/>
                      </a:lnTo>
                      <a:lnTo>
                        <a:pt x="1007784" y="0"/>
                      </a:lnTo>
                      <a:lnTo>
                        <a:pt x="1064934" y="89807"/>
                      </a:lnTo>
                      <a:lnTo>
                        <a:pt x="1007784" y="179614"/>
                      </a:lnTo>
                      <a:lnTo>
                        <a:pt x="620486" y="179614"/>
                      </a:lnTo>
                      <a:lnTo>
                        <a:pt x="444448" y="179614"/>
                      </a:lnTo>
                      <a:lnTo>
                        <a:pt x="57150" y="179614"/>
                      </a:lnTo>
                      <a:lnTo>
                        <a:pt x="0" y="8980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C8C9CE"/>
                    </a:gs>
                    <a:gs pos="100000">
                      <a:srgbClr val="7C838A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F2E7AFC0-F238-E33E-DDD3-F17F5E86CC8C}"/>
                    </a:ext>
                  </a:extLst>
                </p:cNvPr>
                <p:cNvSpPr/>
                <p:nvPr/>
              </p:nvSpPr>
              <p:spPr>
                <a:xfrm>
                  <a:off x="647077" y="2679313"/>
                  <a:ext cx="836949" cy="433642"/>
                </a:xfrm>
                <a:prstGeom prst="rect">
                  <a:avLst/>
                </a:prstGeom>
                <a:gradFill>
                  <a:gsLst>
                    <a:gs pos="0">
                      <a:srgbClr val="C8C9CE"/>
                    </a:gs>
                    <a:gs pos="100000">
                      <a:srgbClr val="7C838A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ight Triangle 219">
                  <a:extLst>
                    <a:ext uri="{FF2B5EF4-FFF2-40B4-BE49-F238E27FC236}">
                      <a16:creationId xmlns:a16="http://schemas.microsoft.com/office/drawing/2014/main" id="{AD51519C-7ED5-90DC-6B9E-43670CE773E6}"/>
                    </a:ext>
                  </a:extLst>
                </p:cNvPr>
                <p:cNvSpPr/>
                <p:nvPr/>
              </p:nvSpPr>
              <p:spPr>
                <a:xfrm rot="10800000">
                  <a:off x="528735" y="2481940"/>
                  <a:ext cx="185796" cy="127909"/>
                </a:xfrm>
                <a:prstGeom prst="rtTriangle">
                  <a:avLst/>
                </a:prstGeom>
                <a:solidFill>
                  <a:srgbClr val="1620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ight Triangle 220">
                  <a:extLst>
                    <a:ext uri="{FF2B5EF4-FFF2-40B4-BE49-F238E27FC236}">
                      <a16:creationId xmlns:a16="http://schemas.microsoft.com/office/drawing/2014/main" id="{E4318DF1-B432-46FA-F4CD-640D58F26D09}"/>
                    </a:ext>
                  </a:extLst>
                </p:cNvPr>
                <p:cNvSpPr/>
                <p:nvPr/>
              </p:nvSpPr>
              <p:spPr>
                <a:xfrm rot="10800000" flipH="1">
                  <a:off x="1414074" y="2481940"/>
                  <a:ext cx="185796" cy="127909"/>
                </a:xfrm>
                <a:prstGeom prst="rtTriangle">
                  <a:avLst/>
                </a:prstGeom>
                <a:solidFill>
                  <a:srgbClr val="1620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6125E29-19DC-7809-8C89-D872CF7DC4A8}"/>
                    </a:ext>
                  </a:extLst>
                </p:cNvPr>
                <p:cNvSpPr/>
                <p:nvPr/>
              </p:nvSpPr>
              <p:spPr>
                <a:xfrm>
                  <a:off x="714531" y="2481942"/>
                  <a:ext cx="702039" cy="64987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CuadroTexto 201">
                  <a:extLst>
                    <a:ext uri="{FF2B5EF4-FFF2-40B4-BE49-F238E27FC236}">
                      <a16:creationId xmlns:a16="http://schemas.microsoft.com/office/drawing/2014/main" id="{D4D57BB9-E8F8-96F8-CDE3-E85AB4925556}"/>
                    </a:ext>
                  </a:extLst>
                </p:cNvPr>
                <p:cNvSpPr txBox="1"/>
                <p:nvPr/>
              </p:nvSpPr>
              <p:spPr>
                <a:xfrm>
                  <a:off x="631493" y="2198035"/>
                  <a:ext cx="889850" cy="3237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000"/>
                    </a:lnSpc>
                  </a:pPr>
                  <a:r>
                    <a:rPr lang="es-ES" sz="500" dirty="0">
                      <a:solidFill>
                        <a:schemeClr val="bg1"/>
                      </a:solidFill>
                      <a:latin typeface="LEMON MILK Light" panose="00000400000000000000" pitchFamily="50" charset="0"/>
                    </a:rPr>
                    <a:t>SUBTÍTULO</a:t>
                  </a:r>
                </a:p>
              </p:txBody>
            </p:sp>
          </p:grpSp>
          <p:sp>
            <p:nvSpPr>
              <p:cNvPr id="213" name="CuadroTexto 42">
                <a:extLst>
                  <a:ext uri="{FF2B5EF4-FFF2-40B4-BE49-F238E27FC236}">
                    <a16:creationId xmlns:a16="http://schemas.microsoft.com/office/drawing/2014/main" id="{FB3AA05F-206D-9A5A-6D10-10CCBF2B29E5}"/>
                  </a:ext>
                </a:extLst>
              </p:cNvPr>
              <p:cNvSpPr txBox="1"/>
              <p:nvPr/>
            </p:nvSpPr>
            <p:spPr>
              <a:xfrm>
                <a:off x="2094861" y="2600130"/>
                <a:ext cx="889192" cy="460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400"/>
                  </a:lnSpc>
                </a:pPr>
                <a:r>
                  <a:rPr lang="es-ES" sz="300" dirty="0">
                    <a:latin typeface="Quicksand" pitchFamily="2" charset="0"/>
                  </a:rPr>
                  <a:t>Escribe  texto aquí. Escribe  texto aquí. </a:t>
                </a:r>
              </a:p>
              <a:p>
                <a:pPr algn="ctr">
                  <a:lnSpc>
                    <a:spcPts val="400"/>
                  </a:lnSpc>
                </a:pPr>
                <a:r>
                  <a:rPr lang="es-ES" sz="300" dirty="0">
                    <a:latin typeface="Quicksand" pitchFamily="2" charset="0"/>
                  </a:rPr>
                  <a:t>Escribe  texto aquí. Escribe  texto aquí. </a:t>
                </a:r>
              </a:p>
            </p:txBody>
          </p:sp>
          <p:sp>
            <p:nvSpPr>
              <p:cNvPr id="214" name="CuadroTexto 201">
                <a:extLst>
                  <a:ext uri="{FF2B5EF4-FFF2-40B4-BE49-F238E27FC236}">
                    <a16:creationId xmlns:a16="http://schemas.microsoft.com/office/drawing/2014/main" id="{0C6F444C-E251-04F1-C6BF-5C6541E42C47}"/>
                  </a:ext>
                </a:extLst>
              </p:cNvPr>
              <p:cNvSpPr txBox="1"/>
              <p:nvPr/>
            </p:nvSpPr>
            <p:spPr>
              <a:xfrm>
                <a:off x="2078890" y="3059321"/>
                <a:ext cx="889850" cy="329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s-ES" sz="500" dirty="0">
                    <a:solidFill>
                      <a:schemeClr val="bg1"/>
                    </a:solidFill>
                    <a:latin typeface="LEMON MILK Bold" panose="00000800000000000000" pitchFamily="50" charset="0"/>
                  </a:rPr>
                  <a:t>TÍTULO</a:t>
                </a:r>
                <a:endParaRPr lang="es-CO" sz="500" dirty="0">
                  <a:solidFill>
                    <a:schemeClr val="bg1"/>
                  </a:solidFill>
                  <a:latin typeface="LEMON MILK Bold" panose="00000800000000000000" pitchFamily="50" charset="0"/>
                </a:endParaRPr>
              </a:p>
            </p:txBody>
          </p:sp>
        </p:grpSp>
        <p:sp>
          <p:nvSpPr>
            <p:cNvPr id="225" name="Rectangle: Rounded Corners 224">
              <a:extLst>
                <a:ext uri="{FF2B5EF4-FFF2-40B4-BE49-F238E27FC236}">
                  <a16:creationId xmlns:a16="http://schemas.microsoft.com/office/drawing/2014/main" id="{C978324B-DBEA-8CD1-E970-7408C96DCF22}"/>
                </a:ext>
              </a:extLst>
            </p:cNvPr>
            <p:cNvSpPr/>
            <p:nvPr/>
          </p:nvSpPr>
          <p:spPr>
            <a:xfrm>
              <a:off x="2152185" y="1203335"/>
              <a:ext cx="660308" cy="3655544"/>
            </a:xfrm>
            <a:custGeom>
              <a:avLst/>
              <a:gdLst>
                <a:gd name="connsiteX0" fmla="*/ 0 w 533197"/>
                <a:gd name="connsiteY0" fmla="*/ 41184 h 3655544"/>
                <a:gd name="connsiteX1" fmla="*/ 41184 w 533197"/>
                <a:gd name="connsiteY1" fmla="*/ 0 h 3655544"/>
                <a:gd name="connsiteX2" fmla="*/ 492013 w 533197"/>
                <a:gd name="connsiteY2" fmla="*/ 0 h 3655544"/>
                <a:gd name="connsiteX3" fmla="*/ 533197 w 533197"/>
                <a:gd name="connsiteY3" fmla="*/ 41184 h 3655544"/>
                <a:gd name="connsiteX4" fmla="*/ 533197 w 533197"/>
                <a:gd name="connsiteY4" fmla="*/ 3614360 h 3655544"/>
                <a:gd name="connsiteX5" fmla="*/ 492013 w 533197"/>
                <a:gd name="connsiteY5" fmla="*/ 3655544 h 3655544"/>
                <a:gd name="connsiteX6" fmla="*/ 41184 w 533197"/>
                <a:gd name="connsiteY6" fmla="*/ 3655544 h 3655544"/>
                <a:gd name="connsiteX7" fmla="*/ 0 w 533197"/>
                <a:gd name="connsiteY7" fmla="*/ 3614360 h 3655544"/>
                <a:gd name="connsiteX8" fmla="*/ 0 w 533197"/>
                <a:gd name="connsiteY8" fmla="*/ 41184 h 3655544"/>
                <a:gd name="connsiteX0" fmla="*/ 533197 w 624637"/>
                <a:gd name="connsiteY0" fmla="*/ 3614360 h 3655544"/>
                <a:gd name="connsiteX1" fmla="*/ 492013 w 624637"/>
                <a:gd name="connsiteY1" fmla="*/ 3655544 h 3655544"/>
                <a:gd name="connsiteX2" fmla="*/ 41184 w 624637"/>
                <a:gd name="connsiteY2" fmla="*/ 3655544 h 3655544"/>
                <a:gd name="connsiteX3" fmla="*/ 0 w 624637"/>
                <a:gd name="connsiteY3" fmla="*/ 3614360 h 3655544"/>
                <a:gd name="connsiteX4" fmla="*/ 0 w 624637"/>
                <a:gd name="connsiteY4" fmla="*/ 41184 h 3655544"/>
                <a:gd name="connsiteX5" fmla="*/ 41184 w 624637"/>
                <a:gd name="connsiteY5" fmla="*/ 0 h 3655544"/>
                <a:gd name="connsiteX6" fmla="*/ 492013 w 624637"/>
                <a:gd name="connsiteY6" fmla="*/ 0 h 3655544"/>
                <a:gd name="connsiteX7" fmla="*/ 624637 w 624637"/>
                <a:gd name="connsiteY7" fmla="*/ 132624 h 3655544"/>
                <a:gd name="connsiteX0" fmla="*/ 533197 w 533197"/>
                <a:gd name="connsiteY0" fmla="*/ 3614360 h 3655544"/>
                <a:gd name="connsiteX1" fmla="*/ 492013 w 533197"/>
                <a:gd name="connsiteY1" fmla="*/ 3655544 h 3655544"/>
                <a:gd name="connsiteX2" fmla="*/ 41184 w 533197"/>
                <a:gd name="connsiteY2" fmla="*/ 3655544 h 3655544"/>
                <a:gd name="connsiteX3" fmla="*/ 0 w 533197"/>
                <a:gd name="connsiteY3" fmla="*/ 3614360 h 3655544"/>
                <a:gd name="connsiteX4" fmla="*/ 0 w 533197"/>
                <a:gd name="connsiteY4" fmla="*/ 41184 h 3655544"/>
                <a:gd name="connsiteX5" fmla="*/ 41184 w 533197"/>
                <a:gd name="connsiteY5" fmla="*/ 0 h 3655544"/>
                <a:gd name="connsiteX6" fmla="*/ 492013 w 533197"/>
                <a:gd name="connsiteY6" fmla="*/ 0 h 3655544"/>
                <a:gd name="connsiteX0" fmla="*/ 492013 w 492013"/>
                <a:gd name="connsiteY0" fmla="*/ 3655544 h 3655544"/>
                <a:gd name="connsiteX1" fmla="*/ 41184 w 492013"/>
                <a:gd name="connsiteY1" fmla="*/ 3655544 h 3655544"/>
                <a:gd name="connsiteX2" fmla="*/ 0 w 492013"/>
                <a:gd name="connsiteY2" fmla="*/ 3614360 h 3655544"/>
                <a:gd name="connsiteX3" fmla="*/ 0 w 492013"/>
                <a:gd name="connsiteY3" fmla="*/ 41184 h 3655544"/>
                <a:gd name="connsiteX4" fmla="*/ 41184 w 492013"/>
                <a:gd name="connsiteY4" fmla="*/ 0 h 3655544"/>
                <a:gd name="connsiteX5" fmla="*/ 492013 w 492013"/>
                <a:gd name="connsiteY5" fmla="*/ 0 h 365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013" h="3655544">
                  <a:moveTo>
                    <a:pt x="492013" y="3655544"/>
                  </a:moveTo>
                  <a:lnTo>
                    <a:pt x="41184" y="3655544"/>
                  </a:lnTo>
                  <a:cubicBezTo>
                    <a:pt x="18439" y="3655544"/>
                    <a:pt x="0" y="3637105"/>
                    <a:pt x="0" y="3614360"/>
                  </a:cubicBezTo>
                  <a:lnTo>
                    <a:pt x="0" y="41184"/>
                  </a:lnTo>
                  <a:cubicBezTo>
                    <a:pt x="0" y="18439"/>
                    <a:pt x="18439" y="0"/>
                    <a:pt x="41184" y="0"/>
                  </a:cubicBezTo>
                  <a:lnTo>
                    <a:pt x="492013" y="0"/>
                  </a:lnTo>
                </a:path>
              </a:pathLst>
            </a:custGeom>
            <a:noFill/>
            <a:ln w="85725">
              <a:gradFill>
                <a:gsLst>
                  <a:gs pos="0">
                    <a:srgbClr val="2C81FA"/>
                  </a:gs>
                  <a:gs pos="100000">
                    <a:srgbClr val="72E0FC"/>
                  </a:gs>
                </a:gsLst>
                <a:lin ang="5400000" scaled="1"/>
              </a:gradFill>
              <a:headEnd type="triangl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: Rounded Corners 227">
              <a:extLst>
                <a:ext uri="{FF2B5EF4-FFF2-40B4-BE49-F238E27FC236}">
                  <a16:creationId xmlns:a16="http://schemas.microsoft.com/office/drawing/2014/main" id="{61DC7B73-2DD7-0371-6732-6402E859E5A8}"/>
                </a:ext>
              </a:extLst>
            </p:cNvPr>
            <p:cNvSpPr/>
            <p:nvPr/>
          </p:nvSpPr>
          <p:spPr>
            <a:xfrm>
              <a:off x="4230265" y="2994935"/>
              <a:ext cx="686792" cy="8390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63289F"/>
                </a:gs>
                <a:gs pos="100000">
                  <a:srgbClr val="C24BC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: Rounded Corners 224">
              <a:extLst>
                <a:ext uri="{FF2B5EF4-FFF2-40B4-BE49-F238E27FC236}">
                  <a16:creationId xmlns:a16="http://schemas.microsoft.com/office/drawing/2014/main" id="{2D887F7B-34D4-1621-1D10-5D466E91C1B7}"/>
                </a:ext>
              </a:extLst>
            </p:cNvPr>
            <p:cNvSpPr/>
            <p:nvPr/>
          </p:nvSpPr>
          <p:spPr>
            <a:xfrm>
              <a:off x="4616547" y="1151560"/>
              <a:ext cx="880937" cy="4115945"/>
            </a:xfrm>
            <a:custGeom>
              <a:avLst/>
              <a:gdLst>
                <a:gd name="connsiteX0" fmla="*/ 0 w 533197"/>
                <a:gd name="connsiteY0" fmla="*/ 41184 h 3655544"/>
                <a:gd name="connsiteX1" fmla="*/ 41184 w 533197"/>
                <a:gd name="connsiteY1" fmla="*/ 0 h 3655544"/>
                <a:gd name="connsiteX2" fmla="*/ 492013 w 533197"/>
                <a:gd name="connsiteY2" fmla="*/ 0 h 3655544"/>
                <a:gd name="connsiteX3" fmla="*/ 533197 w 533197"/>
                <a:gd name="connsiteY3" fmla="*/ 41184 h 3655544"/>
                <a:gd name="connsiteX4" fmla="*/ 533197 w 533197"/>
                <a:gd name="connsiteY4" fmla="*/ 3614360 h 3655544"/>
                <a:gd name="connsiteX5" fmla="*/ 492013 w 533197"/>
                <a:gd name="connsiteY5" fmla="*/ 3655544 h 3655544"/>
                <a:gd name="connsiteX6" fmla="*/ 41184 w 533197"/>
                <a:gd name="connsiteY6" fmla="*/ 3655544 h 3655544"/>
                <a:gd name="connsiteX7" fmla="*/ 0 w 533197"/>
                <a:gd name="connsiteY7" fmla="*/ 3614360 h 3655544"/>
                <a:gd name="connsiteX8" fmla="*/ 0 w 533197"/>
                <a:gd name="connsiteY8" fmla="*/ 41184 h 3655544"/>
                <a:gd name="connsiteX0" fmla="*/ 533197 w 624637"/>
                <a:gd name="connsiteY0" fmla="*/ 3614360 h 3655544"/>
                <a:gd name="connsiteX1" fmla="*/ 492013 w 624637"/>
                <a:gd name="connsiteY1" fmla="*/ 3655544 h 3655544"/>
                <a:gd name="connsiteX2" fmla="*/ 41184 w 624637"/>
                <a:gd name="connsiteY2" fmla="*/ 3655544 h 3655544"/>
                <a:gd name="connsiteX3" fmla="*/ 0 w 624637"/>
                <a:gd name="connsiteY3" fmla="*/ 3614360 h 3655544"/>
                <a:gd name="connsiteX4" fmla="*/ 0 w 624637"/>
                <a:gd name="connsiteY4" fmla="*/ 41184 h 3655544"/>
                <a:gd name="connsiteX5" fmla="*/ 41184 w 624637"/>
                <a:gd name="connsiteY5" fmla="*/ 0 h 3655544"/>
                <a:gd name="connsiteX6" fmla="*/ 492013 w 624637"/>
                <a:gd name="connsiteY6" fmla="*/ 0 h 3655544"/>
                <a:gd name="connsiteX7" fmla="*/ 624637 w 624637"/>
                <a:gd name="connsiteY7" fmla="*/ 132624 h 3655544"/>
                <a:gd name="connsiteX0" fmla="*/ 533197 w 533197"/>
                <a:gd name="connsiteY0" fmla="*/ 3614360 h 3655544"/>
                <a:gd name="connsiteX1" fmla="*/ 492013 w 533197"/>
                <a:gd name="connsiteY1" fmla="*/ 3655544 h 3655544"/>
                <a:gd name="connsiteX2" fmla="*/ 41184 w 533197"/>
                <a:gd name="connsiteY2" fmla="*/ 3655544 h 3655544"/>
                <a:gd name="connsiteX3" fmla="*/ 0 w 533197"/>
                <a:gd name="connsiteY3" fmla="*/ 3614360 h 3655544"/>
                <a:gd name="connsiteX4" fmla="*/ 0 w 533197"/>
                <a:gd name="connsiteY4" fmla="*/ 41184 h 3655544"/>
                <a:gd name="connsiteX5" fmla="*/ 41184 w 533197"/>
                <a:gd name="connsiteY5" fmla="*/ 0 h 3655544"/>
                <a:gd name="connsiteX6" fmla="*/ 492013 w 533197"/>
                <a:gd name="connsiteY6" fmla="*/ 0 h 3655544"/>
                <a:gd name="connsiteX0" fmla="*/ 492013 w 492013"/>
                <a:gd name="connsiteY0" fmla="*/ 3655544 h 3655544"/>
                <a:gd name="connsiteX1" fmla="*/ 41184 w 492013"/>
                <a:gd name="connsiteY1" fmla="*/ 3655544 h 3655544"/>
                <a:gd name="connsiteX2" fmla="*/ 0 w 492013"/>
                <a:gd name="connsiteY2" fmla="*/ 3614360 h 3655544"/>
                <a:gd name="connsiteX3" fmla="*/ 0 w 492013"/>
                <a:gd name="connsiteY3" fmla="*/ 41184 h 3655544"/>
                <a:gd name="connsiteX4" fmla="*/ 41184 w 492013"/>
                <a:gd name="connsiteY4" fmla="*/ 0 h 3655544"/>
                <a:gd name="connsiteX5" fmla="*/ 492013 w 492013"/>
                <a:gd name="connsiteY5" fmla="*/ 0 h 365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013" h="3655544">
                  <a:moveTo>
                    <a:pt x="492013" y="3655544"/>
                  </a:moveTo>
                  <a:lnTo>
                    <a:pt x="41184" y="3655544"/>
                  </a:lnTo>
                  <a:cubicBezTo>
                    <a:pt x="18439" y="3655544"/>
                    <a:pt x="0" y="3637105"/>
                    <a:pt x="0" y="3614360"/>
                  </a:cubicBezTo>
                  <a:lnTo>
                    <a:pt x="0" y="41184"/>
                  </a:lnTo>
                  <a:cubicBezTo>
                    <a:pt x="0" y="18439"/>
                    <a:pt x="18439" y="0"/>
                    <a:pt x="41184" y="0"/>
                  </a:cubicBezTo>
                  <a:lnTo>
                    <a:pt x="492013" y="0"/>
                  </a:lnTo>
                </a:path>
              </a:pathLst>
            </a:custGeom>
            <a:noFill/>
            <a:ln w="85725">
              <a:gradFill>
                <a:gsLst>
                  <a:gs pos="0">
                    <a:srgbClr val="63289F"/>
                  </a:gs>
                  <a:gs pos="100000">
                    <a:srgbClr val="C24BC0"/>
                  </a:gs>
                </a:gsLst>
                <a:lin ang="5400000" scaled="1"/>
              </a:gradFill>
              <a:headEnd type="triangl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: Rounded Corners 224">
              <a:extLst>
                <a:ext uri="{FF2B5EF4-FFF2-40B4-BE49-F238E27FC236}">
                  <a16:creationId xmlns:a16="http://schemas.microsoft.com/office/drawing/2014/main" id="{6CC516F1-E722-F3EC-AF5B-991513A476EC}"/>
                </a:ext>
              </a:extLst>
            </p:cNvPr>
            <p:cNvSpPr/>
            <p:nvPr/>
          </p:nvSpPr>
          <p:spPr>
            <a:xfrm>
              <a:off x="4901202" y="2329753"/>
              <a:ext cx="612357" cy="1432389"/>
            </a:xfrm>
            <a:custGeom>
              <a:avLst/>
              <a:gdLst>
                <a:gd name="connsiteX0" fmla="*/ 0 w 533197"/>
                <a:gd name="connsiteY0" fmla="*/ 41184 h 3655544"/>
                <a:gd name="connsiteX1" fmla="*/ 41184 w 533197"/>
                <a:gd name="connsiteY1" fmla="*/ 0 h 3655544"/>
                <a:gd name="connsiteX2" fmla="*/ 492013 w 533197"/>
                <a:gd name="connsiteY2" fmla="*/ 0 h 3655544"/>
                <a:gd name="connsiteX3" fmla="*/ 533197 w 533197"/>
                <a:gd name="connsiteY3" fmla="*/ 41184 h 3655544"/>
                <a:gd name="connsiteX4" fmla="*/ 533197 w 533197"/>
                <a:gd name="connsiteY4" fmla="*/ 3614360 h 3655544"/>
                <a:gd name="connsiteX5" fmla="*/ 492013 w 533197"/>
                <a:gd name="connsiteY5" fmla="*/ 3655544 h 3655544"/>
                <a:gd name="connsiteX6" fmla="*/ 41184 w 533197"/>
                <a:gd name="connsiteY6" fmla="*/ 3655544 h 3655544"/>
                <a:gd name="connsiteX7" fmla="*/ 0 w 533197"/>
                <a:gd name="connsiteY7" fmla="*/ 3614360 h 3655544"/>
                <a:gd name="connsiteX8" fmla="*/ 0 w 533197"/>
                <a:gd name="connsiteY8" fmla="*/ 41184 h 3655544"/>
                <a:gd name="connsiteX0" fmla="*/ 533197 w 624637"/>
                <a:gd name="connsiteY0" fmla="*/ 3614360 h 3655544"/>
                <a:gd name="connsiteX1" fmla="*/ 492013 w 624637"/>
                <a:gd name="connsiteY1" fmla="*/ 3655544 h 3655544"/>
                <a:gd name="connsiteX2" fmla="*/ 41184 w 624637"/>
                <a:gd name="connsiteY2" fmla="*/ 3655544 h 3655544"/>
                <a:gd name="connsiteX3" fmla="*/ 0 w 624637"/>
                <a:gd name="connsiteY3" fmla="*/ 3614360 h 3655544"/>
                <a:gd name="connsiteX4" fmla="*/ 0 w 624637"/>
                <a:gd name="connsiteY4" fmla="*/ 41184 h 3655544"/>
                <a:gd name="connsiteX5" fmla="*/ 41184 w 624637"/>
                <a:gd name="connsiteY5" fmla="*/ 0 h 3655544"/>
                <a:gd name="connsiteX6" fmla="*/ 492013 w 624637"/>
                <a:gd name="connsiteY6" fmla="*/ 0 h 3655544"/>
                <a:gd name="connsiteX7" fmla="*/ 624637 w 624637"/>
                <a:gd name="connsiteY7" fmla="*/ 132624 h 3655544"/>
                <a:gd name="connsiteX0" fmla="*/ 533197 w 533197"/>
                <a:gd name="connsiteY0" fmla="*/ 3614360 h 3655544"/>
                <a:gd name="connsiteX1" fmla="*/ 492013 w 533197"/>
                <a:gd name="connsiteY1" fmla="*/ 3655544 h 3655544"/>
                <a:gd name="connsiteX2" fmla="*/ 41184 w 533197"/>
                <a:gd name="connsiteY2" fmla="*/ 3655544 h 3655544"/>
                <a:gd name="connsiteX3" fmla="*/ 0 w 533197"/>
                <a:gd name="connsiteY3" fmla="*/ 3614360 h 3655544"/>
                <a:gd name="connsiteX4" fmla="*/ 0 w 533197"/>
                <a:gd name="connsiteY4" fmla="*/ 41184 h 3655544"/>
                <a:gd name="connsiteX5" fmla="*/ 41184 w 533197"/>
                <a:gd name="connsiteY5" fmla="*/ 0 h 3655544"/>
                <a:gd name="connsiteX6" fmla="*/ 492013 w 533197"/>
                <a:gd name="connsiteY6" fmla="*/ 0 h 3655544"/>
                <a:gd name="connsiteX0" fmla="*/ 492013 w 492013"/>
                <a:gd name="connsiteY0" fmla="*/ 3655544 h 3655544"/>
                <a:gd name="connsiteX1" fmla="*/ 41184 w 492013"/>
                <a:gd name="connsiteY1" fmla="*/ 3655544 h 3655544"/>
                <a:gd name="connsiteX2" fmla="*/ 0 w 492013"/>
                <a:gd name="connsiteY2" fmla="*/ 3614360 h 3655544"/>
                <a:gd name="connsiteX3" fmla="*/ 0 w 492013"/>
                <a:gd name="connsiteY3" fmla="*/ 41184 h 3655544"/>
                <a:gd name="connsiteX4" fmla="*/ 41184 w 492013"/>
                <a:gd name="connsiteY4" fmla="*/ 0 h 3655544"/>
                <a:gd name="connsiteX5" fmla="*/ 492013 w 492013"/>
                <a:gd name="connsiteY5" fmla="*/ 0 h 365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013" h="3655544">
                  <a:moveTo>
                    <a:pt x="492013" y="3655544"/>
                  </a:moveTo>
                  <a:lnTo>
                    <a:pt x="41184" y="3655544"/>
                  </a:lnTo>
                  <a:cubicBezTo>
                    <a:pt x="18439" y="3655544"/>
                    <a:pt x="0" y="3637105"/>
                    <a:pt x="0" y="3614360"/>
                  </a:cubicBezTo>
                  <a:lnTo>
                    <a:pt x="0" y="41184"/>
                  </a:lnTo>
                  <a:cubicBezTo>
                    <a:pt x="0" y="18439"/>
                    <a:pt x="18439" y="0"/>
                    <a:pt x="41184" y="0"/>
                  </a:cubicBezTo>
                  <a:lnTo>
                    <a:pt x="492013" y="0"/>
                  </a:lnTo>
                </a:path>
              </a:pathLst>
            </a:custGeom>
            <a:noFill/>
            <a:ln w="85725">
              <a:gradFill>
                <a:gsLst>
                  <a:gs pos="0">
                    <a:srgbClr val="63289F"/>
                  </a:gs>
                  <a:gs pos="100000">
                    <a:srgbClr val="C24BC0"/>
                  </a:gs>
                </a:gsLst>
                <a:lin ang="5400000" scaled="1"/>
              </a:gradFill>
              <a:headEnd type="triangl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: Rounded Corners 228">
              <a:extLst>
                <a:ext uri="{FF2B5EF4-FFF2-40B4-BE49-F238E27FC236}">
                  <a16:creationId xmlns:a16="http://schemas.microsoft.com/office/drawing/2014/main" id="{1FB0C787-B258-78B7-ED7D-69B53154070F}"/>
                </a:ext>
              </a:extLst>
            </p:cNvPr>
            <p:cNvSpPr/>
            <p:nvPr/>
          </p:nvSpPr>
          <p:spPr>
            <a:xfrm>
              <a:off x="6717534" y="2214571"/>
              <a:ext cx="462071" cy="8390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7C838A"/>
                </a:gs>
                <a:gs pos="100000">
                  <a:srgbClr val="C8C9CE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: Rounded Corners 224">
              <a:extLst>
                <a:ext uri="{FF2B5EF4-FFF2-40B4-BE49-F238E27FC236}">
                  <a16:creationId xmlns:a16="http://schemas.microsoft.com/office/drawing/2014/main" id="{40CBE366-8AE8-58F7-44D0-8D9378E94984}"/>
                </a:ext>
              </a:extLst>
            </p:cNvPr>
            <p:cNvSpPr/>
            <p:nvPr/>
          </p:nvSpPr>
          <p:spPr>
            <a:xfrm>
              <a:off x="7153339" y="1536756"/>
              <a:ext cx="612357" cy="1432389"/>
            </a:xfrm>
            <a:custGeom>
              <a:avLst/>
              <a:gdLst>
                <a:gd name="connsiteX0" fmla="*/ 0 w 533197"/>
                <a:gd name="connsiteY0" fmla="*/ 41184 h 3655544"/>
                <a:gd name="connsiteX1" fmla="*/ 41184 w 533197"/>
                <a:gd name="connsiteY1" fmla="*/ 0 h 3655544"/>
                <a:gd name="connsiteX2" fmla="*/ 492013 w 533197"/>
                <a:gd name="connsiteY2" fmla="*/ 0 h 3655544"/>
                <a:gd name="connsiteX3" fmla="*/ 533197 w 533197"/>
                <a:gd name="connsiteY3" fmla="*/ 41184 h 3655544"/>
                <a:gd name="connsiteX4" fmla="*/ 533197 w 533197"/>
                <a:gd name="connsiteY4" fmla="*/ 3614360 h 3655544"/>
                <a:gd name="connsiteX5" fmla="*/ 492013 w 533197"/>
                <a:gd name="connsiteY5" fmla="*/ 3655544 h 3655544"/>
                <a:gd name="connsiteX6" fmla="*/ 41184 w 533197"/>
                <a:gd name="connsiteY6" fmla="*/ 3655544 h 3655544"/>
                <a:gd name="connsiteX7" fmla="*/ 0 w 533197"/>
                <a:gd name="connsiteY7" fmla="*/ 3614360 h 3655544"/>
                <a:gd name="connsiteX8" fmla="*/ 0 w 533197"/>
                <a:gd name="connsiteY8" fmla="*/ 41184 h 3655544"/>
                <a:gd name="connsiteX0" fmla="*/ 533197 w 624637"/>
                <a:gd name="connsiteY0" fmla="*/ 3614360 h 3655544"/>
                <a:gd name="connsiteX1" fmla="*/ 492013 w 624637"/>
                <a:gd name="connsiteY1" fmla="*/ 3655544 h 3655544"/>
                <a:gd name="connsiteX2" fmla="*/ 41184 w 624637"/>
                <a:gd name="connsiteY2" fmla="*/ 3655544 h 3655544"/>
                <a:gd name="connsiteX3" fmla="*/ 0 w 624637"/>
                <a:gd name="connsiteY3" fmla="*/ 3614360 h 3655544"/>
                <a:gd name="connsiteX4" fmla="*/ 0 w 624637"/>
                <a:gd name="connsiteY4" fmla="*/ 41184 h 3655544"/>
                <a:gd name="connsiteX5" fmla="*/ 41184 w 624637"/>
                <a:gd name="connsiteY5" fmla="*/ 0 h 3655544"/>
                <a:gd name="connsiteX6" fmla="*/ 492013 w 624637"/>
                <a:gd name="connsiteY6" fmla="*/ 0 h 3655544"/>
                <a:gd name="connsiteX7" fmla="*/ 624637 w 624637"/>
                <a:gd name="connsiteY7" fmla="*/ 132624 h 3655544"/>
                <a:gd name="connsiteX0" fmla="*/ 533197 w 533197"/>
                <a:gd name="connsiteY0" fmla="*/ 3614360 h 3655544"/>
                <a:gd name="connsiteX1" fmla="*/ 492013 w 533197"/>
                <a:gd name="connsiteY1" fmla="*/ 3655544 h 3655544"/>
                <a:gd name="connsiteX2" fmla="*/ 41184 w 533197"/>
                <a:gd name="connsiteY2" fmla="*/ 3655544 h 3655544"/>
                <a:gd name="connsiteX3" fmla="*/ 0 w 533197"/>
                <a:gd name="connsiteY3" fmla="*/ 3614360 h 3655544"/>
                <a:gd name="connsiteX4" fmla="*/ 0 w 533197"/>
                <a:gd name="connsiteY4" fmla="*/ 41184 h 3655544"/>
                <a:gd name="connsiteX5" fmla="*/ 41184 w 533197"/>
                <a:gd name="connsiteY5" fmla="*/ 0 h 3655544"/>
                <a:gd name="connsiteX6" fmla="*/ 492013 w 533197"/>
                <a:gd name="connsiteY6" fmla="*/ 0 h 3655544"/>
                <a:gd name="connsiteX0" fmla="*/ 492013 w 492013"/>
                <a:gd name="connsiteY0" fmla="*/ 3655544 h 3655544"/>
                <a:gd name="connsiteX1" fmla="*/ 41184 w 492013"/>
                <a:gd name="connsiteY1" fmla="*/ 3655544 h 3655544"/>
                <a:gd name="connsiteX2" fmla="*/ 0 w 492013"/>
                <a:gd name="connsiteY2" fmla="*/ 3614360 h 3655544"/>
                <a:gd name="connsiteX3" fmla="*/ 0 w 492013"/>
                <a:gd name="connsiteY3" fmla="*/ 41184 h 3655544"/>
                <a:gd name="connsiteX4" fmla="*/ 41184 w 492013"/>
                <a:gd name="connsiteY4" fmla="*/ 0 h 3655544"/>
                <a:gd name="connsiteX5" fmla="*/ 492013 w 492013"/>
                <a:gd name="connsiteY5" fmla="*/ 0 h 365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013" h="3655544">
                  <a:moveTo>
                    <a:pt x="492013" y="3655544"/>
                  </a:moveTo>
                  <a:lnTo>
                    <a:pt x="41184" y="3655544"/>
                  </a:lnTo>
                  <a:cubicBezTo>
                    <a:pt x="18439" y="3655544"/>
                    <a:pt x="0" y="3637105"/>
                    <a:pt x="0" y="3614360"/>
                  </a:cubicBezTo>
                  <a:lnTo>
                    <a:pt x="0" y="41184"/>
                  </a:lnTo>
                  <a:cubicBezTo>
                    <a:pt x="0" y="18439"/>
                    <a:pt x="18439" y="0"/>
                    <a:pt x="41184" y="0"/>
                  </a:cubicBezTo>
                  <a:lnTo>
                    <a:pt x="492013" y="0"/>
                  </a:lnTo>
                </a:path>
              </a:pathLst>
            </a:custGeom>
            <a:noFill/>
            <a:ln w="85725">
              <a:gradFill>
                <a:gsLst>
                  <a:gs pos="0">
                    <a:srgbClr val="C8C9CE"/>
                  </a:gs>
                  <a:gs pos="100000">
                    <a:srgbClr val="7C838A"/>
                  </a:gs>
                </a:gsLst>
                <a:lin ang="5400000" scaled="1"/>
              </a:gradFill>
              <a:headEnd type="triangl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94CB9B13-A39F-1123-3DB3-CD34B9D546B7}"/>
                </a:ext>
              </a:extLst>
            </p:cNvPr>
            <p:cNvCxnSpPr>
              <a:cxnSpLocks/>
            </p:cNvCxnSpPr>
            <p:nvPr/>
          </p:nvCxnSpPr>
          <p:spPr>
            <a:xfrm>
              <a:off x="1831903" y="3033734"/>
              <a:ext cx="983069" cy="9467"/>
            </a:xfrm>
            <a:prstGeom prst="line">
              <a:avLst/>
            </a:prstGeom>
            <a:ln w="85725" cap="rnd">
              <a:gradFill flip="none" rotWithShape="1">
                <a:gsLst>
                  <a:gs pos="0">
                    <a:srgbClr val="86063A"/>
                  </a:gs>
                  <a:gs pos="100000">
                    <a:srgbClr val="EF1733"/>
                  </a:gs>
                </a:gsLst>
                <a:lin ang="0" scaled="1"/>
                <a:tileRect/>
              </a:gradFill>
              <a:round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E8241031-3962-5A14-1A70-91822EC66B59}"/>
                </a:ext>
              </a:extLst>
            </p:cNvPr>
            <p:cNvCxnSpPr>
              <a:cxnSpLocks/>
            </p:cNvCxnSpPr>
            <p:nvPr/>
          </p:nvCxnSpPr>
          <p:spPr>
            <a:xfrm>
              <a:off x="6759047" y="717202"/>
              <a:ext cx="983069" cy="9467"/>
            </a:xfrm>
            <a:prstGeom prst="line">
              <a:avLst/>
            </a:prstGeom>
            <a:ln w="85725" cap="rnd">
              <a:gradFill flip="none" rotWithShape="1">
                <a:gsLst>
                  <a:gs pos="0">
                    <a:srgbClr val="7C838A"/>
                  </a:gs>
                  <a:gs pos="100000">
                    <a:srgbClr val="C8C9CE"/>
                  </a:gs>
                </a:gsLst>
                <a:lin ang="0" scaled="1"/>
                <a:tileRect/>
              </a:gradFill>
              <a:round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FDB882D1-EF00-FA3C-4170-29BBBEC1C03A}"/>
                </a:ext>
              </a:extLst>
            </p:cNvPr>
            <p:cNvCxnSpPr>
              <a:cxnSpLocks/>
            </p:cNvCxnSpPr>
            <p:nvPr/>
          </p:nvCxnSpPr>
          <p:spPr>
            <a:xfrm>
              <a:off x="6759047" y="3733314"/>
              <a:ext cx="983069" cy="9467"/>
            </a:xfrm>
            <a:prstGeom prst="line">
              <a:avLst/>
            </a:prstGeom>
            <a:ln w="85725" cap="rnd">
              <a:gradFill flip="none" rotWithShape="1">
                <a:gsLst>
                  <a:gs pos="0">
                    <a:srgbClr val="7C838A"/>
                  </a:gs>
                  <a:gs pos="100000">
                    <a:srgbClr val="C8C9CE"/>
                  </a:gs>
                </a:gsLst>
                <a:lin ang="0" scaled="1"/>
                <a:tileRect/>
              </a:gradFill>
              <a:round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280C5AE0-2B66-8F7B-322F-DC2249EC0344}"/>
                </a:ext>
              </a:extLst>
            </p:cNvPr>
            <p:cNvCxnSpPr>
              <a:cxnSpLocks/>
            </p:cNvCxnSpPr>
            <p:nvPr/>
          </p:nvCxnSpPr>
          <p:spPr>
            <a:xfrm>
              <a:off x="6759046" y="5109980"/>
              <a:ext cx="983069" cy="9467"/>
            </a:xfrm>
            <a:prstGeom prst="line">
              <a:avLst/>
            </a:prstGeom>
            <a:ln w="85725" cap="rnd">
              <a:gradFill flip="none" rotWithShape="1">
                <a:gsLst>
                  <a:gs pos="0">
                    <a:srgbClr val="7C838A"/>
                  </a:gs>
                  <a:gs pos="100000">
                    <a:srgbClr val="C8C9CE"/>
                  </a:gs>
                </a:gsLst>
                <a:lin ang="0" scaled="1"/>
                <a:tileRect/>
              </a:gradFill>
              <a:round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349701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893</TotalTime>
  <Words>218</Words>
  <Application>Microsoft Office PowerPoint</Application>
  <PresentationFormat>Custom</PresentationFormat>
  <Paragraphs>50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Quicksand</vt:lpstr>
      <vt:lpstr>Arial</vt:lpstr>
      <vt:lpstr>Calibri Light</vt:lpstr>
      <vt:lpstr>Calibri</vt:lpstr>
      <vt:lpstr>LEMON MILK Bold</vt:lpstr>
      <vt:lpstr>LEMON MILK Light</vt:lpstr>
      <vt:lpstr>Tema de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isabella villegas</dc:creator>
  <cp:lastModifiedBy>Estudio</cp:lastModifiedBy>
  <cp:revision>39</cp:revision>
  <dcterms:created xsi:type="dcterms:W3CDTF">2020-11-09T05:08:51Z</dcterms:created>
  <dcterms:modified xsi:type="dcterms:W3CDTF">2022-08-29T23:24:39Z</dcterms:modified>
</cp:coreProperties>
</file>