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9112250" cy="6073775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LEMON MILK Bold" panose="00000800000000000000" pitchFamily="50" charset="0"/>
      <p:bold r:id="rId9"/>
    </p:embeddedFont>
    <p:embeddedFont>
      <p:font typeface="LEMON MILK Light" panose="00000400000000000000" pitchFamily="50" charset="0"/>
      <p:regular r:id="rId10"/>
    </p:embeddedFont>
    <p:embeddedFont>
      <p:font typeface="Quicksand" panose="02070303000000060000" pitchFamily="18" charset="0"/>
      <p:regular r:id="rId11"/>
      <p:bold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4C2"/>
    <a:srgbClr val="FFE6C6"/>
    <a:srgbClr val="F7C1EC"/>
    <a:srgbClr val="D3C2FF"/>
    <a:srgbClr val="95D1FF"/>
    <a:srgbClr val="0000FF"/>
    <a:srgbClr val="760DFD"/>
    <a:srgbClr val="FF6EE6"/>
    <a:srgbClr val="FEC16A"/>
    <a:srgbClr val="6FDD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62" d="100"/>
          <a:sy n="62" d="100"/>
        </p:scale>
        <p:origin x="86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419" y="994018"/>
            <a:ext cx="7745413" cy="2114574"/>
          </a:xfrm>
        </p:spPr>
        <p:txBody>
          <a:bodyPr anchor="b"/>
          <a:lstStyle>
            <a:lvl1pPr algn="ctr"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9031" y="3190138"/>
            <a:ext cx="6834188" cy="1466423"/>
          </a:xfrm>
        </p:spPr>
        <p:txBody>
          <a:bodyPr/>
          <a:lstStyle>
            <a:lvl1pPr marL="0" indent="0" algn="ctr">
              <a:buNone/>
              <a:defRPr sz="2125"/>
            </a:lvl1pPr>
            <a:lvl2pPr marL="404896" indent="0" algn="ctr">
              <a:buNone/>
              <a:defRPr sz="1771"/>
            </a:lvl2pPr>
            <a:lvl3pPr marL="809793" indent="0" algn="ctr">
              <a:buNone/>
              <a:defRPr sz="1594"/>
            </a:lvl3pPr>
            <a:lvl4pPr marL="1214689" indent="0" algn="ctr">
              <a:buNone/>
              <a:defRPr sz="1417"/>
            </a:lvl4pPr>
            <a:lvl5pPr marL="1619585" indent="0" algn="ctr">
              <a:buNone/>
              <a:defRPr sz="1417"/>
            </a:lvl5pPr>
            <a:lvl6pPr marL="2024482" indent="0" algn="ctr">
              <a:buNone/>
              <a:defRPr sz="1417"/>
            </a:lvl6pPr>
            <a:lvl7pPr marL="2429378" indent="0" algn="ctr">
              <a:buNone/>
              <a:defRPr sz="1417"/>
            </a:lvl7pPr>
            <a:lvl8pPr marL="2834274" indent="0" algn="ctr">
              <a:buNone/>
              <a:defRPr sz="1417"/>
            </a:lvl8pPr>
            <a:lvl9pPr marL="3239171" indent="0" algn="ctr">
              <a:buNone/>
              <a:defRPr sz="1417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33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70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0954" y="323372"/>
            <a:ext cx="1964829" cy="5147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6467" y="323372"/>
            <a:ext cx="5780584" cy="5147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87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47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22" y="1514228"/>
            <a:ext cx="7859316" cy="2526521"/>
          </a:xfrm>
        </p:spPr>
        <p:txBody>
          <a:bodyPr anchor="b"/>
          <a:lstStyle>
            <a:lvl1pPr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722" y="4064651"/>
            <a:ext cx="7859316" cy="1328638"/>
          </a:xfrm>
        </p:spPr>
        <p:txBody>
          <a:bodyPr/>
          <a:lstStyle>
            <a:lvl1pPr marL="0" indent="0">
              <a:buNone/>
              <a:defRPr sz="2125">
                <a:solidFill>
                  <a:schemeClr val="tx1"/>
                </a:solidFill>
              </a:defRPr>
            </a:lvl1pPr>
            <a:lvl2pPr marL="404896" indent="0">
              <a:buNone/>
              <a:defRPr sz="1771">
                <a:solidFill>
                  <a:schemeClr val="tx1">
                    <a:tint val="75000"/>
                  </a:schemeClr>
                </a:solidFill>
              </a:defRPr>
            </a:lvl2pPr>
            <a:lvl3pPr marL="809793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3pPr>
            <a:lvl4pPr marL="1214689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19585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4482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2937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427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3917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94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46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07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261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323374"/>
            <a:ext cx="7859316" cy="117398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655" y="1488919"/>
            <a:ext cx="3854908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655" y="2218615"/>
            <a:ext cx="3854908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3077" y="1488919"/>
            <a:ext cx="3873893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3077" y="2218615"/>
            <a:ext cx="3873893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36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82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50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893" y="874512"/>
            <a:ext cx="4613077" cy="4316317"/>
          </a:xfrm>
        </p:spPr>
        <p:txBody>
          <a:bodyPr/>
          <a:lstStyle>
            <a:lvl1pPr>
              <a:defRPr sz="2834"/>
            </a:lvl1pPr>
            <a:lvl2pPr>
              <a:defRPr sz="2480"/>
            </a:lvl2pPr>
            <a:lvl3pPr>
              <a:defRPr sz="2125"/>
            </a:lvl3pPr>
            <a:lvl4pPr>
              <a:defRPr sz="1771"/>
            </a:lvl4pPr>
            <a:lvl5pPr>
              <a:defRPr sz="1771"/>
            </a:lvl5pPr>
            <a:lvl6pPr>
              <a:defRPr sz="1771"/>
            </a:lvl6pPr>
            <a:lvl7pPr>
              <a:defRPr sz="1771"/>
            </a:lvl7pPr>
            <a:lvl8pPr>
              <a:defRPr sz="1771"/>
            </a:lvl8pPr>
            <a:lvl9pPr>
              <a:defRPr sz="177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73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73893" y="874512"/>
            <a:ext cx="4613077" cy="4316317"/>
          </a:xfrm>
        </p:spPr>
        <p:txBody>
          <a:bodyPr anchor="t"/>
          <a:lstStyle>
            <a:lvl1pPr marL="0" indent="0">
              <a:buNone/>
              <a:defRPr sz="2834"/>
            </a:lvl1pPr>
            <a:lvl2pPr marL="404896" indent="0">
              <a:buNone/>
              <a:defRPr sz="2480"/>
            </a:lvl2pPr>
            <a:lvl3pPr marL="809793" indent="0">
              <a:buNone/>
              <a:defRPr sz="2125"/>
            </a:lvl3pPr>
            <a:lvl4pPr marL="1214689" indent="0">
              <a:buNone/>
              <a:defRPr sz="1771"/>
            </a:lvl4pPr>
            <a:lvl5pPr marL="1619585" indent="0">
              <a:buNone/>
              <a:defRPr sz="1771"/>
            </a:lvl5pPr>
            <a:lvl6pPr marL="2024482" indent="0">
              <a:buNone/>
              <a:defRPr sz="1771"/>
            </a:lvl6pPr>
            <a:lvl7pPr marL="2429378" indent="0">
              <a:buNone/>
              <a:defRPr sz="1771"/>
            </a:lvl7pPr>
            <a:lvl8pPr marL="2834274" indent="0">
              <a:buNone/>
              <a:defRPr sz="1771"/>
            </a:lvl8pPr>
            <a:lvl9pPr marL="3239171" indent="0">
              <a:buNone/>
              <a:defRPr sz="1771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58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6467" y="323374"/>
            <a:ext cx="7859316" cy="1173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467" y="1616862"/>
            <a:ext cx="7859316" cy="3853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646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8433" y="5629491"/>
            <a:ext cx="3075384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552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825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09793" rtl="0" eaLnBrk="1" latinLnBrk="0" hangingPunct="1">
        <a:lnSpc>
          <a:spcPct val="90000"/>
        </a:lnSpc>
        <a:spcBef>
          <a:spcPct val="0"/>
        </a:spcBef>
        <a:buNone/>
        <a:defRPr sz="38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48" indent="-202448" algn="l" defTabSz="809793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344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5" kern="1200">
          <a:solidFill>
            <a:schemeClr val="tx1"/>
          </a:solidFill>
          <a:latin typeface="+mn-lt"/>
          <a:ea typeface="+mn-ea"/>
          <a:cs typeface="+mn-cs"/>
        </a:defRPr>
      </a:lvl2pPr>
      <a:lvl3pPr marL="1012241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1" kern="1200">
          <a:solidFill>
            <a:schemeClr val="tx1"/>
          </a:solidFill>
          <a:latin typeface="+mn-lt"/>
          <a:ea typeface="+mn-ea"/>
          <a:cs typeface="+mn-cs"/>
        </a:defRPr>
      </a:lvl3pPr>
      <a:lvl4pPr marL="1417137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033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6930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1826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6722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1619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896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793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689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585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482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378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274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171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roup 223">
            <a:extLst>
              <a:ext uri="{FF2B5EF4-FFF2-40B4-BE49-F238E27FC236}">
                <a16:creationId xmlns:a16="http://schemas.microsoft.com/office/drawing/2014/main" id="{11E12282-8A6E-2966-164E-0FF5C0AF5C89}"/>
              </a:ext>
            </a:extLst>
          </p:cNvPr>
          <p:cNvGrpSpPr/>
          <p:nvPr/>
        </p:nvGrpSpPr>
        <p:grpSpPr>
          <a:xfrm>
            <a:off x="461090" y="875349"/>
            <a:ext cx="8190069" cy="4323076"/>
            <a:chOff x="579322" y="1020318"/>
            <a:chExt cx="8190069" cy="4323076"/>
          </a:xfrm>
        </p:grpSpPr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F7219B5A-E8E2-08CF-A00C-0E42108F9E99}"/>
                </a:ext>
              </a:extLst>
            </p:cNvPr>
            <p:cNvCxnSpPr>
              <a:cxnSpLocks/>
            </p:cNvCxnSpPr>
            <p:nvPr/>
          </p:nvCxnSpPr>
          <p:spPr>
            <a:xfrm>
              <a:off x="925158" y="2136644"/>
              <a:ext cx="1111" cy="3078155"/>
            </a:xfrm>
            <a:prstGeom prst="line">
              <a:avLst/>
            </a:prstGeom>
            <a:ln w="19050">
              <a:solidFill>
                <a:srgbClr val="D0DE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008CDC55-D0D1-2945-0A2C-579E5C548C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90310" y="2606253"/>
              <a:ext cx="5370058" cy="6928"/>
            </a:xfrm>
            <a:prstGeom prst="line">
              <a:avLst/>
            </a:prstGeom>
            <a:ln w="19050">
              <a:solidFill>
                <a:srgbClr val="D0DE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E4CCA49F-2EC3-030F-14E4-B44BED0D34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0451" y="3224199"/>
              <a:ext cx="5370058" cy="6928"/>
            </a:xfrm>
            <a:prstGeom prst="line">
              <a:avLst/>
            </a:prstGeom>
            <a:ln w="19050">
              <a:solidFill>
                <a:srgbClr val="D0DE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46E57C1A-160D-8CB8-637B-726710FD43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07169" y="3853995"/>
              <a:ext cx="5370058" cy="6928"/>
            </a:xfrm>
            <a:prstGeom prst="line">
              <a:avLst/>
            </a:prstGeom>
            <a:ln w="19050">
              <a:solidFill>
                <a:srgbClr val="D0DE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FD88CE5F-E4E6-CC44-89D3-3398D7013C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1685" y="4477060"/>
              <a:ext cx="5370058" cy="6928"/>
            </a:xfrm>
            <a:prstGeom prst="line">
              <a:avLst/>
            </a:prstGeom>
            <a:ln w="19050">
              <a:solidFill>
                <a:srgbClr val="D0DE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31007293-D796-1E36-9DF3-99846581DB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07169" y="5114485"/>
              <a:ext cx="5370058" cy="6928"/>
            </a:xfrm>
            <a:prstGeom prst="line">
              <a:avLst/>
            </a:prstGeom>
            <a:ln w="19050">
              <a:solidFill>
                <a:srgbClr val="D0DE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EBE5B6E-D41F-0348-BD4A-D5B817150962}"/>
                </a:ext>
              </a:extLst>
            </p:cNvPr>
            <p:cNvGrpSpPr/>
            <p:nvPr/>
          </p:nvGrpSpPr>
          <p:grpSpPr>
            <a:xfrm>
              <a:off x="579322" y="1020318"/>
              <a:ext cx="1883658" cy="1103449"/>
              <a:chOff x="579322" y="1020318"/>
              <a:chExt cx="1883658" cy="1103449"/>
            </a:xfrm>
          </p:grpSpPr>
          <p:sp>
            <p:nvSpPr>
              <p:cNvPr id="4" name="Rectangle: Top Corners Rounded 3">
                <a:extLst>
                  <a:ext uri="{FF2B5EF4-FFF2-40B4-BE49-F238E27FC236}">
                    <a16:creationId xmlns:a16="http://schemas.microsoft.com/office/drawing/2014/main" id="{6739DAF0-5188-C7F5-4168-0EF0DE7753B4}"/>
                  </a:ext>
                </a:extLst>
              </p:cNvPr>
              <p:cNvSpPr/>
              <p:nvPr/>
            </p:nvSpPr>
            <p:spPr>
              <a:xfrm rot="16200000">
                <a:off x="684094" y="927440"/>
                <a:ext cx="1103449" cy="1289205"/>
              </a:xfrm>
              <a:prstGeom prst="round2SameRect">
                <a:avLst>
                  <a:gd name="adj1" fmla="val 10652"/>
                  <a:gd name="adj2" fmla="val 0"/>
                </a:avLst>
              </a:prstGeom>
              <a:solidFill>
                <a:srgbClr val="002FFD"/>
              </a:solidFill>
              <a:ln>
                <a:solidFill>
                  <a:srgbClr val="002FF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126E323C-B130-0F1F-06CF-8382C7301BC7}"/>
                  </a:ext>
                </a:extLst>
              </p:cNvPr>
              <p:cNvSpPr/>
              <p:nvPr/>
            </p:nvSpPr>
            <p:spPr>
              <a:xfrm rot="5400000">
                <a:off x="1619976" y="1280763"/>
                <a:ext cx="1103449" cy="582559"/>
              </a:xfrm>
              <a:prstGeom prst="round2SameRect">
                <a:avLst>
                  <a:gd name="adj1" fmla="val 19513"/>
                  <a:gd name="adj2" fmla="val 0"/>
                </a:avLst>
              </a:prstGeom>
              <a:solidFill>
                <a:schemeClr val="bg1"/>
              </a:solidFill>
              <a:ln>
                <a:solidFill>
                  <a:srgbClr val="D0DE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B162513-82FC-D6A9-3827-B3EC892DFA9F}"/>
                  </a:ext>
                </a:extLst>
              </p:cNvPr>
              <p:cNvSpPr/>
              <p:nvPr/>
            </p:nvSpPr>
            <p:spPr>
              <a:xfrm>
                <a:off x="1637070" y="1220615"/>
                <a:ext cx="702000" cy="70285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2FF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CuadroTexto 201">
                <a:extLst>
                  <a:ext uri="{FF2B5EF4-FFF2-40B4-BE49-F238E27FC236}">
                    <a16:creationId xmlns:a16="http://schemas.microsoft.com/office/drawing/2014/main" id="{7C20C187-9661-68F8-2C93-4EE73F0A3240}"/>
                  </a:ext>
                </a:extLst>
              </p:cNvPr>
              <p:cNvSpPr txBox="1"/>
              <p:nvPr/>
            </p:nvSpPr>
            <p:spPr>
              <a:xfrm>
                <a:off x="579322" y="1397005"/>
                <a:ext cx="1096245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es-ES" sz="1200" dirty="0">
                    <a:solidFill>
                      <a:schemeClr val="bg1"/>
                    </a:solidFill>
                    <a:latin typeface="LEMON MILK Light" panose="00000400000000000000" pitchFamily="50" charset="0"/>
                  </a:rPr>
                  <a:t>SUBTÍTULO</a:t>
                </a:r>
              </a:p>
              <a:p>
                <a:pPr algn="ctr">
                  <a:lnSpc>
                    <a:spcPts val="1400"/>
                  </a:lnSpc>
                </a:pPr>
                <a:r>
                  <a:rPr lang="es-ES" sz="12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CO" sz="1200" dirty="0">
                  <a:solidFill>
                    <a:schemeClr val="bg1"/>
                  </a:solidFill>
                  <a:latin typeface="LEMON MILK Bold" panose="00000800000000000000" pitchFamily="50" charset="0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5B6E97C-3919-D790-99F4-F4F76B7D4308}"/>
                </a:ext>
              </a:extLst>
            </p:cNvPr>
            <p:cNvGrpSpPr/>
            <p:nvPr/>
          </p:nvGrpSpPr>
          <p:grpSpPr>
            <a:xfrm>
              <a:off x="2772319" y="2327906"/>
              <a:ext cx="1258662" cy="499116"/>
              <a:chOff x="2772319" y="2327906"/>
              <a:chExt cx="1258662" cy="499116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A3E05B2D-1DFB-DC3D-D91C-BD061707106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96544" y="2327906"/>
                <a:ext cx="1234437" cy="499116"/>
                <a:chOff x="452895" y="1172945"/>
                <a:chExt cx="2010086" cy="812733"/>
              </a:xfrm>
            </p:grpSpPr>
            <p:sp>
              <p:nvSpPr>
                <p:cNvPr id="13" name="Rectangle: Top Corners Rounded 12">
                  <a:extLst>
                    <a:ext uri="{FF2B5EF4-FFF2-40B4-BE49-F238E27FC236}">
                      <a16:creationId xmlns:a16="http://schemas.microsoft.com/office/drawing/2014/main" id="{2F7FD44F-7D39-9304-59DB-630C0B6573CF}"/>
                    </a:ext>
                  </a:extLst>
                </p:cNvPr>
                <p:cNvSpPr/>
                <p:nvPr/>
              </p:nvSpPr>
              <p:spPr>
                <a:xfrm rot="16200000">
                  <a:off x="812719" y="813121"/>
                  <a:ext cx="812727" cy="1532376"/>
                </a:xfrm>
                <a:prstGeom prst="round2SameRect">
                  <a:avLst>
                    <a:gd name="adj1" fmla="val 10652"/>
                    <a:gd name="adj2" fmla="val 0"/>
                  </a:avLst>
                </a:prstGeom>
                <a:solidFill>
                  <a:schemeClr val="bg1"/>
                </a:solidFill>
                <a:ln>
                  <a:solidFill>
                    <a:srgbClr val="D0DEE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" name="Rectangle: Top Corners Rounded 13">
                  <a:extLst>
                    <a:ext uri="{FF2B5EF4-FFF2-40B4-BE49-F238E27FC236}">
                      <a16:creationId xmlns:a16="http://schemas.microsoft.com/office/drawing/2014/main" id="{BCD44F19-19AF-EDC3-F04B-0F958B326C3E}"/>
                    </a:ext>
                  </a:extLst>
                </p:cNvPr>
                <p:cNvSpPr/>
                <p:nvPr/>
              </p:nvSpPr>
              <p:spPr>
                <a:xfrm rot="5400000">
                  <a:off x="1817763" y="1340460"/>
                  <a:ext cx="812727" cy="477709"/>
                </a:xfrm>
                <a:prstGeom prst="round2SameRect">
                  <a:avLst>
                    <a:gd name="adj1" fmla="val 19513"/>
                    <a:gd name="adj2" fmla="val 0"/>
                  </a:avLst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CD7441DE-6EBA-3C7E-0989-CA8EF9139746}"/>
                    </a:ext>
                  </a:extLst>
                </p:cNvPr>
                <p:cNvSpPr/>
                <p:nvPr/>
              </p:nvSpPr>
              <p:spPr>
                <a:xfrm>
                  <a:off x="1637070" y="1220615"/>
                  <a:ext cx="702000" cy="70285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CuadroTexto 42">
                <a:extLst>
                  <a:ext uri="{FF2B5EF4-FFF2-40B4-BE49-F238E27FC236}">
                    <a16:creationId xmlns:a16="http://schemas.microsoft.com/office/drawing/2014/main" id="{499F6AB7-C074-DAEE-C65A-B6C73098CED4}"/>
                  </a:ext>
                </a:extLst>
              </p:cNvPr>
              <p:cNvSpPr txBox="1"/>
              <p:nvPr/>
            </p:nvSpPr>
            <p:spPr>
              <a:xfrm>
                <a:off x="2772319" y="2486350"/>
                <a:ext cx="88919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600"/>
                  </a:lnSpc>
                </a:pPr>
                <a:r>
                  <a:rPr lang="es-ES" sz="500" dirty="0">
                    <a:latin typeface="Quicksand" pitchFamily="2" charset="0"/>
                  </a:rPr>
                  <a:t>Escribe  texto aquí. Escribe  texto aquí. </a:t>
                </a:r>
              </a:p>
              <a:p>
                <a:pPr>
                  <a:lnSpc>
                    <a:spcPts val="600"/>
                  </a:lnSpc>
                </a:pPr>
                <a:r>
                  <a:rPr lang="es-ES" sz="500" dirty="0">
                    <a:latin typeface="Quicksand" pitchFamily="2" charset="0"/>
                  </a:rPr>
                  <a:t>Escribe  texto aquí. </a:t>
                </a:r>
              </a:p>
            </p:txBody>
          </p:sp>
          <p:sp>
            <p:nvSpPr>
              <p:cNvPr id="44" name="CuadroTexto 43">
                <a:extLst>
                  <a:ext uri="{FF2B5EF4-FFF2-40B4-BE49-F238E27FC236}">
                    <a16:creationId xmlns:a16="http://schemas.microsoft.com/office/drawing/2014/main" id="{81FD32EB-E84A-EE99-BB59-7ED001B5091E}"/>
                  </a:ext>
                </a:extLst>
              </p:cNvPr>
              <p:cNvSpPr txBox="1"/>
              <p:nvPr/>
            </p:nvSpPr>
            <p:spPr>
              <a:xfrm>
                <a:off x="2772319" y="2354810"/>
                <a:ext cx="1061989" cy="227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s-ES" sz="700" b="1" dirty="0">
                    <a:solidFill>
                      <a:srgbClr val="0000FF"/>
                    </a:solidFill>
                    <a:latin typeface="Quicksand" pitchFamily="2" charset="0"/>
                  </a:rPr>
                  <a:t>TÍTULO</a:t>
                </a:r>
                <a:endParaRPr lang="es-CO" sz="700" b="1" dirty="0">
                  <a:solidFill>
                    <a:srgbClr val="0000FF"/>
                  </a:solidFill>
                  <a:latin typeface="Quicksand" pitchFamily="2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6038A8B-9F08-DE13-48A4-994E051D44FB}"/>
                </a:ext>
              </a:extLst>
            </p:cNvPr>
            <p:cNvGrpSpPr/>
            <p:nvPr/>
          </p:nvGrpSpPr>
          <p:grpSpPr>
            <a:xfrm>
              <a:off x="1169501" y="2450615"/>
              <a:ext cx="1271821" cy="291573"/>
              <a:chOff x="1171028" y="2432838"/>
              <a:chExt cx="1271821" cy="291573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F04E7ADC-7524-C3CA-A00B-13567590AE3D}"/>
                  </a:ext>
                </a:extLst>
              </p:cNvPr>
              <p:cNvSpPr/>
              <p:nvPr/>
            </p:nvSpPr>
            <p:spPr>
              <a:xfrm>
                <a:off x="1171028" y="2432838"/>
                <a:ext cx="1271821" cy="280327"/>
              </a:xfrm>
              <a:custGeom>
                <a:avLst/>
                <a:gdLst>
                  <a:gd name="connsiteX0" fmla="*/ 94825 w 1271821"/>
                  <a:gd name="connsiteY0" fmla="*/ 0 h 280327"/>
                  <a:gd name="connsiteX1" fmla="*/ 1245123 w 1271821"/>
                  <a:gd name="connsiteY1" fmla="*/ 0 h 280327"/>
                  <a:gd name="connsiteX2" fmla="*/ 1271821 w 1271821"/>
                  <a:gd name="connsiteY2" fmla="*/ 26698 h 280327"/>
                  <a:gd name="connsiteX3" fmla="*/ 1271821 w 1271821"/>
                  <a:gd name="connsiteY3" fmla="*/ 253629 h 280327"/>
                  <a:gd name="connsiteX4" fmla="*/ 1245123 w 1271821"/>
                  <a:gd name="connsiteY4" fmla="*/ 280327 h 280327"/>
                  <a:gd name="connsiteX5" fmla="*/ 94825 w 1271821"/>
                  <a:gd name="connsiteY5" fmla="*/ 280327 h 280327"/>
                  <a:gd name="connsiteX6" fmla="*/ 68127 w 1271821"/>
                  <a:gd name="connsiteY6" fmla="*/ 253629 h 280327"/>
                  <a:gd name="connsiteX7" fmla="*/ 68127 w 1271821"/>
                  <a:gd name="connsiteY7" fmla="*/ 198744 h 280327"/>
                  <a:gd name="connsiteX8" fmla="*/ 0 w 1271821"/>
                  <a:gd name="connsiteY8" fmla="*/ 140599 h 280327"/>
                  <a:gd name="connsiteX9" fmla="*/ 68127 w 1271821"/>
                  <a:gd name="connsiteY9" fmla="*/ 82455 h 280327"/>
                  <a:gd name="connsiteX10" fmla="*/ 68127 w 1271821"/>
                  <a:gd name="connsiteY10" fmla="*/ 26698 h 280327"/>
                  <a:gd name="connsiteX11" fmla="*/ 94825 w 1271821"/>
                  <a:gd name="connsiteY11" fmla="*/ 0 h 280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71821" h="280327">
                    <a:moveTo>
                      <a:pt x="94825" y="0"/>
                    </a:moveTo>
                    <a:lnTo>
                      <a:pt x="1245123" y="0"/>
                    </a:lnTo>
                    <a:cubicBezTo>
                      <a:pt x="1259868" y="0"/>
                      <a:pt x="1271821" y="11953"/>
                      <a:pt x="1271821" y="26698"/>
                    </a:cubicBezTo>
                    <a:lnTo>
                      <a:pt x="1271821" y="253629"/>
                    </a:lnTo>
                    <a:cubicBezTo>
                      <a:pt x="1271821" y="268374"/>
                      <a:pt x="1259868" y="280327"/>
                      <a:pt x="1245123" y="280327"/>
                    </a:cubicBezTo>
                    <a:lnTo>
                      <a:pt x="94825" y="280327"/>
                    </a:lnTo>
                    <a:cubicBezTo>
                      <a:pt x="80080" y="280327"/>
                      <a:pt x="68127" y="268374"/>
                      <a:pt x="68127" y="253629"/>
                    </a:cubicBezTo>
                    <a:lnTo>
                      <a:pt x="68127" y="198744"/>
                    </a:lnTo>
                    <a:lnTo>
                      <a:pt x="0" y="140599"/>
                    </a:lnTo>
                    <a:lnTo>
                      <a:pt x="68127" y="82455"/>
                    </a:lnTo>
                    <a:lnTo>
                      <a:pt x="68127" y="26698"/>
                    </a:lnTo>
                    <a:cubicBezTo>
                      <a:pt x="68127" y="11953"/>
                      <a:pt x="80080" y="0"/>
                      <a:pt x="94825" y="0"/>
                    </a:cubicBezTo>
                    <a:close/>
                  </a:path>
                </a:pathLst>
              </a:custGeom>
              <a:solidFill>
                <a:srgbClr val="002F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CuadroTexto 201">
                <a:extLst>
                  <a:ext uri="{FF2B5EF4-FFF2-40B4-BE49-F238E27FC236}">
                    <a16:creationId xmlns:a16="http://schemas.microsoft.com/office/drawing/2014/main" id="{8F275A53-4229-B753-3229-8C7257B64A90}"/>
                  </a:ext>
                </a:extLst>
              </p:cNvPr>
              <p:cNvSpPr txBox="1"/>
              <p:nvPr/>
            </p:nvSpPr>
            <p:spPr>
              <a:xfrm>
                <a:off x="1229765" y="2452542"/>
                <a:ext cx="1096245" cy="271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es-ES" sz="10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CO" sz="1000" dirty="0">
                  <a:solidFill>
                    <a:schemeClr val="bg1"/>
                  </a:solidFill>
                  <a:latin typeface="LEMON MILK Bold" panose="00000800000000000000" pitchFamily="50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CFAF412-2108-C285-9297-5F4E84877ABE}"/>
                </a:ext>
              </a:extLst>
            </p:cNvPr>
            <p:cNvGrpSpPr/>
            <p:nvPr/>
          </p:nvGrpSpPr>
          <p:grpSpPr>
            <a:xfrm>
              <a:off x="1164880" y="3072368"/>
              <a:ext cx="1271821" cy="291573"/>
              <a:chOff x="1171028" y="2432838"/>
              <a:chExt cx="1271821" cy="291573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B248E6A-036C-2B05-B6F5-074CACA8454B}"/>
                  </a:ext>
                </a:extLst>
              </p:cNvPr>
              <p:cNvSpPr/>
              <p:nvPr/>
            </p:nvSpPr>
            <p:spPr>
              <a:xfrm>
                <a:off x="1171028" y="2432838"/>
                <a:ext cx="1271821" cy="280327"/>
              </a:xfrm>
              <a:custGeom>
                <a:avLst/>
                <a:gdLst>
                  <a:gd name="connsiteX0" fmla="*/ 94825 w 1271821"/>
                  <a:gd name="connsiteY0" fmla="*/ 0 h 280327"/>
                  <a:gd name="connsiteX1" fmla="*/ 1245123 w 1271821"/>
                  <a:gd name="connsiteY1" fmla="*/ 0 h 280327"/>
                  <a:gd name="connsiteX2" fmla="*/ 1271821 w 1271821"/>
                  <a:gd name="connsiteY2" fmla="*/ 26698 h 280327"/>
                  <a:gd name="connsiteX3" fmla="*/ 1271821 w 1271821"/>
                  <a:gd name="connsiteY3" fmla="*/ 253629 h 280327"/>
                  <a:gd name="connsiteX4" fmla="*/ 1245123 w 1271821"/>
                  <a:gd name="connsiteY4" fmla="*/ 280327 h 280327"/>
                  <a:gd name="connsiteX5" fmla="*/ 94825 w 1271821"/>
                  <a:gd name="connsiteY5" fmla="*/ 280327 h 280327"/>
                  <a:gd name="connsiteX6" fmla="*/ 68127 w 1271821"/>
                  <a:gd name="connsiteY6" fmla="*/ 253629 h 280327"/>
                  <a:gd name="connsiteX7" fmla="*/ 68127 w 1271821"/>
                  <a:gd name="connsiteY7" fmla="*/ 198744 h 280327"/>
                  <a:gd name="connsiteX8" fmla="*/ 0 w 1271821"/>
                  <a:gd name="connsiteY8" fmla="*/ 140599 h 280327"/>
                  <a:gd name="connsiteX9" fmla="*/ 68127 w 1271821"/>
                  <a:gd name="connsiteY9" fmla="*/ 82455 h 280327"/>
                  <a:gd name="connsiteX10" fmla="*/ 68127 w 1271821"/>
                  <a:gd name="connsiteY10" fmla="*/ 26698 h 280327"/>
                  <a:gd name="connsiteX11" fmla="*/ 94825 w 1271821"/>
                  <a:gd name="connsiteY11" fmla="*/ 0 h 280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71821" h="280327">
                    <a:moveTo>
                      <a:pt x="94825" y="0"/>
                    </a:moveTo>
                    <a:lnTo>
                      <a:pt x="1245123" y="0"/>
                    </a:lnTo>
                    <a:cubicBezTo>
                      <a:pt x="1259868" y="0"/>
                      <a:pt x="1271821" y="11953"/>
                      <a:pt x="1271821" y="26698"/>
                    </a:cubicBezTo>
                    <a:lnTo>
                      <a:pt x="1271821" y="253629"/>
                    </a:lnTo>
                    <a:cubicBezTo>
                      <a:pt x="1271821" y="268374"/>
                      <a:pt x="1259868" y="280327"/>
                      <a:pt x="1245123" y="280327"/>
                    </a:cubicBezTo>
                    <a:lnTo>
                      <a:pt x="94825" y="280327"/>
                    </a:lnTo>
                    <a:cubicBezTo>
                      <a:pt x="80080" y="280327"/>
                      <a:pt x="68127" y="268374"/>
                      <a:pt x="68127" y="253629"/>
                    </a:cubicBezTo>
                    <a:lnTo>
                      <a:pt x="68127" y="198744"/>
                    </a:lnTo>
                    <a:lnTo>
                      <a:pt x="0" y="140599"/>
                    </a:lnTo>
                    <a:lnTo>
                      <a:pt x="68127" y="82455"/>
                    </a:lnTo>
                    <a:lnTo>
                      <a:pt x="68127" y="26698"/>
                    </a:lnTo>
                    <a:cubicBezTo>
                      <a:pt x="68127" y="11953"/>
                      <a:pt x="80080" y="0"/>
                      <a:pt x="94825" y="0"/>
                    </a:cubicBezTo>
                    <a:close/>
                  </a:path>
                </a:pathLst>
              </a:custGeom>
              <a:solidFill>
                <a:srgbClr val="5300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" name="CuadroTexto 201">
                <a:extLst>
                  <a:ext uri="{FF2B5EF4-FFF2-40B4-BE49-F238E27FC236}">
                    <a16:creationId xmlns:a16="http://schemas.microsoft.com/office/drawing/2014/main" id="{4D6F2E47-E88B-2981-4E1D-60C238D9A760}"/>
                  </a:ext>
                </a:extLst>
              </p:cNvPr>
              <p:cNvSpPr txBox="1"/>
              <p:nvPr/>
            </p:nvSpPr>
            <p:spPr>
              <a:xfrm>
                <a:off x="1229765" y="2452542"/>
                <a:ext cx="1096245" cy="271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es-ES" sz="10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CO" sz="1000" dirty="0">
                  <a:solidFill>
                    <a:schemeClr val="bg1"/>
                  </a:solidFill>
                  <a:latin typeface="LEMON MILK Bold" panose="00000800000000000000" pitchFamily="50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9FDAD69-0381-02F4-D7FC-6506431F573D}"/>
                </a:ext>
              </a:extLst>
            </p:cNvPr>
            <p:cNvGrpSpPr/>
            <p:nvPr/>
          </p:nvGrpSpPr>
          <p:grpSpPr>
            <a:xfrm>
              <a:off x="1168855" y="3710457"/>
              <a:ext cx="1271821" cy="291573"/>
              <a:chOff x="1171028" y="2432838"/>
              <a:chExt cx="1271821" cy="291573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E2A0F23-496F-F138-749F-D6AD248D13CE}"/>
                  </a:ext>
                </a:extLst>
              </p:cNvPr>
              <p:cNvSpPr/>
              <p:nvPr/>
            </p:nvSpPr>
            <p:spPr>
              <a:xfrm>
                <a:off x="1171028" y="2432838"/>
                <a:ext cx="1271821" cy="280327"/>
              </a:xfrm>
              <a:custGeom>
                <a:avLst/>
                <a:gdLst>
                  <a:gd name="connsiteX0" fmla="*/ 94825 w 1271821"/>
                  <a:gd name="connsiteY0" fmla="*/ 0 h 280327"/>
                  <a:gd name="connsiteX1" fmla="*/ 1245123 w 1271821"/>
                  <a:gd name="connsiteY1" fmla="*/ 0 h 280327"/>
                  <a:gd name="connsiteX2" fmla="*/ 1271821 w 1271821"/>
                  <a:gd name="connsiteY2" fmla="*/ 26698 h 280327"/>
                  <a:gd name="connsiteX3" fmla="*/ 1271821 w 1271821"/>
                  <a:gd name="connsiteY3" fmla="*/ 253629 h 280327"/>
                  <a:gd name="connsiteX4" fmla="*/ 1245123 w 1271821"/>
                  <a:gd name="connsiteY4" fmla="*/ 280327 h 280327"/>
                  <a:gd name="connsiteX5" fmla="*/ 94825 w 1271821"/>
                  <a:gd name="connsiteY5" fmla="*/ 280327 h 280327"/>
                  <a:gd name="connsiteX6" fmla="*/ 68127 w 1271821"/>
                  <a:gd name="connsiteY6" fmla="*/ 253629 h 280327"/>
                  <a:gd name="connsiteX7" fmla="*/ 68127 w 1271821"/>
                  <a:gd name="connsiteY7" fmla="*/ 198744 h 280327"/>
                  <a:gd name="connsiteX8" fmla="*/ 0 w 1271821"/>
                  <a:gd name="connsiteY8" fmla="*/ 140599 h 280327"/>
                  <a:gd name="connsiteX9" fmla="*/ 68127 w 1271821"/>
                  <a:gd name="connsiteY9" fmla="*/ 82455 h 280327"/>
                  <a:gd name="connsiteX10" fmla="*/ 68127 w 1271821"/>
                  <a:gd name="connsiteY10" fmla="*/ 26698 h 280327"/>
                  <a:gd name="connsiteX11" fmla="*/ 94825 w 1271821"/>
                  <a:gd name="connsiteY11" fmla="*/ 0 h 280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71821" h="280327">
                    <a:moveTo>
                      <a:pt x="94825" y="0"/>
                    </a:moveTo>
                    <a:lnTo>
                      <a:pt x="1245123" y="0"/>
                    </a:lnTo>
                    <a:cubicBezTo>
                      <a:pt x="1259868" y="0"/>
                      <a:pt x="1271821" y="11953"/>
                      <a:pt x="1271821" y="26698"/>
                    </a:cubicBezTo>
                    <a:lnTo>
                      <a:pt x="1271821" y="253629"/>
                    </a:lnTo>
                    <a:cubicBezTo>
                      <a:pt x="1271821" y="268374"/>
                      <a:pt x="1259868" y="280327"/>
                      <a:pt x="1245123" y="280327"/>
                    </a:cubicBezTo>
                    <a:lnTo>
                      <a:pt x="94825" y="280327"/>
                    </a:lnTo>
                    <a:cubicBezTo>
                      <a:pt x="80080" y="280327"/>
                      <a:pt x="68127" y="268374"/>
                      <a:pt x="68127" y="253629"/>
                    </a:cubicBezTo>
                    <a:lnTo>
                      <a:pt x="68127" y="198744"/>
                    </a:lnTo>
                    <a:lnTo>
                      <a:pt x="0" y="140599"/>
                    </a:lnTo>
                    <a:lnTo>
                      <a:pt x="68127" y="82455"/>
                    </a:lnTo>
                    <a:lnTo>
                      <a:pt x="68127" y="26698"/>
                    </a:lnTo>
                    <a:cubicBezTo>
                      <a:pt x="68127" y="11953"/>
                      <a:pt x="80080" y="0"/>
                      <a:pt x="94825" y="0"/>
                    </a:cubicBezTo>
                    <a:close/>
                  </a:path>
                </a:pathLst>
              </a:custGeom>
              <a:solidFill>
                <a:srgbClr val="EB00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CuadroTexto 201">
                <a:extLst>
                  <a:ext uri="{FF2B5EF4-FFF2-40B4-BE49-F238E27FC236}">
                    <a16:creationId xmlns:a16="http://schemas.microsoft.com/office/drawing/2014/main" id="{BC492DD7-E749-FABE-F62A-1B1C56BF6A7E}"/>
                  </a:ext>
                </a:extLst>
              </p:cNvPr>
              <p:cNvSpPr txBox="1"/>
              <p:nvPr/>
            </p:nvSpPr>
            <p:spPr>
              <a:xfrm>
                <a:off x="1229765" y="2452542"/>
                <a:ext cx="1096245" cy="271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es-ES" sz="10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CO" sz="1000" dirty="0">
                  <a:solidFill>
                    <a:schemeClr val="bg1"/>
                  </a:solidFill>
                  <a:latin typeface="LEMON MILK Bold" panose="00000800000000000000" pitchFamily="50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B8F6F72-871D-1EF1-8000-ABE93CCBD3DE}"/>
                </a:ext>
              </a:extLst>
            </p:cNvPr>
            <p:cNvGrpSpPr/>
            <p:nvPr/>
          </p:nvGrpSpPr>
          <p:grpSpPr>
            <a:xfrm>
              <a:off x="1161423" y="4343456"/>
              <a:ext cx="1271821" cy="291573"/>
              <a:chOff x="1171028" y="2432838"/>
              <a:chExt cx="1271821" cy="291573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FB0C65B4-8D4D-DE3B-96A0-FB71F7886BF2}"/>
                  </a:ext>
                </a:extLst>
              </p:cNvPr>
              <p:cNvSpPr/>
              <p:nvPr/>
            </p:nvSpPr>
            <p:spPr>
              <a:xfrm>
                <a:off x="1171028" y="2432838"/>
                <a:ext cx="1271821" cy="280327"/>
              </a:xfrm>
              <a:custGeom>
                <a:avLst/>
                <a:gdLst>
                  <a:gd name="connsiteX0" fmla="*/ 94825 w 1271821"/>
                  <a:gd name="connsiteY0" fmla="*/ 0 h 280327"/>
                  <a:gd name="connsiteX1" fmla="*/ 1245123 w 1271821"/>
                  <a:gd name="connsiteY1" fmla="*/ 0 h 280327"/>
                  <a:gd name="connsiteX2" fmla="*/ 1271821 w 1271821"/>
                  <a:gd name="connsiteY2" fmla="*/ 26698 h 280327"/>
                  <a:gd name="connsiteX3" fmla="*/ 1271821 w 1271821"/>
                  <a:gd name="connsiteY3" fmla="*/ 253629 h 280327"/>
                  <a:gd name="connsiteX4" fmla="*/ 1245123 w 1271821"/>
                  <a:gd name="connsiteY4" fmla="*/ 280327 h 280327"/>
                  <a:gd name="connsiteX5" fmla="*/ 94825 w 1271821"/>
                  <a:gd name="connsiteY5" fmla="*/ 280327 h 280327"/>
                  <a:gd name="connsiteX6" fmla="*/ 68127 w 1271821"/>
                  <a:gd name="connsiteY6" fmla="*/ 253629 h 280327"/>
                  <a:gd name="connsiteX7" fmla="*/ 68127 w 1271821"/>
                  <a:gd name="connsiteY7" fmla="*/ 198744 h 280327"/>
                  <a:gd name="connsiteX8" fmla="*/ 0 w 1271821"/>
                  <a:gd name="connsiteY8" fmla="*/ 140599 h 280327"/>
                  <a:gd name="connsiteX9" fmla="*/ 68127 w 1271821"/>
                  <a:gd name="connsiteY9" fmla="*/ 82455 h 280327"/>
                  <a:gd name="connsiteX10" fmla="*/ 68127 w 1271821"/>
                  <a:gd name="connsiteY10" fmla="*/ 26698 h 280327"/>
                  <a:gd name="connsiteX11" fmla="*/ 94825 w 1271821"/>
                  <a:gd name="connsiteY11" fmla="*/ 0 h 280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71821" h="280327">
                    <a:moveTo>
                      <a:pt x="94825" y="0"/>
                    </a:moveTo>
                    <a:lnTo>
                      <a:pt x="1245123" y="0"/>
                    </a:lnTo>
                    <a:cubicBezTo>
                      <a:pt x="1259868" y="0"/>
                      <a:pt x="1271821" y="11953"/>
                      <a:pt x="1271821" y="26698"/>
                    </a:cubicBezTo>
                    <a:lnTo>
                      <a:pt x="1271821" y="253629"/>
                    </a:lnTo>
                    <a:cubicBezTo>
                      <a:pt x="1271821" y="268374"/>
                      <a:pt x="1259868" y="280327"/>
                      <a:pt x="1245123" y="280327"/>
                    </a:cubicBezTo>
                    <a:lnTo>
                      <a:pt x="94825" y="280327"/>
                    </a:lnTo>
                    <a:cubicBezTo>
                      <a:pt x="80080" y="280327"/>
                      <a:pt x="68127" y="268374"/>
                      <a:pt x="68127" y="253629"/>
                    </a:cubicBezTo>
                    <a:lnTo>
                      <a:pt x="68127" y="198744"/>
                    </a:lnTo>
                    <a:lnTo>
                      <a:pt x="0" y="140599"/>
                    </a:lnTo>
                    <a:lnTo>
                      <a:pt x="68127" y="82455"/>
                    </a:lnTo>
                    <a:lnTo>
                      <a:pt x="68127" y="26698"/>
                    </a:lnTo>
                    <a:cubicBezTo>
                      <a:pt x="68127" y="11953"/>
                      <a:pt x="80080" y="0"/>
                      <a:pt x="94825" y="0"/>
                    </a:cubicBezTo>
                    <a:close/>
                  </a:path>
                </a:pathLst>
              </a:custGeom>
              <a:solidFill>
                <a:srgbClr val="F478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8" name="CuadroTexto 201">
                <a:extLst>
                  <a:ext uri="{FF2B5EF4-FFF2-40B4-BE49-F238E27FC236}">
                    <a16:creationId xmlns:a16="http://schemas.microsoft.com/office/drawing/2014/main" id="{09526CC0-4C41-BD09-B2FB-B92F291CCFF7}"/>
                  </a:ext>
                </a:extLst>
              </p:cNvPr>
              <p:cNvSpPr txBox="1"/>
              <p:nvPr/>
            </p:nvSpPr>
            <p:spPr>
              <a:xfrm>
                <a:off x="1229765" y="2452542"/>
                <a:ext cx="1096245" cy="271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es-ES" sz="10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CO" sz="1000" dirty="0">
                  <a:solidFill>
                    <a:schemeClr val="bg1"/>
                  </a:solidFill>
                  <a:latin typeface="LEMON MILK Bold" panose="00000800000000000000" pitchFamily="50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C5FE323-FEE6-2EF2-6015-7D98AB8C3C34}"/>
                </a:ext>
              </a:extLst>
            </p:cNvPr>
            <p:cNvGrpSpPr/>
            <p:nvPr/>
          </p:nvGrpSpPr>
          <p:grpSpPr>
            <a:xfrm>
              <a:off x="1168854" y="4973435"/>
              <a:ext cx="1271821" cy="291573"/>
              <a:chOff x="1171028" y="2432838"/>
              <a:chExt cx="1271821" cy="291573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AF24EE2-1F4D-4C7A-75F8-6FC88340D862}"/>
                  </a:ext>
                </a:extLst>
              </p:cNvPr>
              <p:cNvSpPr/>
              <p:nvPr/>
            </p:nvSpPr>
            <p:spPr>
              <a:xfrm>
                <a:off x="1171028" y="2432838"/>
                <a:ext cx="1271821" cy="280327"/>
              </a:xfrm>
              <a:custGeom>
                <a:avLst/>
                <a:gdLst>
                  <a:gd name="connsiteX0" fmla="*/ 94825 w 1271821"/>
                  <a:gd name="connsiteY0" fmla="*/ 0 h 280327"/>
                  <a:gd name="connsiteX1" fmla="*/ 1245123 w 1271821"/>
                  <a:gd name="connsiteY1" fmla="*/ 0 h 280327"/>
                  <a:gd name="connsiteX2" fmla="*/ 1271821 w 1271821"/>
                  <a:gd name="connsiteY2" fmla="*/ 26698 h 280327"/>
                  <a:gd name="connsiteX3" fmla="*/ 1271821 w 1271821"/>
                  <a:gd name="connsiteY3" fmla="*/ 253629 h 280327"/>
                  <a:gd name="connsiteX4" fmla="*/ 1245123 w 1271821"/>
                  <a:gd name="connsiteY4" fmla="*/ 280327 h 280327"/>
                  <a:gd name="connsiteX5" fmla="*/ 94825 w 1271821"/>
                  <a:gd name="connsiteY5" fmla="*/ 280327 h 280327"/>
                  <a:gd name="connsiteX6" fmla="*/ 68127 w 1271821"/>
                  <a:gd name="connsiteY6" fmla="*/ 253629 h 280327"/>
                  <a:gd name="connsiteX7" fmla="*/ 68127 w 1271821"/>
                  <a:gd name="connsiteY7" fmla="*/ 198744 h 280327"/>
                  <a:gd name="connsiteX8" fmla="*/ 0 w 1271821"/>
                  <a:gd name="connsiteY8" fmla="*/ 140599 h 280327"/>
                  <a:gd name="connsiteX9" fmla="*/ 68127 w 1271821"/>
                  <a:gd name="connsiteY9" fmla="*/ 82455 h 280327"/>
                  <a:gd name="connsiteX10" fmla="*/ 68127 w 1271821"/>
                  <a:gd name="connsiteY10" fmla="*/ 26698 h 280327"/>
                  <a:gd name="connsiteX11" fmla="*/ 94825 w 1271821"/>
                  <a:gd name="connsiteY11" fmla="*/ 0 h 280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71821" h="280327">
                    <a:moveTo>
                      <a:pt x="94825" y="0"/>
                    </a:moveTo>
                    <a:lnTo>
                      <a:pt x="1245123" y="0"/>
                    </a:lnTo>
                    <a:cubicBezTo>
                      <a:pt x="1259868" y="0"/>
                      <a:pt x="1271821" y="11953"/>
                      <a:pt x="1271821" y="26698"/>
                    </a:cubicBezTo>
                    <a:lnTo>
                      <a:pt x="1271821" y="253629"/>
                    </a:lnTo>
                    <a:cubicBezTo>
                      <a:pt x="1271821" y="268374"/>
                      <a:pt x="1259868" y="280327"/>
                      <a:pt x="1245123" y="280327"/>
                    </a:cubicBezTo>
                    <a:lnTo>
                      <a:pt x="94825" y="280327"/>
                    </a:lnTo>
                    <a:cubicBezTo>
                      <a:pt x="80080" y="280327"/>
                      <a:pt x="68127" y="268374"/>
                      <a:pt x="68127" y="253629"/>
                    </a:cubicBezTo>
                    <a:lnTo>
                      <a:pt x="68127" y="198744"/>
                    </a:lnTo>
                    <a:lnTo>
                      <a:pt x="0" y="140599"/>
                    </a:lnTo>
                    <a:lnTo>
                      <a:pt x="68127" y="82455"/>
                    </a:lnTo>
                    <a:lnTo>
                      <a:pt x="68127" y="26698"/>
                    </a:lnTo>
                    <a:cubicBezTo>
                      <a:pt x="68127" y="11953"/>
                      <a:pt x="80080" y="0"/>
                      <a:pt x="94825" y="0"/>
                    </a:cubicBezTo>
                    <a:close/>
                  </a:path>
                </a:pathLst>
              </a:custGeom>
              <a:solidFill>
                <a:srgbClr val="00DA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1" name="CuadroTexto 201">
                <a:extLst>
                  <a:ext uri="{FF2B5EF4-FFF2-40B4-BE49-F238E27FC236}">
                    <a16:creationId xmlns:a16="http://schemas.microsoft.com/office/drawing/2014/main" id="{06450034-9D78-A5E7-9443-061EB7169C16}"/>
                  </a:ext>
                </a:extLst>
              </p:cNvPr>
              <p:cNvSpPr txBox="1"/>
              <p:nvPr/>
            </p:nvSpPr>
            <p:spPr>
              <a:xfrm>
                <a:off x="1229765" y="2452542"/>
                <a:ext cx="1096245" cy="271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es-ES" sz="10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CO" sz="1000" dirty="0">
                  <a:solidFill>
                    <a:schemeClr val="bg1"/>
                  </a:solidFill>
                  <a:latin typeface="LEMON MILK Bold" panose="00000800000000000000" pitchFamily="50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071E42C-0A64-CD11-65A8-6C727C4CDC1A}"/>
                </a:ext>
              </a:extLst>
            </p:cNvPr>
            <p:cNvGrpSpPr/>
            <p:nvPr/>
          </p:nvGrpSpPr>
          <p:grpSpPr>
            <a:xfrm>
              <a:off x="2772319" y="2975117"/>
              <a:ext cx="1258662" cy="499116"/>
              <a:chOff x="2772319" y="2327906"/>
              <a:chExt cx="1258662" cy="499116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D37E4EF-A1D9-4586-30B2-AD6C5D18ED8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96544" y="2327906"/>
                <a:ext cx="1234437" cy="499116"/>
                <a:chOff x="452895" y="1172945"/>
                <a:chExt cx="2010086" cy="812733"/>
              </a:xfrm>
            </p:grpSpPr>
            <p:sp>
              <p:nvSpPr>
                <p:cNvPr id="43" name="Rectangle: Top Corners Rounded 42">
                  <a:extLst>
                    <a:ext uri="{FF2B5EF4-FFF2-40B4-BE49-F238E27FC236}">
                      <a16:creationId xmlns:a16="http://schemas.microsoft.com/office/drawing/2014/main" id="{64356FF6-0247-6AF6-D0A3-F45A9A56D5F3}"/>
                    </a:ext>
                  </a:extLst>
                </p:cNvPr>
                <p:cNvSpPr/>
                <p:nvPr/>
              </p:nvSpPr>
              <p:spPr>
                <a:xfrm rot="16200000">
                  <a:off x="812719" y="813121"/>
                  <a:ext cx="812727" cy="1532376"/>
                </a:xfrm>
                <a:prstGeom prst="round2SameRect">
                  <a:avLst>
                    <a:gd name="adj1" fmla="val 10652"/>
                    <a:gd name="adj2" fmla="val 0"/>
                  </a:avLst>
                </a:prstGeom>
                <a:solidFill>
                  <a:schemeClr val="bg1"/>
                </a:solidFill>
                <a:ln>
                  <a:solidFill>
                    <a:srgbClr val="D0DEE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: Top Corners Rounded 44">
                  <a:extLst>
                    <a:ext uri="{FF2B5EF4-FFF2-40B4-BE49-F238E27FC236}">
                      <a16:creationId xmlns:a16="http://schemas.microsoft.com/office/drawing/2014/main" id="{688F3CF3-E738-E94B-AF0D-D58D11A8DE3D}"/>
                    </a:ext>
                  </a:extLst>
                </p:cNvPr>
                <p:cNvSpPr/>
                <p:nvPr/>
              </p:nvSpPr>
              <p:spPr>
                <a:xfrm rot="5400000">
                  <a:off x="1817763" y="1340460"/>
                  <a:ext cx="812727" cy="477709"/>
                </a:xfrm>
                <a:prstGeom prst="round2SameRect">
                  <a:avLst>
                    <a:gd name="adj1" fmla="val 19513"/>
                    <a:gd name="adj2" fmla="val 0"/>
                  </a:avLst>
                </a:prstGeom>
                <a:solidFill>
                  <a:srgbClr val="760DFD"/>
                </a:solidFill>
                <a:ln>
                  <a:solidFill>
                    <a:srgbClr val="760DF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A1025D17-A73A-FD9F-3BA8-A5A88CE46912}"/>
                    </a:ext>
                  </a:extLst>
                </p:cNvPr>
                <p:cNvSpPr/>
                <p:nvPr/>
              </p:nvSpPr>
              <p:spPr>
                <a:xfrm>
                  <a:off x="1637070" y="1220615"/>
                  <a:ext cx="702000" cy="70285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760DF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1" name="CuadroTexto 42">
                <a:extLst>
                  <a:ext uri="{FF2B5EF4-FFF2-40B4-BE49-F238E27FC236}">
                    <a16:creationId xmlns:a16="http://schemas.microsoft.com/office/drawing/2014/main" id="{F21EB132-F9D9-8972-0DF6-7FE983849C15}"/>
                  </a:ext>
                </a:extLst>
              </p:cNvPr>
              <p:cNvSpPr txBox="1"/>
              <p:nvPr/>
            </p:nvSpPr>
            <p:spPr>
              <a:xfrm>
                <a:off x="2772319" y="2486350"/>
                <a:ext cx="88919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600"/>
                  </a:lnSpc>
                </a:pPr>
                <a:r>
                  <a:rPr lang="es-ES" sz="500" dirty="0">
                    <a:latin typeface="Quicksand" pitchFamily="2" charset="0"/>
                  </a:rPr>
                  <a:t>Escribe  texto aquí. Escribe  texto aquí. </a:t>
                </a:r>
              </a:p>
              <a:p>
                <a:pPr>
                  <a:lnSpc>
                    <a:spcPts val="600"/>
                  </a:lnSpc>
                </a:pPr>
                <a:r>
                  <a:rPr lang="es-ES" sz="500" dirty="0">
                    <a:latin typeface="Quicksand" pitchFamily="2" charset="0"/>
                  </a:rPr>
                  <a:t>Escribe  texto aquí. </a:t>
                </a:r>
              </a:p>
            </p:txBody>
          </p:sp>
          <p:sp>
            <p:nvSpPr>
              <p:cNvPr id="42" name="CuadroTexto 43">
                <a:extLst>
                  <a:ext uri="{FF2B5EF4-FFF2-40B4-BE49-F238E27FC236}">
                    <a16:creationId xmlns:a16="http://schemas.microsoft.com/office/drawing/2014/main" id="{B8487DED-A3E7-A961-7FDA-C24B3DA9CB3D}"/>
                  </a:ext>
                </a:extLst>
              </p:cNvPr>
              <p:cNvSpPr txBox="1"/>
              <p:nvPr/>
            </p:nvSpPr>
            <p:spPr>
              <a:xfrm>
                <a:off x="2772319" y="2354810"/>
                <a:ext cx="1061989" cy="227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s-ES" sz="700" b="1" dirty="0">
                    <a:solidFill>
                      <a:srgbClr val="760DFD"/>
                    </a:solidFill>
                    <a:latin typeface="Quicksand" pitchFamily="2" charset="0"/>
                  </a:rPr>
                  <a:t>TÍTULO</a:t>
                </a:r>
                <a:endParaRPr lang="es-CO" sz="700" b="1" dirty="0">
                  <a:solidFill>
                    <a:srgbClr val="760DFD"/>
                  </a:solidFill>
                  <a:latin typeface="Quicksand" pitchFamily="2" charset="0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DAFE233-5064-446C-8F81-391CA6EAFABC}"/>
                </a:ext>
              </a:extLst>
            </p:cNvPr>
            <p:cNvGrpSpPr/>
            <p:nvPr/>
          </p:nvGrpSpPr>
          <p:grpSpPr>
            <a:xfrm>
              <a:off x="2772319" y="3601649"/>
              <a:ext cx="1258662" cy="499116"/>
              <a:chOff x="2772319" y="2327906"/>
              <a:chExt cx="1258662" cy="499116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47B9BA30-6906-0C7E-4207-7CCE6D0C20A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96544" y="2327906"/>
                <a:ext cx="1234437" cy="499116"/>
                <a:chOff x="452895" y="1172945"/>
                <a:chExt cx="2010086" cy="812733"/>
              </a:xfrm>
            </p:grpSpPr>
            <p:sp>
              <p:nvSpPr>
                <p:cNvPr id="51" name="Rectangle: Top Corners Rounded 50">
                  <a:extLst>
                    <a:ext uri="{FF2B5EF4-FFF2-40B4-BE49-F238E27FC236}">
                      <a16:creationId xmlns:a16="http://schemas.microsoft.com/office/drawing/2014/main" id="{2A48115D-C5AD-D193-33EF-C68E392E0323}"/>
                    </a:ext>
                  </a:extLst>
                </p:cNvPr>
                <p:cNvSpPr/>
                <p:nvPr/>
              </p:nvSpPr>
              <p:spPr>
                <a:xfrm rot="16200000">
                  <a:off x="812719" y="813121"/>
                  <a:ext cx="812727" cy="1532376"/>
                </a:xfrm>
                <a:prstGeom prst="round2SameRect">
                  <a:avLst>
                    <a:gd name="adj1" fmla="val 10652"/>
                    <a:gd name="adj2" fmla="val 0"/>
                  </a:avLst>
                </a:prstGeom>
                <a:solidFill>
                  <a:schemeClr val="bg1"/>
                </a:solidFill>
                <a:ln>
                  <a:solidFill>
                    <a:srgbClr val="D0DEE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: Top Corners Rounded 51">
                  <a:extLst>
                    <a:ext uri="{FF2B5EF4-FFF2-40B4-BE49-F238E27FC236}">
                      <a16:creationId xmlns:a16="http://schemas.microsoft.com/office/drawing/2014/main" id="{460F23C8-C6E4-4970-9DD9-576CC8072678}"/>
                    </a:ext>
                  </a:extLst>
                </p:cNvPr>
                <p:cNvSpPr/>
                <p:nvPr/>
              </p:nvSpPr>
              <p:spPr>
                <a:xfrm rot="5400000">
                  <a:off x="1817763" y="1340460"/>
                  <a:ext cx="812727" cy="477709"/>
                </a:xfrm>
                <a:prstGeom prst="round2SameRect">
                  <a:avLst>
                    <a:gd name="adj1" fmla="val 19513"/>
                    <a:gd name="adj2" fmla="val 0"/>
                  </a:avLst>
                </a:prstGeom>
                <a:solidFill>
                  <a:srgbClr val="FF6EE6"/>
                </a:solidFill>
                <a:ln>
                  <a:solidFill>
                    <a:srgbClr val="FF6EE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9A3C3614-40FF-3BED-4A90-1D745C110BF8}"/>
                    </a:ext>
                  </a:extLst>
                </p:cNvPr>
                <p:cNvSpPr/>
                <p:nvPr/>
              </p:nvSpPr>
              <p:spPr>
                <a:xfrm>
                  <a:off x="1637070" y="1220615"/>
                  <a:ext cx="702000" cy="70285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FF6EE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9" name="CuadroTexto 42">
                <a:extLst>
                  <a:ext uri="{FF2B5EF4-FFF2-40B4-BE49-F238E27FC236}">
                    <a16:creationId xmlns:a16="http://schemas.microsoft.com/office/drawing/2014/main" id="{2FA87ECD-433A-1A90-D84B-B09E07640F8C}"/>
                  </a:ext>
                </a:extLst>
              </p:cNvPr>
              <p:cNvSpPr txBox="1"/>
              <p:nvPr/>
            </p:nvSpPr>
            <p:spPr>
              <a:xfrm>
                <a:off x="2772319" y="2486350"/>
                <a:ext cx="88919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600"/>
                  </a:lnSpc>
                </a:pPr>
                <a:r>
                  <a:rPr lang="es-ES" sz="500" dirty="0">
                    <a:latin typeface="Quicksand" pitchFamily="2" charset="0"/>
                  </a:rPr>
                  <a:t>Escribe  texto aquí. Escribe  texto aquí. </a:t>
                </a:r>
              </a:p>
              <a:p>
                <a:pPr>
                  <a:lnSpc>
                    <a:spcPts val="600"/>
                  </a:lnSpc>
                </a:pPr>
                <a:r>
                  <a:rPr lang="es-ES" sz="500" dirty="0">
                    <a:latin typeface="Quicksand" pitchFamily="2" charset="0"/>
                  </a:rPr>
                  <a:t>Escribe  texto aquí. </a:t>
                </a:r>
              </a:p>
            </p:txBody>
          </p:sp>
          <p:sp>
            <p:nvSpPr>
              <p:cNvPr id="50" name="CuadroTexto 43">
                <a:extLst>
                  <a:ext uri="{FF2B5EF4-FFF2-40B4-BE49-F238E27FC236}">
                    <a16:creationId xmlns:a16="http://schemas.microsoft.com/office/drawing/2014/main" id="{923AE81F-461D-76DA-B8A9-7283F29389B1}"/>
                  </a:ext>
                </a:extLst>
              </p:cNvPr>
              <p:cNvSpPr txBox="1"/>
              <p:nvPr/>
            </p:nvSpPr>
            <p:spPr>
              <a:xfrm>
                <a:off x="2772319" y="2354810"/>
                <a:ext cx="1061989" cy="227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s-ES" sz="700" b="1" dirty="0">
                    <a:solidFill>
                      <a:srgbClr val="FF6EE6"/>
                    </a:solidFill>
                    <a:latin typeface="Quicksand" pitchFamily="2" charset="0"/>
                  </a:rPr>
                  <a:t>TÍTULO</a:t>
                </a:r>
                <a:endParaRPr lang="es-CO" sz="700" b="1" dirty="0">
                  <a:solidFill>
                    <a:srgbClr val="FF6EE6"/>
                  </a:solidFill>
                  <a:latin typeface="Quicksand" pitchFamily="2" charset="0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4033EEC-0C43-7605-DAF4-EACF0A768286}"/>
                </a:ext>
              </a:extLst>
            </p:cNvPr>
            <p:cNvGrpSpPr/>
            <p:nvPr/>
          </p:nvGrpSpPr>
          <p:grpSpPr>
            <a:xfrm>
              <a:off x="2772319" y="4228178"/>
              <a:ext cx="1258662" cy="499116"/>
              <a:chOff x="2772319" y="2327906"/>
              <a:chExt cx="1258662" cy="499116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2585076D-6E38-66A0-5FF1-FAE95974A79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96544" y="2327906"/>
                <a:ext cx="1234437" cy="499116"/>
                <a:chOff x="452895" y="1172945"/>
                <a:chExt cx="2010086" cy="812733"/>
              </a:xfrm>
            </p:grpSpPr>
            <p:sp>
              <p:nvSpPr>
                <p:cNvPr id="58" name="Rectangle: Top Corners Rounded 57">
                  <a:extLst>
                    <a:ext uri="{FF2B5EF4-FFF2-40B4-BE49-F238E27FC236}">
                      <a16:creationId xmlns:a16="http://schemas.microsoft.com/office/drawing/2014/main" id="{F80229C7-4DB7-C4A0-9994-852B253424F5}"/>
                    </a:ext>
                  </a:extLst>
                </p:cNvPr>
                <p:cNvSpPr/>
                <p:nvPr/>
              </p:nvSpPr>
              <p:spPr>
                <a:xfrm rot="16200000">
                  <a:off x="812719" y="813121"/>
                  <a:ext cx="812727" cy="1532376"/>
                </a:xfrm>
                <a:prstGeom prst="round2SameRect">
                  <a:avLst>
                    <a:gd name="adj1" fmla="val 10652"/>
                    <a:gd name="adj2" fmla="val 0"/>
                  </a:avLst>
                </a:prstGeom>
                <a:solidFill>
                  <a:schemeClr val="bg1"/>
                </a:solidFill>
                <a:ln>
                  <a:solidFill>
                    <a:srgbClr val="D0DEE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: Top Corners Rounded 58">
                  <a:extLst>
                    <a:ext uri="{FF2B5EF4-FFF2-40B4-BE49-F238E27FC236}">
                      <a16:creationId xmlns:a16="http://schemas.microsoft.com/office/drawing/2014/main" id="{CCA22318-DF67-73C0-0C57-EBAE29C3501C}"/>
                    </a:ext>
                  </a:extLst>
                </p:cNvPr>
                <p:cNvSpPr/>
                <p:nvPr/>
              </p:nvSpPr>
              <p:spPr>
                <a:xfrm rot="5400000">
                  <a:off x="1817763" y="1340460"/>
                  <a:ext cx="812727" cy="477709"/>
                </a:xfrm>
                <a:prstGeom prst="round2SameRect">
                  <a:avLst>
                    <a:gd name="adj1" fmla="val 19513"/>
                    <a:gd name="adj2" fmla="val 0"/>
                  </a:avLst>
                </a:prstGeom>
                <a:solidFill>
                  <a:srgbClr val="FEC16A"/>
                </a:solidFill>
                <a:ln>
                  <a:solidFill>
                    <a:srgbClr val="FEC16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303D45CC-AAA0-D04E-91E8-E5FC70D28718}"/>
                    </a:ext>
                  </a:extLst>
                </p:cNvPr>
                <p:cNvSpPr/>
                <p:nvPr/>
              </p:nvSpPr>
              <p:spPr>
                <a:xfrm>
                  <a:off x="1637070" y="1220615"/>
                  <a:ext cx="702000" cy="70285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FEC16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6" name="CuadroTexto 42">
                <a:extLst>
                  <a:ext uri="{FF2B5EF4-FFF2-40B4-BE49-F238E27FC236}">
                    <a16:creationId xmlns:a16="http://schemas.microsoft.com/office/drawing/2014/main" id="{EF00A0CB-FE6F-63E5-A1F4-33558BC85E46}"/>
                  </a:ext>
                </a:extLst>
              </p:cNvPr>
              <p:cNvSpPr txBox="1"/>
              <p:nvPr/>
            </p:nvSpPr>
            <p:spPr>
              <a:xfrm>
                <a:off x="2772319" y="2486350"/>
                <a:ext cx="88919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600"/>
                  </a:lnSpc>
                </a:pPr>
                <a:r>
                  <a:rPr lang="es-ES" sz="500" dirty="0">
                    <a:latin typeface="Quicksand" pitchFamily="2" charset="0"/>
                  </a:rPr>
                  <a:t>Escribe  texto aquí. Escribe  texto aquí. </a:t>
                </a:r>
              </a:p>
              <a:p>
                <a:pPr>
                  <a:lnSpc>
                    <a:spcPts val="600"/>
                  </a:lnSpc>
                </a:pPr>
                <a:r>
                  <a:rPr lang="es-ES" sz="500" dirty="0">
                    <a:latin typeface="Quicksand" pitchFamily="2" charset="0"/>
                  </a:rPr>
                  <a:t>Escribe  texto aquí. </a:t>
                </a:r>
              </a:p>
            </p:txBody>
          </p:sp>
          <p:sp>
            <p:nvSpPr>
              <p:cNvPr id="57" name="CuadroTexto 43">
                <a:extLst>
                  <a:ext uri="{FF2B5EF4-FFF2-40B4-BE49-F238E27FC236}">
                    <a16:creationId xmlns:a16="http://schemas.microsoft.com/office/drawing/2014/main" id="{0FBB8945-4F67-9414-F8F6-2160C8E9E572}"/>
                  </a:ext>
                </a:extLst>
              </p:cNvPr>
              <p:cNvSpPr txBox="1"/>
              <p:nvPr/>
            </p:nvSpPr>
            <p:spPr>
              <a:xfrm>
                <a:off x="2772319" y="2354810"/>
                <a:ext cx="1061989" cy="227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s-ES" sz="700" b="1" dirty="0">
                    <a:solidFill>
                      <a:srgbClr val="FEC16A"/>
                    </a:solidFill>
                    <a:latin typeface="Quicksand" pitchFamily="2" charset="0"/>
                  </a:rPr>
                  <a:t>TÍTULO</a:t>
                </a:r>
                <a:endParaRPr lang="es-CO" sz="700" b="1" dirty="0">
                  <a:solidFill>
                    <a:srgbClr val="FEC16A"/>
                  </a:solidFill>
                  <a:latin typeface="Quicksand" pitchFamily="2" charset="0"/>
                </a:endParaRPr>
              </a:p>
            </p:txBody>
          </p:sp>
        </p:grpSp>
        <p:sp>
          <p:nvSpPr>
            <p:cNvPr id="72" name="Rectangle: Top Corners Rounded 71">
              <a:extLst>
                <a:ext uri="{FF2B5EF4-FFF2-40B4-BE49-F238E27FC236}">
                  <a16:creationId xmlns:a16="http://schemas.microsoft.com/office/drawing/2014/main" id="{6CA121A7-956E-C352-F63E-5B0552E713AB}"/>
                </a:ext>
              </a:extLst>
            </p:cNvPr>
            <p:cNvSpPr/>
            <p:nvPr/>
          </p:nvSpPr>
          <p:spPr>
            <a:xfrm rot="16200000">
              <a:off x="4599353" y="2111967"/>
              <a:ext cx="499112" cy="941065"/>
            </a:xfrm>
            <a:prstGeom prst="round2SameRect">
              <a:avLst>
                <a:gd name="adj1" fmla="val 10652"/>
                <a:gd name="adj2" fmla="val 0"/>
              </a:avLst>
            </a:prstGeom>
            <a:solidFill>
              <a:schemeClr val="bg1"/>
            </a:solidFill>
            <a:ln>
              <a:solidFill>
                <a:srgbClr val="D0DE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72">
              <a:extLst>
                <a:ext uri="{FF2B5EF4-FFF2-40B4-BE49-F238E27FC236}">
                  <a16:creationId xmlns:a16="http://schemas.microsoft.com/office/drawing/2014/main" id="{321109F1-463E-7F1A-8103-508AA823C61F}"/>
                </a:ext>
              </a:extLst>
            </p:cNvPr>
            <p:cNvSpPr/>
            <p:nvPr/>
          </p:nvSpPr>
          <p:spPr>
            <a:xfrm rot="5400000">
              <a:off x="5216572" y="2435817"/>
              <a:ext cx="499112" cy="293371"/>
            </a:xfrm>
            <a:prstGeom prst="round2SameRect">
              <a:avLst>
                <a:gd name="adj1" fmla="val 19513"/>
                <a:gd name="adj2" fmla="val 0"/>
              </a:avLst>
            </a:prstGeom>
            <a:solidFill>
              <a:srgbClr val="95D1FF"/>
            </a:solidFill>
            <a:ln>
              <a:solidFill>
                <a:srgbClr val="95D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BCC7A69-94DE-E7C8-036A-8740C05F34A2}"/>
                </a:ext>
              </a:extLst>
            </p:cNvPr>
            <p:cNvSpPr/>
            <p:nvPr/>
          </p:nvSpPr>
          <p:spPr>
            <a:xfrm>
              <a:off x="5105604" y="2362218"/>
              <a:ext cx="431113" cy="4316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5D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CuadroTexto 42">
              <a:extLst>
                <a:ext uri="{FF2B5EF4-FFF2-40B4-BE49-F238E27FC236}">
                  <a16:creationId xmlns:a16="http://schemas.microsoft.com/office/drawing/2014/main" id="{B7081C95-5AAA-D3CD-FB2A-4168C32554B0}"/>
                </a:ext>
              </a:extLst>
            </p:cNvPr>
            <p:cNvSpPr txBox="1"/>
            <p:nvPr/>
          </p:nvSpPr>
          <p:spPr>
            <a:xfrm>
              <a:off x="4354152" y="2491387"/>
              <a:ext cx="88919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600"/>
                </a:lnSpc>
              </a:pPr>
              <a:r>
                <a:rPr lang="es-ES" sz="500" dirty="0">
                  <a:latin typeface="Quicksand" pitchFamily="2" charset="0"/>
                </a:rPr>
                <a:t>Escribe  texto aquí. Escribe  texto aquí. </a:t>
              </a:r>
            </a:p>
            <a:p>
              <a:pPr>
                <a:lnSpc>
                  <a:spcPts val="600"/>
                </a:lnSpc>
              </a:pPr>
              <a:r>
                <a:rPr lang="es-ES" sz="500" dirty="0">
                  <a:latin typeface="Quicksand" pitchFamily="2" charset="0"/>
                </a:rPr>
                <a:t>Escribe  texto aquí. </a:t>
              </a:r>
            </a:p>
          </p:txBody>
        </p:sp>
        <p:sp>
          <p:nvSpPr>
            <p:cNvPr id="71" name="CuadroTexto 43">
              <a:extLst>
                <a:ext uri="{FF2B5EF4-FFF2-40B4-BE49-F238E27FC236}">
                  <a16:creationId xmlns:a16="http://schemas.microsoft.com/office/drawing/2014/main" id="{41D79DA1-5164-6C12-A801-1A7754C61210}"/>
                </a:ext>
              </a:extLst>
            </p:cNvPr>
            <p:cNvSpPr txBox="1"/>
            <p:nvPr/>
          </p:nvSpPr>
          <p:spPr>
            <a:xfrm>
              <a:off x="4354152" y="2359847"/>
              <a:ext cx="1061989" cy="227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s-ES" sz="700" b="1" dirty="0">
                  <a:solidFill>
                    <a:srgbClr val="95D1FF"/>
                  </a:solidFill>
                  <a:latin typeface="Quicksand" pitchFamily="2" charset="0"/>
                </a:rPr>
                <a:t>TÍTULO</a:t>
              </a:r>
              <a:endParaRPr lang="es-CO" sz="700" b="1" dirty="0">
                <a:solidFill>
                  <a:srgbClr val="95D1FF"/>
                </a:solidFill>
                <a:latin typeface="Quicksand" pitchFamily="2" charset="0"/>
              </a:endParaRPr>
            </a:p>
          </p:txBody>
        </p:sp>
        <p:sp>
          <p:nvSpPr>
            <p:cNvPr id="79" name="Rectangle: Top Corners Rounded 78">
              <a:extLst>
                <a:ext uri="{FF2B5EF4-FFF2-40B4-BE49-F238E27FC236}">
                  <a16:creationId xmlns:a16="http://schemas.microsoft.com/office/drawing/2014/main" id="{BB0BA17E-B204-6BAC-A904-FF3BB963DCE3}"/>
                </a:ext>
              </a:extLst>
            </p:cNvPr>
            <p:cNvSpPr/>
            <p:nvPr/>
          </p:nvSpPr>
          <p:spPr>
            <a:xfrm rot="16200000">
              <a:off x="6125650" y="2106930"/>
              <a:ext cx="499112" cy="941065"/>
            </a:xfrm>
            <a:prstGeom prst="round2SameRect">
              <a:avLst>
                <a:gd name="adj1" fmla="val 10652"/>
                <a:gd name="adj2" fmla="val 0"/>
              </a:avLst>
            </a:prstGeom>
            <a:solidFill>
              <a:schemeClr val="bg1"/>
            </a:solidFill>
            <a:ln>
              <a:solidFill>
                <a:srgbClr val="D0DE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: Top Corners Rounded 79">
              <a:extLst>
                <a:ext uri="{FF2B5EF4-FFF2-40B4-BE49-F238E27FC236}">
                  <a16:creationId xmlns:a16="http://schemas.microsoft.com/office/drawing/2014/main" id="{2EE44D28-2415-9B3B-C8D8-FF581B81C9EA}"/>
                </a:ext>
              </a:extLst>
            </p:cNvPr>
            <p:cNvSpPr/>
            <p:nvPr/>
          </p:nvSpPr>
          <p:spPr>
            <a:xfrm rot="5400000">
              <a:off x="6742869" y="2430780"/>
              <a:ext cx="499112" cy="293371"/>
            </a:xfrm>
            <a:prstGeom prst="round2SameRect">
              <a:avLst>
                <a:gd name="adj1" fmla="val 19513"/>
                <a:gd name="adj2" fmla="val 0"/>
              </a:avLst>
            </a:prstGeom>
            <a:solidFill>
              <a:srgbClr val="95D1FF"/>
            </a:solidFill>
            <a:ln>
              <a:solidFill>
                <a:srgbClr val="95D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A71FE4C-8702-65F4-F002-06FEA4CF4A22}"/>
                </a:ext>
              </a:extLst>
            </p:cNvPr>
            <p:cNvSpPr/>
            <p:nvPr/>
          </p:nvSpPr>
          <p:spPr>
            <a:xfrm>
              <a:off x="6631901" y="2357181"/>
              <a:ext cx="431113" cy="4316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5D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CuadroTexto 42">
              <a:extLst>
                <a:ext uri="{FF2B5EF4-FFF2-40B4-BE49-F238E27FC236}">
                  <a16:creationId xmlns:a16="http://schemas.microsoft.com/office/drawing/2014/main" id="{A2129184-8118-31D2-5AAC-79823FDC9F87}"/>
                </a:ext>
              </a:extLst>
            </p:cNvPr>
            <p:cNvSpPr txBox="1"/>
            <p:nvPr/>
          </p:nvSpPr>
          <p:spPr>
            <a:xfrm>
              <a:off x="5880449" y="2486350"/>
              <a:ext cx="88919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600"/>
                </a:lnSpc>
              </a:pPr>
              <a:r>
                <a:rPr lang="es-ES" sz="500" dirty="0">
                  <a:latin typeface="Quicksand" pitchFamily="2" charset="0"/>
                </a:rPr>
                <a:t>Escribe  texto aquí. Escribe  texto aquí. </a:t>
              </a:r>
            </a:p>
            <a:p>
              <a:pPr>
                <a:lnSpc>
                  <a:spcPts val="600"/>
                </a:lnSpc>
              </a:pPr>
              <a:r>
                <a:rPr lang="es-ES" sz="500" dirty="0">
                  <a:latin typeface="Quicksand" pitchFamily="2" charset="0"/>
                </a:rPr>
                <a:t>Escribe  texto aquí. </a:t>
              </a:r>
            </a:p>
          </p:txBody>
        </p:sp>
        <p:sp>
          <p:nvSpPr>
            <p:cNvPr id="78" name="CuadroTexto 43">
              <a:extLst>
                <a:ext uri="{FF2B5EF4-FFF2-40B4-BE49-F238E27FC236}">
                  <a16:creationId xmlns:a16="http://schemas.microsoft.com/office/drawing/2014/main" id="{D07E91F0-459A-46AA-BD4F-FE9E15C29B55}"/>
                </a:ext>
              </a:extLst>
            </p:cNvPr>
            <p:cNvSpPr txBox="1"/>
            <p:nvPr/>
          </p:nvSpPr>
          <p:spPr>
            <a:xfrm>
              <a:off x="5880449" y="2354810"/>
              <a:ext cx="1061989" cy="227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s-ES" sz="700" b="1" dirty="0">
                  <a:solidFill>
                    <a:srgbClr val="95D1FF"/>
                  </a:solidFill>
                  <a:latin typeface="Quicksand" pitchFamily="2" charset="0"/>
                </a:rPr>
                <a:t>TÍTULO</a:t>
              </a:r>
              <a:endParaRPr lang="es-CO" sz="700" b="1" dirty="0">
                <a:solidFill>
                  <a:srgbClr val="95D1FF"/>
                </a:solidFill>
                <a:latin typeface="Quicksand" pitchFamily="2" charset="0"/>
              </a:endParaRPr>
            </a:p>
          </p:txBody>
        </p:sp>
        <p:sp>
          <p:nvSpPr>
            <p:cNvPr id="86" name="Rectangle: Top Corners Rounded 85">
              <a:extLst>
                <a:ext uri="{FF2B5EF4-FFF2-40B4-BE49-F238E27FC236}">
                  <a16:creationId xmlns:a16="http://schemas.microsoft.com/office/drawing/2014/main" id="{F64E9C65-7C85-AB18-3FE0-36BDB7E81D34}"/>
                </a:ext>
              </a:extLst>
            </p:cNvPr>
            <p:cNvSpPr/>
            <p:nvPr/>
          </p:nvSpPr>
          <p:spPr>
            <a:xfrm rot="16200000">
              <a:off x="7707483" y="2111967"/>
              <a:ext cx="499112" cy="941065"/>
            </a:xfrm>
            <a:prstGeom prst="round2SameRect">
              <a:avLst>
                <a:gd name="adj1" fmla="val 10652"/>
                <a:gd name="adj2" fmla="val 0"/>
              </a:avLst>
            </a:prstGeom>
            <a:solidFill>
              <a:schemeClr val="bg1"/>
            </a:solidFill>
            <a:ln>
              <a:solidFill>
                <a:srgbClr val="D0DE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: Top Corners Rounded 86">
              <a:extLst>
                <a:ext uri="{FF2B5EF4-FFF2-40B4-BE49-F238E27FC236}">
                  <a16:creationId xmlns:a16="http://schemas.microsoft.com/office/drawing/2014/main" id="{D6A9D1FE-A720-9BDF-B490-BE9AD1C6DBAB}"/>
                </a:ext>
              </a:extLst>
            </p:cNvPr>
            <p:cNvSpPr/>
            <p:nvPr/>
          </p:nvSpPr>
          <p:spPr>
            <a:xfrm rot="5400000">
              <a:off x="8324702" y="2435817"/>
              <a:ext cx="499112" cy="293371"/>
            </a:xfrm>
            <a:prstGeom prst="round2SameRect">
              <a:avLst>
                <a:gd name="adj1" fmla="val 19513"/>
                <a:gd name="adj2" fmla="val 0"/>
              </a:avLst>
            </a:prstGeom>
            <a:solidFill>
              <a:srgbClr val="95D1FF"/>
            </a:solidFill>
            <a:ln>
              <a:solidFill>
                <a:srgbClr val="95D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EA972F82-3CC1-B5B8-E3D3-520ED5EDC6D3}"/>
                </a:ext>
              </a:extLst>
            </p:cNvPr>
            <p:cNvSpPr/>
            <p:nvPr/>
          </p:nvSpPr>
          <p:spPr>
            <a:xfrm>
              <a:off x="8213734" y="2362218"/>
              <a:ext cx="431113" cy="4316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5D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CuadroTexto 42">
              <a:extLst>
                <a:ext uri="{FF2B5EF4-FFF2-40B4-BE49-F238E27FC236}">
                  <a16:creationId xmlns:a16="http://schemas.microsoft.com/office/drawing/2014/main" id="{4A76710D-1BF7-9247-798D-FC6C267BF389}"/>
                </a:ext>
              </a:extLst>
            </p:cNvPr>
            <p:cNvSpPr txBox="1"/>
            <p:nvPr/>
          </p:nvSpPr>
          <p:spPr>
            <a:xfrm>
              <a:off x="7462282" y="2491387"/>
              <a:ext cx="88919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600"/>
                </a:lnSpc>
              </a:pPr>
              <a:r>
                <a:rPr lang="es-ES" sz="500" dirty="0">
                  <a:latin typeface="Quicksand" pitchFamily="2" charset="0"/>
                </a:rPr>
                <a:t>Escribe  texto aquí. Escribe  texto aquí. </a:t>
              </a:r>
            </a:p>
            <a:p>
              <a:pPr>
                <a:lnSpc>
                  <a:spcPts val="600"/>
                </a:lnSpc>
              </a:pPr>
              <a:r>
                <a:rPr lang="es-ES" sz="500" dirty="0">
                  <a:latin typeface="Quicksand" pitchFamily="2" charset="0"/>
                </a:rPr>
                <a:t>Escribe  texto aquí. </a:t>
              </a:r>
            </a:p>
          </p:txBody>
        </p:sp>
        <p:sp>
          <p:nvSpPr>
            <p:cNvPr id="85" name="CuadroTexto 43">
              <a:extLst>
                <a:ext uri="{FF2B5EF4-FFF2-40B4-BE49-F238E27FC236}">
                  <a16:creationId xmlns:a16="http://schemas.microsoft.com/office/drawing/2014/main" id="{A62535B3-BED7-E8E1-12A5-ACA5A1F5B9D9}"/>
                </a:ext>
              </a:extLst>
            </p:cNvPr>
            <p:cNvSpPr txBox="1"/>
            <p:nvPr/>
          </p:nvSpPr>
          <p:spPr>
            <a:xfrm>
              <a:off x="7457005" y="2389378"/>
              <a:ext cx="1061989" cy="227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s-ES" sz="700" b="1" dirty="0">
                  <a:solidFill>
                    <a:srgbClr val="95D1FF"/>
                  </a:solidFill>
                  <a:latin typeface="Quicksand" pitchFamily="2" charset="0"/>
                </a:rPr>
                <a:t>TÍTULO</a:t>
              </a:r>
              <a:endParaRPr lang="es-CO" sz="700" b="1" dirty="0">
                <a:solidFill>
                  <a:srgbClr val="95D1FF"/>
                </a:solidFill>
                <a:latin typeface="Quicksand" pitchFamily="2" charset="0"/>
              </a:endParaRPr>
            </a:p>
          </p:txBody>
        </p:sp>
        <p:sp>
          <p:nvSpPr>
            <p:cNvPr id="93" name="Rectangle: Top Corners Rounded 92">
              <a:extLst>
                <a:ext uri="{FF2B5EF4-FFF2-40B4-BE49-F238E27FC236}">
                  <a16:creationId xmlns:a16="http://schemas.microsoft.com/office/drawing/2014/main" id="{30965570-80EA-E9C1-A8C2-3BC7DC500C8C}"/>
                </a:ext>
              </a:extLst>
            </p:cNvPr>
            <p:cNvSpPr/>
            <p:nvPr/>
          </p:nvSpPr>
          <p:spPr>
            <a:xfrm rot="16200000">
              <a:off x="4623577" y="2742584"/>
              <a:ext cx="499112" cy="941065"/>
            </a:xfrm>
            <a:prstGeom prst="round2SameRect">
              <a:avLst>
                <a:gd name="adj1" fmla="val 10652"/>
                <a:gd name="adj2" fmla="val 0"/>
              </a:avLst>
            </a:prstGeom>
            <a:solidFill>
              <a:schemeClr val="bg1"/>
            </a:solidFill>
            <a:ln>
              <a:solidFill>
                <a:srgbClr val="D0DE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: Top Corners Rounded 93">
              <a:extLst>
                <a:ext uri="{FF2B5EF4-FFF2-40B4-BE49-F238E27FC236}">
                  <a16:creationId xmlns:a16="http://schemas.microsoft.com/office/drawing/2014/main" id="{974637AD-38AB-1F07-7E84-BC836BEC82EE}"/>
                </a:ext>
              </a:extLst>
            </p:cNvPr>
            <p:cNvSpPr/>
            <p:nvPr/>
          </p:nvSpPr>
          <p:spPr>
            <a:xfrm rot="5400000">
              <a:off x="5240796" y="3066434"/>
              <a:ext cx="499112" cy="293371"/>
            </a:xfrm>
            <a:prstGeom prst="round2SameRect">
              <a:avLst>
                <a:gd name="adj1" fmla="val 19513"/>
                <a:gd name="adj2" fmla="val 0"/>
              </a:avLst>
            </a:prstGeom>
            <a:solidFill>
              <a:srgbClr val="D3C2FF"/>
            </a:solidFill>
            <a:ln>
              <a:solidFill>
                <a:srgbClr val="D3C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4CC8E159-A43C-CF8D-51C3-43404264F69F}"/>
                </a:ext>
              </a:extLst>
            </p:cNvPr>
            <p:cNvSpPr/>
            <p:nvPr/>
          </p:nvSpPr>
          <p:spPr>
            <a:xfrm>
              <a:off x="5129828" y="2992835"/>
              <a:ext cx="431113" cy="4316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D3C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uadroTexto 42">
              <a:extLst>
                <a:ext uri="{FF2B5EF4-FFF2-40B4-BE49-F238E27FC236}">
                  <a16:creationId xmlns:a16="http://schemas.microsoft.com/office/drawing/2014/main" id="{F9B476D6-7404-E884-19FE-FDE37E2604B9}"/>
                </a:ext>
              </a:extLst>
            </p:cNvPr>
            <p:cNvSpPr txBox="1"/>
            <p:nvPr/>
          </p:nvSpPr>
          <p:spPr>
            <a:xfrm>
              <a:off x="4378376" y="3122004"/>
              <a:ext cx="88919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600"/>
                </a:lnSpc>
              </a:pPr>
              <a:r>
                <a:rPr lang="es-ES" sz="500" dirty="0">
                  <a:latin typeface="Quicksand" pitchFamily="2" charset="0"/>
                </a:rPr>
                <a:t>Escribe  texto aquí. Escribe  texto aquí. </a:t>
              </a:r>
            </a:p>
            <a:p>
              <a:pPr>
                <a:lnSpc>
                  <a:spcPts val="600"/>
                </a:lnSpc>
              </a:pPr>
              <a:r>
                <a:rPr lang="es-ES" sz="500" dirty="0">
                  <a:latin typeface="Quicksand" pitchFamily="2" charset="0"/>
                </a:rPr>
                <a:t>Escribe  texto aquí. </a:t>
              </a:r>
            </a:p>
          </p:txBody>
        </p:sp>
        <p:sp>
          <p:nvSpPr>
            <p:cNvPr id="92" name="CuadroTexto 43">
              <a:extLst>
                <a:ext uri="{FF2B5EF4-FFF2-40B4-BE49-F238E27FC236}">
                  <a16:creationId xmlns:a16="http://schemas.microsoft.com/office/drawing/2014/main" id="{104D2A16-3AC7-A5E2-C518-69BE42B6CB0D}"/>
                </a:ext>
              </a:extLst>
            </p:cNvPr>
            <p:cNvSpPr txBox="1"/>
            <p:nvPr/>
          </p:nvSpPr>
          <p:spPr>
            <a:xfrm>
              <a:off x="4378376" y="2990464"/>
              <a:ext cx="1061989" cy="227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s-ES" sz="700" b="1" dirty="0">
                  <a:solidFill>
                    <a:srgbClr val="D3C2FF"/>
                  </a:solidFill>
                  <a:latin typeface="Quicksand" pitchFamily="2" charset="0"/>
                </a:rPr>
                <a:t>TÍTULO</a:t>
              </a:r>
              <a:endParaRPr lang="es-CO" sz="700" b="1" dirty="0">
                <a:solidFill>
                  <a:srgbClr val="D3C2FF"/>
                </a:solidFill>
                <a:latin typeface="Quicksand" pitchFamily="2" charset="0"/>
              </a:endParaRPr>
            </a:p>
          </p:txBody>
        </p:sp>
        <p:sp>
          <p:nvSpPr>
            <p:cNvPr id="100" name="Rectangle: Top Corners Rounded 99">
              <a:extLst>
                <a:ext uri="{FF2B5EF4-FFF2-40B4-BE49-F238E27FC236}">
                  <a16:creationId xmlns:a16="http://schemas.microsoft.com/office/drawing/2014/main" id="{AFB7B9E1-73A8-B0A4-7829-30283EAE5492}"/>
                </a:ext>
              </a:extLst>
            </p:cNvPr>
            <p:cNvSpPr/>
            <p:nvPr/>
          </p:nvSpPr>
          <p:spPr>
            <a:xfrm rot="16200000">
              <a:off x="6149874" y="2737547"/>
              <a:ext cx="499112" cy="941065"/>
            </a:xfrm>
            <a:prstGeom prst="round2SameRect">
              <a:avLst>
                <a:gd name="adj1" fmla="val 10652"/>
                <a:gd name="adj2" fmla="val 0"/>
              </a:avLst>
            </a:prstGeom>
            <a:solidFill>
              <a:schemeClr val="bg1"/>
            </a:solidFill>
            <a:ln>
              <a:solidFill>
                <a:srgbClr val="D0DE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: Top Corners Rounded 100">
              <a:extLst>
                <a:ext uri="{FF2B5EF4-FFF2-40B4-BE49-F238E27FC236}">
                  <a16:creationId xmlns:a16="http://schemas.microsoft.com/office/drawing/2014/main" id="{9CDDC9D0-477B-F121-A3F4-D5D4C11ACDAE}"/>
                </a:ext>
              </a:extLst>
            </p:cNvPr>
            <p:cNvSpPr/>
            <p:nvPr/>
          </p:nvSpPr>
          <p:spPr>
            <a:xfrm rot="5400000">
              <a:off x="6767093" y="3061397"/>
              <a:ext cx="499112" cy="293371"/>
            </a:xfrm>
            <a:prstGeom prst="round2SameRect">
              <a:avLst>
                <a:gd name="adj1" fmla="val 19513"/>
                <a:gd name="adj2" fmla="val 0"/>
              </a:avLst>
            </a:prstGeom>
            <a:solidFill>
              <a:srgbClr val="D3C2FF"/>
            </a:solidFill>
            <a:ln>
              <a:solidFill>
                <a:srgbClr val="D3C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AE3E3F48-6177-F56E-5D59-279B79B462EE}"/>
                </a:ext>
              </a:extLst>
            </p:cNvPr>
            <p:cNvSpPr/>
            <p:nvPr/>
          </p:nvSpPr>
          <p:spPr>
            <a:xfrm>
              <a:off x="6656125" y="2987798"/>
              <a:ext cx="431113" cy="4316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D3C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CuadroTexto 42">
              <a:extLst>
                <a:ext uri="{FF2B5EF4-FFF2-40B4-BE49-F238E27FC236}">
                  <a16:creationId xmlns:a16="http://schemas.microsoft.com/office/drawing/2014/main" id="{15B519C4-0D90-F416-0E60-E8A41AB0D96C}"/>
                </a:ext>
              </a:extLst>
            </p:cNvPr>
            <p:cNvSpPr txBox="1"/>
            <p:nvPr/>
          </p:nvSpPr>
          <p:spPr>
            <a:xfrm>
              <a:off x="5904673" y="3116967"/>
              <a:ext cx="88919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600"/>
                </a:lnSpc>
              </a:pPr>
              <a:r>
                <a:rPr lang="es-ES" sz="500" dirty="0">
                  <a:latin typeface="Quicksand" pitchFamily="2" charset="0"/>
                </a:rPr>
                <a:t>Escribe  texto aquí. Escribe  texto aquí. </a:t>
              </a:r>
            </a:p>
            <a:p>
              <a:pPr>
                <a:lnSpc>
                  <a:spcPts val="600"/>
                </a:lnSpc>
              </a:pPr>
              <a:r>
                <a:rPr lang="es-ES" sz="500" dirty="0">
                  <a:latin typeface="Quicksand" pitchFamily="2" charset="0"/>
                </a:rPr>
                <a:t>Escribe  texto aquí. </a:t>
              </a:r>
            </a:p>
          </p:txBody>
        </p:sp>
        <p:sp>
          <p:nvSpPr>
            <p:cNvPr id="99" name="CuadroTexto 43">
              <a:extLst>
                <a:ext uri="{FF2B5EF4-FFF2-40B4-BE49-F238E27FC236}">
                  <a16:creationId xmlns:a16="http://schemas.microsoft.com/office/drawing/2014/main" id="{00CC7F26-AC83-369E-857B-CCAAFC5FEF3D}"/>
                </a:ext>
              </a:extLst>
            </p:cNvPr>
            <p:cNvSpPr txBox="1"/>
            <p:nvPr/>
          </p:nvSpPr>
          <p:spPr>
            <a:xfrm>
              <a:off x="5904673" y="2985427"/>
              <a:ext cx="1061989" cy="227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s-ES" sz="700" b="1" dirty="0">
                  <a:solidFill>
                    <a:srgbClr val="D3C2FF"/>
                  </a:solidFill>
                  <a:latin typeface="Quicksand" pitchFamily="2" charset="0"/>
                </a:rPr>
                <a:t>TÍTULO</a:t>
              </a:r>
              <a:endParaRPr lang="es-CO" sz="700" b="1" dirty="0">
                <a:solidFill>
                  <a:srgbClr val="D3C2FF"/>
                </a:solidFill>
                <a:latin typeface="Quicksand" pitchFamily="2" charset="0"/>
              </a:endParaRPr>
            </a:p>
          </p:txBody>
        </p:sp>
        <p:sp>
          <p:nvSpPr>
            <p:cNvPr id="107" name="Rectangle: Top Corners Rounded 106">
              <a:extLst>
                <a:ext uri="{FF2B5EF4-FFF2-40B4-BE49-F238E27FC236}">
                  <a16:creationId xmlns:a16="http://schemas.microsoft.com/office/drawing/2014/main" id="{8083B6BA-DC03-1DF7-C8EE-BAB7C9CBE9F4}"/>
                </a:ext>
              </a:extLst>
            </p:cNvPr>
            <p:cNvSpPr/>
            <p:nvPr/>
          </p:nvSpPr>
          <p:spPr>
            <a:xfrm rot="16200000">
              <a:off x="7731707" y="2742584"/>
              <a:ext cx="499112" cy="941065"/>
            </a:xfrm>
            <a:prstGeom prst="round2SameRect">
              <a:avLst>
                <a:gd name="adj1" fmla="val 10652"/>
                <a:gd name="adj2" fmla="val 0"/>
              </a:avLst>
            </a:prstGeom>
            <a:solidFill>
              <a:schemeClr val="bg1"/>
            </a:solidFill>
            <a:ln>
              <a:solidFill>
                <a:srgbClr val="D0DE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: Top Corners Rounded 107">
              <a:extLst>
                <a:ext uri="{FF2B5EF4-FFF2-40B4-BE49-F238E27FC236}">
                  <a16:creationId xmlns:a16="http://schemas.microsoft.com/office/drawing/2014/main" id="{BB89935F-444D-E0E5-70A8-7B50ACF2B92F}"/>
                </a:ext>
              </a:extLst>
            </p:cNvPr>
            <p:cNvSpPr/>
            <p:nvPr/>
          </p:nvSpPr>
          <p:spPr>
            <a:xfrm rot="5400000">
              <a:off x="8348926" y="3066434"/>
              <a:ext cx="499112" cy="293371"/>
            </a:xfrm>
            <a:prstGeom prst="round2SameRect">
              <a:avLst>
                <a:gd name="adj1" fmla="val 19513"/>
                <a:gd name="adj2" fmla="val 0"/>
              </a:avLst>
            </a:prstGeom>
            <a:solidFill>
              <a:srgbClr val="D3C2FF"/>
            </a:solidFill>
            <a:ln>
              <a:solidFill>
                <a:srgbClr val="D3C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1B6A5BE0-3FBD-4A9B-29F0-FFD6BB228E7C}"/>
                </a:ext>
              </a:extLst>
            </p:cNvPr>
            <p:cNvSpPr/>
            <p:nvPr/>
          </p:nvSpPr>
          <p:spPr>
            <a:xfrm>
              <a:off x="8237958" y="2992835"/>
              <a:ext cx="431113" cy="4316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D3C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CuadroTexto 42">
              <a:extLst>
                <a:ext uri="{FF2B5EF4-FFF2-40B4-BE49-F238E27FC236}">
                  <a16:creationId xmlns:a16="http://schemas.microsoft.com/office/drawing/2014/main" id="{04091873-5A0D-3D8B-BE38-CF76261D9C0D}"/>
                </a:ext>
              </a:extLst>
            </p:cNvPr>
            <p:cNvSpPr txBox="1"/>
            <p:nvPr/>
          </p:nvSpPr>
          <p:spPr>
            <a:xfrm>
              <a:off x="7486506" y="3122004"/>
              <a:ext cx="88919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600"/>
                </a:lnSpc>
              </a:pPr>
              <a:r>
                <a:rPr lang="es-ES" sz="500" dirty="0">
                  <a:latin typeface="Quicksand" pitchFamily="2" charset="0"/>
                </a:rPr>
                <a:t>Escribe  texto aquí. Escribe  texto aquí. </a:t>
              </a:r>
            </a:p>
            <a:p>
              <a:pPr>
                <a:lnSpc>
                  <a:spcPts val="600"/>
                </a:lnSpc>
              </a:pPr>
              <a:r>
                <a:rPr lang="es-ES" sz="500" dirty="0">
                  <a:latin typeface="Quicksand" pitchFamily="2" charset="0"/>
                </a:rPr>
                <a:t>Escribe  texto aquí. </a:t>
              </a:r>
            </a:p>
          </p:txBody>
        </p:sp>
        <p:sp>
          <p:nvSpPr>
            <p:cNvPr id="106" name="CuadroTexto 43">
              <a:extLst>
                <a:ext uri="{FF2B5EF4-FFF2-40B4-BE49-F238E27FC236}">
                  <a16:creationId xmlns:a16="http://schemas.microsoft.com/office/drawing/2014/main" id="{5BA5AA00-782E-A518-5745-D8A48FA6FC37}"/>
                </a:ext>
              </a:extLst>
            </p:cNvPr>
            <p:cNvSpPr txBox="1"/>
            <p:nvPr/>
          </p:nvSpPr>
          <p:spPr>
            <a:xfrm>
              <a:off x="7486506" y="2990464"/>
              <a:ext cx="1061989" cy="227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s-ES" sz="700" b="1" dirty="0">
                  <a:solidFill>
                    <a:srgbClr val="D3C2FF"/>
                  </a:solidFill>
                  <a:latin typeface="Quicksand" pitchFamily="2" charset="0"/>
                </a:rPr>
                <a:t>TÍTULO</a:t>
              </a:r>
              <a:endParaRPr lang="es-CO" sz="700" b="1" dirty="0">
                <a:solidFill>
                  <a:srgbClr val="D3C2FF"/>
                </a:solidFill>
                <a:latin typeface="Quicksand" pitchFamily="2" charset="0"/>
              </a:endParaRPr>
            </a:p>
          </p:txBody>
        </p:sp>
        <p:sp>
          <p:nvSpPr>
            <p:cNvPr id="114" name="Rectangle: Top Corners Rounded 113">
              <a:extLst>
                <a:ext uri="{FF2B5EF4-FFF2-40B4-BE49-F238E27FC236}">
                  <a16:creationId xmlns:a16="http://schemas.microsoft.com/office/drawing/2014/main" id="{16DD5220-DD75-2DFE-F617-5B276544309D}"/>
                </a:ext>
              </a:extLst>
            </p:cNvPr>
            <p:cNvSpPr/>
            <p:nvPr/>
          </p:nvSpPr>
          <p:spPr>
            <a:xfrm rot="16200000">
              <a:off x="4623577" y="3380673"/>
              <a:ext cx="499112" cy="941065"/>
            </a:xfrm>
            <a:prstGeom prst="round2SameRect">
              <a:avLst>
                <a:gd name="adj1" fmla="val 10652"/>
                <a:gd name="adj2" fmla="val 0"/>
              </a:avLst>
            </a:prstGeom>
            <a:solidFill>
              <a:schemeClr val="bg1"/>
            </a:solidFill>
            <a:ln>
              <a:solidFill>
                <a:srgbClr val="D0DE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: Top Corners Rounded 114">
              <a:extLst>
                <a:ext uri="{FF2B5EF4-FFF2-40B4-BE49-F238E27FC236}">
                  <a16:creationId xmlns:a16="http://schemas.microsoft.com/office/drawing/2014/main" id="{F4583544-FBCB-4484-7D9E-F97A2DB3A110}"/>
                </a:ext>
              </a:extLst>
            </p:cNvPr>
            <p:cNvSpPr/>
            <p:nvPr/>
          </p:nvSpPr>
          <p:spPr>
            <a:xfrm rot="5400000">
              <a:off x="5240796" y="3704523"/>
              <a:ext cx="499112" cy="293371"/>
            </a:xfrm>
            <a:prstGeom prst="round2SameRect">
              <a:avLst>
                <a:gd name="adj1" fmla="val 19513"/>
                <a:gd name="adj2" fmla="val 0"/>
              </a:avLst>
            </a:prstGeom>
            <a:solidFill>
              <a:srgbClr val="F7C1EC"/>
            </a:solidFill>
            <a:ln>
              <a:solidFill>
                <a:srgbClr val="F7C1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B7E6ED2E-A8FB-D71C-1F5D-4367AB1D5162}"/>
                </a:ext>
              </a:extLst>
            </p:cNvPr>
            <p:cNvSpPr/>
            <p:nvPr/>
          </p:nvSpPr>
          <p:spPr>
            <a:xfrm>
              <a:off x="5129828" y="3630924"/>
              <a:ext cx="431113" cy="4316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C1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CuadroTexto 42">
              <a:extLst>
                <a:ext uri="{FF2B5EF4-FFF2-40B4-BE49-F238E27FC236}">
                  <a16:creationId xmlns:a16="http://schemas.microsoft.com/office/drawing/2014/main" id="{46CBF013-DED8-3272-371D-DA3BB0D22E4A}"/>
                </a:ext>
              </a:extLst>
            </p:cNvPr>
            <p:cNvSpPr txBox="1"/>
            <p:nvPr/>
          </p:nvSpPr>
          <p:spPr>
            <a:xfrm>
              <a:off x="4378376" y="3760093"/>
              <a:ext cx="88919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600"/>
                </a:lnSpc>
              </a:pPr>
              <a:r>
                <a:rPr lang="es-ES" sz="500" dirty="0">
                  <a:latin typeface="Quicksand" pitchFamily="2" charset="0"/>
                </a:rPr>
                <a:t>Escribe  texto aquí. Escribe  texto aquí. </a:t>
              </a:r>
            </a:p>
            <a:p>
              <a:pPr>
                <a:lnSpc>
                  <a:spcPts val="600"/>
                </a:lnSpc>
              </a:pPr>
              <a:r>
                <a:rPr lang="es-ES" sz="500" dirty="0">
                  <a:latin typeface="Quicksand" pitchFamily="2" charset="0"/>
                </a:rPr>
                <a:t>Escribe  texto aquí. </a:t>
              </a:r>
            </a:p>
          </p:txBody>
        </p:sp>
        <p:sp>
          <p:nvSpPr>
            <p:cNvPr id="113" name="CuadroTexto 43">
              <a:extLst>
                <a:ext uri="{FF2B5EF4-FFF2-40B4-BE49-F238E27FC236}">
                  <a16:creationId xmlns:a16="http://schemas.microsoft.com/office/drawing/2014/main" id="{6EA7AC07-DB70-4F73-6593-F4D556A1289A}"/>
                </a:ext>
              </a:extLst>
            </p:cNvPr>
            <p:cNvSpPr txBox="1"/>
            <p:nvPr/>
          </p:nvSpPr>
          <p:spPr>
            <a:xfrm>
              <a:off x="4378376" y="3628553"/>
              <a:ext cx="1061989" cy="227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s-ES" sz="700" b="1" dirty="0">
                  <a:solidFill>
                    <a:srgbClr val="F7C1EC"/>
                  </a:solidFill>
                  <a:latin typeface="Quicksand" pitchFamily="2" charset="0"/>
                </a:rPr>
                <a:t>TÍTULO</a:t>
              </a:r>
              <a:endParaRPr lang="es-CO" sz="700" b="1" dirty="0">
                <a:solidFill>
                  <a:srgbClr val="F7C1EC"/>
                </a:solidFill>
                <a:latin typeface="Quicksand" pitchFamily="2" charset="0"/>
              </a:endParaRPr>
            </a:p>
          </p:txBody>
        </p:sp>
        <p:sp>
          <p:nvSpPr>
            <p:cNvPr id="121" name="Rectangle: Top Corners Rounded 120">
              <a:extLst>
                <a:ext uri="{FF2B5EF4-FFF2-40B4-BE49-F238E27FC236}">
                  <a16:creationId xmlns:a16="http://schemas.microsoft.com/office/drawing/2014/main" id="{FE354BA7-9A7F-E388-1F91-2E086F544951}"/>
                </a:ext>
              </a:extLst>
            </p:cNvPr>
            <p:cNvSpPr/>
            <p:nvPr/>
          </p:nvSpPr>
          <p:spPr>
            <a:xfrm rot="16200000">
              <a:off x="6149874" y="3375636"/>
              <a:ext cx="499112" cy="941065"/>
            </a:xfrm>
            <a:prstGeom prst="round2SameRect">
              <a:avLst>
                <a:gd name="adj1" fmla="val 10652"/>
                <a:gd name="adj2" fmla="val 0"/>
              </a:avLst>
            </a:prstGeom>
            <a:solidFill>
              <a:schemeClr val="bg1"/>
            </a:solidFill>
            <a:ln>
              <a:solidFill>
                <a:srgbClr val="D0DE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: Top Corners Rounded 121">
              <a:extLst>
                <a:ext uri="{FF2B5EF4-FFF2-40B4-BE49-F238E27FC236}">
                  <a16:creationId xmlns:a16="http://schemas.microsoft.com/office/drawing/2014/main" id="{BF4B16FF-AF4D-2155-237C-5B8D3A085C9D}"/>
                </a:ext>
              </a:extLst>
            </p:cNvPr>
            <p:cNvSpPr/>
            <p:nvPr/>
          </p:nvSpPr>
          <p:spPr>
            <a:xfrm rot="5400000">
              <a:off x="6767093" y="3699486"/>
              <a:ext cx="499112" cy="293371"/>
            </a:xfrm>
            <a:prstGeom prst="round2SameRect">
              <a:avLst>
                <a:gd name="adj1" fmla="val 19513"/>
                <a:gd name="adj2" fmla="val 0"/>
              </a:avLst>
            </a:prstGeom>
            <a:solidFill>
              <a:srgbClr val="F7C1EC"/>
            </a:solidFill>
            <a:ln>
              <a:solidFill>
                <a:srgbClr val="F7C1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05DDA792-00EC-6B39-7844-3AECB4785C4C}"/>
                </a:ext>
              </a:extLst>
            </p:cNvPr>
            <p:cNvSpPr/>
            <p:nvPr/>
          </p:nvSpPr>
          <p:spPr>
            <a:xfrm>
              <a:off x="6656125" y="3625887"/>
              <a:ext cx="431113" cy="4316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C1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CuadroTexto 42">
              <a:extLst>
                <a:ext uri="{FF2B5EF4-FFF2-40B4-BE49-F238E27FC236}">
                  <a16:creationId xmlns:a16="http://schemas.microsoft.com/office/drawing/2014/main" id="{F116DC74-3366-9F65-D9C7-2E4E476DB55F}"/>
                </a:ext>
              </a:extLst>
            </p:cNvPr>
            <p:cNvSpPr txBox="1"/>
            <p:nvPr/>
          </p:nvSpPr>
          <p:spPr>
            <a:xfrm>
              <a:off x="5904673" y="3755056"/>
              <a:ext cx="88919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600"/>
                </a:lnSpc>
              </a:pPr>
              <a:r>
                <a:rPr lang="es-ES" sz="500" dirty="0">
                  <a:latin typeface="Quicksand" pitchFamily="2" charset="0"/>
                </a:rPr>
                <a:t>Escribe  texto aquí. Escribe  texto aquí. </a:t>
              </a:r>
            </a:p>
            <a:p>
              <a:pPr>
                <a:lnSpc>
                  <a:spcPts val="600"/>
                </a:lnSpc>
              </a:pPr>
              <a:r>
                <a:rPr lang="es-ES" sz="500" dirty="0">
                  <a:latin typeface="Quicksand" pitchFamily="2" charset="0"/>
                </a:rPr>
                <a:t>Escribe  texto aquí. </a:t>
              </a:r>
            </a:p>
          </p:txBody>
        </p:sp>
        <p:sp>
          <p:nvSpPr>
            <p:cNvPr id="120" name="CuadroTexto 43">
              <a:extLst>
                <a:ext uri="{FF2B5EF4-FFF2-40B4-BE49-F238E27FC236}">
                  <a16:creationId xmlns:a16="http://schemas.microsoft.com/office/drawing/2014/main" id="{D9A6563D-B405-327D-96F5-7A484156AE4A}"/>
                </a:ext>
              </a:extLst>
            </p:cNvPr>
            <p:cNvSpPr txBox="1"/>
            <p:nvPr/>
          </p:nvSpPr>
          <p:spPr>
            <a:xfrm>
              <a:off x="5904673" y="3623516"/>
              <a:ext cx="1061989" cy="227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s-ES" sz="700" b="1" dirty="0">
                  <a:solidFill>
                    <a:srgbClr val="F7C1EC"/>
                  </a:solidFill>
                  <a:latin typeface="Quicksand" pitchFamily="2" charset="0"/>
                </a:rPr>
                <a:t>TÍTULO</a:t>
              </a:r>
              <a:endParaRPr lang="es-CO" sz="700" b="1" dirty="0">
                <a:solidFill>
                  <a:srgbClr val="F7C1EC"/>
                </a:solidFill>
                <a:latin typeface="Quicksand" pitchFamily="2" charset="0"/>
              </a:endParaRPr>
            </a:p>
          </p:txBody>
        </p:sp>
        <p:sp>
          <p:nvSpPr>
            <p:cNvPr id="128" name="Rectangle: Top Corners Rounded 127">
              <a:extLst>
                <a:ext uri="{FF2B5EF4-FFF2-40B4-BE49-F238E27FC236}">
                  <a16:creationId xmlns:a16="http://schemas.microsoft.com/office/drawing/2014/main" id="{A0503FF4-2305-6796-34CD-FE9439C858FE}"/>
                </a:ext>
              </a:extLst>
            </p:cNvPr>
            <p:cNvSpPr/>
            <p:nvPr/>
          </p:nvSpPr>
          <p:spPr>
            <a:xfrm rot="16200000">
              <a:off x="7731707" y="3380673"/>
              <a:ext cx="499112" cy="941065"/>
            </a:xfrm>
            <a:prstGeom prst="round2SameRect">
              <a:avLst>
                <a:gd name="adj1" fmla="val 10652"/>
                <a:gd name="adj2" fmla="val 0"/>
              </a:avLst>
            </a:prstGeom>
            <a:solidFill>
              <a:schemeClr val="bg1"/>
            </a:solidFill>
            <a:ln>
              <a:solidFill>
                <a:srgbClr val="D0DE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: Top Corners Rounded 128">
              <a:extLst>
                <a:ext uri="{FF2B5EF4-FFF2-40B4-BE49-F238E27FC236}">
                  <a16:creationId xmlns:a16="http://schemas.microsoft.com/office/drawing/2014/main" id="{3B0F7033-0D4B-8FEF-1D39-0484ABC5341C}"/>
                </a:ext>
              </a:extLst>
            </p:cNvPr>
            <p:cNvSpPr/>
            <p:nvPr/>
          </p:nvSpPr>
          <p:spPr>
            <a:xfrm rot="5400000">
              <a:off x="8348926" y="3704523"/>
              <a:ext cx="499112" cy="293371"/>
            </a:xfrm>
            <a:prstGeom prst="round2SameRect">
              <a:avLst>
                <a:gd name="adj1" fmla="val 19513"/>
                <a:gd name="adj2" fmla="val 0"/>
              </a:avLst>
            </a:prstGeom>
            <a:solidFill>
              <a:srgbClr val="F7C1EC"/>
            </a:solidFill>
            <a:ln>
              <a:solidFill>
                <a:srgbClr val="F7C1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DC6617CA-CA70-3991-D625-0F2ED398258E}"/>
                </a:ext>
              </a:extLst>
            </p:cNvPr>
            <p:cNvSpPr/>
            <p:nvPr/>
          </p:nvSpPr>
          <p:spPr>
            <a:xfrm>
              <a:off x="8237958" y="3630924"/>
              <a:ext cx="431113" cy="4316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C1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CuadroTexto 42">
              <a:extLst>
                <a:ext uri="{FF2B5EF4-FFF2-40B4-BE49-F238E27FC236}">
                  <a16:creationId xmlns:a16="http://schemas.microsoft.com/office/drawing/2014/main" id="{6A6CAEC2-D33F-CC36-76A7-01464542C7BB}"/>
                </a:ext>
              </a:extLst>
            </p:cNvPr>
            <p:cNvSpPr txBox="1"/>
            <p:nvPr/>
          </p:nvSpPr>
          <p:spPr>
            <a:xfrm>
              <a:off x="7486506" y="3760093"/>
              <a:ext cx="88919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600"/>
                </a:lnSpc>
              </a:pPr>
              <a:r>
                <a:rPr lang="es-ES" sz="500" dirty="0">
                  <a:latin typeface="Quicksand" pitchFamily="2" charset="0"/>
                </a:rPr>
                <a:t>Escribe  texto aquí. Escribe  texto aquí. </a:t>
              </a:r>
            </a:p>
            <a:p>
              <a:pPr>
                <a:lnSpc>
                  <a:spcPts val="600"/>
                </a:lnSpc>
              </a:pPr>
              <a:r>
                <a:rPr lang="es-ES" sz="500" dirty="0">
                  <a:latin typeface="Quicksand" pitchFamily="2" charset="0"/>
                </a:rPr>
                <a:t>Escribe  texto aquí. </a:t>
              </a:r>
            </a:p>
          </p:txBody>
        </p:sp>
        <p:sp>
          <p:nvSpPr>
            <p:cNvPr id="127" name="CuadroTexto 43">
              <a:extLst>
                <a:ext uri="{FF2B5EF4-FFF2-40B4-BE49-F238E27FC236}">
                  <a16:creationId xmlns:a16="http://schemas.microsoft.com/office/drawing/2014/main" id="{A4953012-105B-79EE-FB75-43767975EEEC}"/>
                </a:ext>
              </a:extLst>
            </p:cNvPr>
            <p:cNvSpPr txBox="1"/>
            <p:nvPr/>
          </p:nvSpPr>
          <p:spPr>
            <a:xfrm>
              <a:off x="7486506" y="3628553"/>
              <a:ext cx="1061989" cy="227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s-ES" sz="700" b="1" dirty="0">
                  <a:solidFill>
                    <a:srgbClr val="F7C1EC"/>
                  </a:solidFill>
                  <a:latin typeface="Quicksand" pitchFamily="2" charset="0"/>
                </a:rPr>
                <a:t>TÍTULO</a:t>
              </a:r>
              <a:endParaRPr lang="es-CO" sz="700" b="1" dirty="0">
                <a:solidFill>
                  <a:srgbClr val="F7C1EC"/>
                </a:solidFill>
                <a:latin typeface="Quicksand" pitchFamily="2" charset="0"/>
              </a:endParaRPr>
            </a:p>
          </p:txBody>
        </p:sp>
        <p:sp>
          <p:nvSpPr>
            <p:cNvPr id="135" name="Rectangle: Top Corners Rounded 134">
              <a:extLst>
                <a:ext uri="{FF2B5EF4-FFF2-40B4-BE49-F238E27FC236}">
                  <a16:creationId xmlns:a16="http://schemas.microsoft.com/office/drawing/2014/main" id="{829ABC4D-E627-4BAA-C283-7BC3F93F2A75}"/>
                </a:ext>
              </a:extLst>
            </p:cNvPr>
            <p:cNvSpPr/>
            <p:nvPr/>
          </p:nvSpPr>
          <p:spPr>
            <a:xfrm rot="16200000">
              <a:off x="4647801" y="4011290"/>
              <a:ext cx="499112" cy="941065"/>
            </a:xfrm>
            <a:prstGeom prst="round2SameRect">
              <a:avLst>
                <a:gd name="adj1" fmla="val 10652"/>
                <a:gd name="adj2" fmla="val 0"/>
              </a:avLst>
            </a:prstGeom>
            <a:solidFill>
              <a:schemeClr val="bg1"/>
            </a:solidFill>
            <a:ln>
              <a:solidFill>
                <a:srgbClr val="D0DE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: Top Corners Rounded 135">
              <a:extLst>
                <a:ext uri="{FF2B5EF4-FFF2-40B4-BE49-F238E27FC236}">
                  <a16:creationId xmlns:a16="http://schemas.microsoft.com/office/drawing/2014/main" id="{1CF7F4DE-A6FE-182B-147F-21FC2C85BEBD}"/>
                </a:ext>
              </a:extLst>
            </p:cNvPr>
            <p:cNvSpPr/>
            <p:nvPr/>
          </p:nvSpPr>
          <p:spPr>
            <a:xfrm rot="5400000">
              <a:off x="5265020" y="4335140"/>
              <a:ext cx="499112" cy="293371"/>
            </a:xfrm>
            <a:prstGeom prst="round2SameRect">
              <a:avLst>
                <a:gd name="adj1" fmla="val 19513"/>
                <a:gd name="adj2" fmla="val 0"/>
              </a:avLst>
            </a:prstGeom>
            <a:solidFill>
              <a:srgbClr val="FFE6C6"/>
            </a:solidFill>
            <a:ln>
              <a:solidFill>
                <a:srgbClr val="FFE6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F08BFCE-8FB8-E11E-B655-93CE95D6C59B}"/>
                </a:ext>
              </a:extLst>
            </p:cNvPr>
            <p:cNvSpPr/>
            <p:nvPr/>
          </p:nvSpPr>
          <p:spPr>
            <a:xfrm>
              <a:off x="5154052" y="4261541"/>
              <a:ext cx="431113" cy="4316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E6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CuadroTexto 42">
              <a:extLst>
                <a:ext uri="{FF2B5EF4-FFF2-40B4-BE49-F238E27FC236}">
                  <a16:creationId xmlns:a16="http://schemas.microsoft.com/office/drawing/2014/main" id="{B7A9C8B4-29BD-1FF6-2122-E282F06C3301}"/>
                </a:ext>
              </a:extLst>
            </p:cNvPr>
            <p:cNvSpPr txBox="1"/>
            <p:nvPr/>
          </p:nvSpPr>
          <p:spPr>
            <a:xfrm>
              <a:off x="4402600" y="4390710"/>
              <a:ext cx="88919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600"/>
                </a:lnSpc>
              </a:pPr>
              <a:r>
                <a:rPr lang="es-ES" sz="500" dirty="0">
                  <a:latin typeface="Quicksand" pitchFamily="2" charset="0"/>
                </a:rPr>
                <a:t>Escribe  texto aquí. Escribe  texto aquí. </a:t>
              </a:r>
            </a:p>
            <a:p>
              <a:pPr>
                <a:lnSpc>
                  <a:spcPts val="600"/>
                </a:lnSpc>
              </a:pPr>
              <a:r>
                <a:rPr lang="es-ES" sz="500" dirty="0">
                  <a:latin typeface="Quicksand" pitchFamily="2" charset="0"/>
                </a:rPr>
                <a:t>Escribe  texto aquí. </a:t>
              </a:r>
            </a:p>
          </p:txBody>
        </p:sp>
        <p:sp>
          <p:nvSpPr>
            <p:cNvPr id="134" name="CuadroTexto 43">
              <a:extLst>
                <a:ext uri="{FF2B5EF4-FFF2-40B4-BE49-F238E27FC236}">
                  <a16:creationId xmlns:a16="http://schemas.microsoft.com/office/drawing/2014/main" id="{C9C39311-50AB-29BB-61F6-C2565C48F9B3}"/>
                </a:ext>
              </a:extLst>
            </p:cNvPr>
            <p:cNvSpPr txBox="1"/>
            <p:nvPr/>
          </p:nvSpPr>
          <p:spPr>
            <a:xfrm>
              <a:off x="4402600" y="4259170"/>
              <a:ext cx="1061989" cy="227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s-ES" sz="700" b="1" dirty="0">
                  <a:solidFill>
                    <a:srgbClr val="FFE6C6"/>
                  </a:solidFill>
                  <a:latin typeface="Quicksand" pitchFamily="2" charset="0"/>
                </a:rPr>
                <a:t>TÍTULO</a:t>
              </a:r>
              <a:endParaRPr lang="es-CO" sz="700" b="1" dirty="0">
                <a:solidFill>
                  <a:srgbClr val="FFE6C6"/>
                </a:solidFill>
                <a:latin typeface="Quicksand" pitchFamily="2" charset="0"/>
              </a:endParaRPr>
            </a:p>
          </p:txBody>
        </p:sp>
        <p:sp>
          <p:nvSpPr>
            <p:cNvPr id="142" name="Rectangle: Top Corners Rounded 141">
              <a:extLst>
                <a:ext uri="{FF2B5EF4-FFF2-40B4-BE49-F238E27FC236}">
                  <a16:creationId xmlns:a16="http://schemas.microsoft.com/office/drawing/2014/main" id="{D3519621-50F9-80BE-627A-F54A7007CE50}"/>
                </a:ext>
              </a:extLst>
            </p:cNvPr>
            <p:cNvSpPr/>
            <p:nvPr/>
          </p:nvSpPr>
          <p:spPr>
            <a:xfrm rot="16200000">
              <a:off x="6174098" y="4006253"/>
              <a:ext cx="499112" cy="941065"/>
            </a:xfrm>
            <a:prstGeom prst="round2SameRect">
              <a:avLst>
                <a:gd name="adj1" fmla="val 10652"/>
                <a:gd name="adj2" fmla="val 0"/>
              </a:avLst>
            </a:prstGeom>
            <a:solidFill>
              <a:schemeClr val="bg1"/>
            </a:solidFill>
            <a:ln>
              <a:solidFill>
                <a:srgbClr val="D0DE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: Top Corners Rounded 142">
              <a:extLst>
                <a:ext uri="{FF2B5EF4-FFF2-40B4-BE49-F238E27FC236}">
                  <a16:creationId xmlns:a16="http://schemas.microsoft.com/office/drawing/2014/main" id="{144CE5B9-4BA8-69AA-D8F1-A6DA867AC54B}"/>
                </a:ext>
              </a:extLst>
            </p:cNvPr>
            <p:cNvSpPr/>
            <p:nvPr/>
          </p:nvSpPr>
          <p:spPr>
            <a:xfrm rot="5400000">
              <a:off x="6791317" y="4330103"/>
              <a:ext cx="499112" cy="293371"/>
            </a:xfrm>
            <a:prstGeom prst="round2SameRect">
              <a:avLst>
                <a:gd name="adj1" fmla="val 19513"/>
                <a:gd name="adj2" fmla="val 0"/>
              </a:avLst>
            </a:prstGeom>
            <a:solidFill>
              <a:srgbClr val="FFE6C6"/>
            </a:solidFill>
            <a:ln>
              <a:solidFill>
                <a:srgbClr val="FFE6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7C7F227B-5CFA-C38A-6CDC-4B59B99AE36F}"/>
                </a:ext>
              </a:extLst>
            </p:cNvPr>
            <p:cNvSpPr/>
            <p:nvPr/>
          </p:nvSpPr>
          <p:spPr>
            <a:xfrm>
              <a:off x="6680349" y="4256504"/>
              <a:ext cx="431113" cy="4316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E6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CuadroTexto 42">
              <a:extLst>
                <a:ext uri="{FF2B5EF4-FFF2-40B4-BE49-F238E27FC236}">
                  <a16:creationId xmlns:a16="http://schemas.microsoft.com/office/drawing/2014/main" id="{067B7152-760D-0270-B019-FA983D9A4A52}"/>
                </a:ext>
              </a:extLst>
            </p:cNvPr>
            <p:cNvSpPr txBox="1"/>
            <p:nvPr/>
          </p:nvSpPr>
          <p:spPr>
            <a:xfrm>
              <a:off x="5928897" y="4385673"/>
              <a:ext cx="88919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600"/>
                </a:lnSpc>
              </a:pPr>
              <a:r>
                <a:rPr lang="es-ES" sz="500" dirty="0">
                  <a:latin typeface="Quicksand" pitchFamily="2" charset="0"/>
                </a:rPr>
                <a:t>Escribe  texto aquí. Escribe  texto aquí. </a:t>
              </a:r>
            </a:p>
            <a:p>
              <a:pPr>
                <a:lnSpc>
                  <a:spcPts val="600"/>
                </a:lnSpc>
              </a:pPr>
              <a:r>
                <a:rPr lang="es-ES" sz="500" dirty="0">
                  <a:latin typeface="Quicksand" pitchFamily="2" charset="0"/>
                </a:rPr>
                <a:t>Escribe  texto aquí. </a:t>
              </a:r>
            </a:p>
          </p:txBody>
        </p:sp>
        <p:sp>
          <p:nvSpPr>
            <p:cNvPr id="141" name="CuadroTexto 43">
              <a:extLst>
                <a:ext uri="{FF2B5EF4-FFF2-40B4-BE49-F238E27FC236}">
                  <a16:creationId xmlns:a16="http://schemas.microsoft.com/office/drawing/2014/main" id="{18870FAD-6409-1D8F-070E-69A28B287427}"/>
                </a:ext>
              </a:extLst>
            </p:cNvPr>
            <p:cNvSpPr txBox="1"/>
            <p:nvPr/>
          </p:nvSpPr>
          <p:spPr>
            <a:xfrm>
              <a:off x="5928897" y="4254133"/>
              <a:ext cx="1061989" cy="227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s-ES" sz="700" b="1" dirty="0">
                  <a:solidFill>
                    <a:srgbClr val="FFE6C6"/>
                  </a:solidFill>
                  <a:latin typeface="Quicksand" pitchFamily="2" charset="0"/>
                </a:rPr>
                <a:t>TÍTULO</a:t>
              </a:r>
              <a:endParaRPr lang="es-CO" sz="700" b="1" dirty="0">
                <a:solidFill>
                  <a:srgbClr val="FFE6C6"/>
                </a:solidFill>
                <a:latin typeface="Quicksand" pitchFamily="2" charset="0"/>
              </a:endParaRPr>
            </a:p>
          </p:txBody>
        </p:sp>
        <p:sp>
          <p:nvSpPr>
            <p:cNvPr id="149" name="Rectangle: Top Corners Rounded 148">
              <a:extLst>
                <a:ext uri="{FF2B5EF4-FFF2-40B4-BE49-F238E27FC236}">
                  <a16:creationId xmlns:a16="http://schemas.microsoft.com/office/drawing/2014/main" id="{9C26BED1-FCD7-DF81-5412-42F5F8023708}"/>
                </a:ext>
              </a:extLst>
            </p:cNvPr>
            <p:cNvSpPr/>
            <p:nvPr/>
          </p:nvSpPr>
          <p:spPr>
            <a:xfrm rot="16200000">
              <a:off x="7755931" y="4011290"/>
              <a:ext cx="499112" cy="941065"/>
            </a:xfrm>
            <a:prstGeom prst="round2SameRect">
              <a:avLst>
                <a:gd name="adj1" fmla="val 10652"/>
                <a:gd name="adj2" fmla="val 0"/>
              </a:avLst>
            </a:prstGeom>
            <a:solidFill>
              <a:schemeClr val="bg1"/>
            </a:solidFill>
            <a:ln>
              <a:solidFill>
                <a:srgbClr val="D0DE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: Top Corners Rounded 149">
              <a:extLst>
                <a:ext uri="{FF2B5EF4-FFF2-40B4-BE49-F238E27FC236}">
                  <a16:creationId xmlns:a16="http://schemas.microsoft.com/office/drawing/2014/main" id="{C271250E-59E6-D301-08F2-060E0A9F2EB4}"/>
                </a:ext>
              </a:extLst>
            </p:cNvPr>
            <p:cNvSpPr/>
            <p:nvPr/>
          </p:nvSpPr>
          <p:spPr>
            <a:xfrm rot="5400000">
              <a:off x="8373150" y="4335140"/>
              <a:ext cx="499112" cy="293371"/>
            </a:xfrm>
            <a:prstGeom prst="round2SameRect">
              <a:avLst>
                <a:gd name="adj1" fmla="val 19513"/>
                <a:gd name="adj2" fmla="val 0"/>
              </a:avLst>
            </a:prstGeom>
            <a:solidFill>
              <a:srgbClr val="FFE6C6"/>
            </a:solidFill>
            <a:ln>
              <a:solidFill>
                <a:srgbClr val="FFE6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AE2BD817-9AE5-015B-F1B9-0BDE3B3710AB}"/>
                </a:ext>
              </a:extLst>
            </p:cNvPr>
            <p:cNvSpPr/>
            <p:nvPr/>
          </p:nvSpPr>
          <p:spPr>
            <a:xfrm>
              <a:off x="8262182" y="4261541"/>
              <a:ext cx="431113" cy="4316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E6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CuadroTexto 42">
              <a:extLst>
                <a:ext uri="{FF2B5EF4-FFF2-40B4-BE49-F238E27FC236}">
                  <a16:creationId xmlns:a16="http://schemas.microsoft.com/office/drawing/2014/main" id="{2BD2388A-B2CF-D092-FB94-08685933E88B}"/>
                </a:ext>
              </a:extLst>
            </p:cNvPr>
            <p:cNvSpPr txBox="1"/>
            <p:nvPr/>
          </p:nvSpPr>
          <p:spPr>
            <a:xfrm>
              <a:off x="7510730" y="4390710"/>
              <a:ext cx="88919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600"/>
                </a:lnSpc>
              </a:pPr>
              <a:r>
                <a:rPr lang="es-ES" sz="500" dirty="0">
                  <a:latin typeface="Quicksand" pitchFamily="2" charset="0"/>
                </a:rPr>
                <a:t>Escribe  texto aquí. Escribe  texto aquí. </a:t>
              </a:r>
            </a:p>
            <a:p>
              <a:pPr>
                <a:lnSpc>
                  <a:spcPts val="600"/>
                </a:lnSpc>
              </a:pPr>
              <a:r>
                <a:rPr lang="es-ES" sz="500" dirty="0">
                  <a:latin typeface="Quicksand" pitchFamily="2" charset="0"/>
                </a:rPr>
                <a:t>Escribe  texto aquí. </a:t>
              </a:r>
            </a:p>
          </p:txBody>
        </p:sp>
        <p:sp>
          <p:nvSpPr>
            <p:cNvPr id="148" name="CuadroTexto 43">
              <a:extLst>
                <a:ext uri="{FF2B5EF4-FFF2-40B4-BE49-F238E27FC236}">
                  <a16:creationId xmlns:a16="http://schemas.microsoft.com/office/drawing/2014/main" id="{29EAB661-F3C4-2D82-C1BF-392CD21804C7}"/>
                </a:ext>
              </a:extLst>
            </p:cNvPr>
            <p:cNvSpPr txBox="1"/>
            <p:nvPr/>
          </p:nvSpPr>
          <p:spPr>
            <a:xfrm>
              <a:off x="7510730" y="4259170"/>
              <a:ext cx="1061989" cy="227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s-ES" sz="700" b="1" dirty="0">
                  <a:solidFill>
                    <a:srgbClr val="FFE6C6"/>
                  </a:solidFill>
                  <a:latin typeface="Quicksand" pitchFamily="2" charset="0"/>
                </a:rPr>
                <a:t>TÍTULO</a:t>
              </a:r>
              <a:endParaRPr lang="es-CO" sz="700" b="1" dirty="0">
                <a:solidFill>
                  <a:srgbClr val="FFE6C6"/>
                </a:solidFill>
                <a:latin typeface="Quicksand" pitchFamily="2" charset="0"/>
              </a:endParaRPr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1DAB57F7-85FB-0AC5-59F4-213DA242F6E4}"/>
                </a:ext>
              </a:extLst>
            </p:cNvPr>
            <p:cNvGrpSpPr/>
            <p:nvPr/>
          </p:nvGrpSpPr>
          <p:grpSpPr>
            <a:xfrm>
              <a:off x="2771193" y="4840190"/>
              <a:ext cx="1258662" cy="499116"/>
              <a:chOff x="2772319" y="2327906"/>
              <a:chExt cx="1258662" cy="499116"/>
            </a:xfrm>
          </p:grpSpPr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AEDCA92E-0617-F6C6-AFED-C7986BDE8FE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96544" y="2327906"/>
                <a:ext cx="1234437" cy="499116"/>
                <a:chOff x="452895" y="1172945"/>
                <a:chExt cx="2010086" cy="812733"/>
              </a:xfrm>
            </p:grpSpPr>
            <p:sp>
              <p:nvSpPr>
                <p:cNvPr id="156" name="Rectangle: Top Corners Rounded 155">
                  <a:extLst>
                    <a:ext uri="{FF2B5EF4-FFF2-40B4-BE49-F238E27FC236}">
                      <a16:creationId xmlns:a16="http://schemas.microsoft.com/office/drawing/2014/main" id="{80C2AD5E-B8C3-A4A9-ADD2-538770711D92}"/>
                    </a:ext>
                  </a:extLst>
                </p:cNvPr>
                <p:cNvSpPr/>
                <p:nvPr/>
              </p:nvSpPr>
              <p:spPr>
                <a:xfrm rot="16200000">
                  <a:off x="812719" y="813121"/>
                  <a:ext cx="812727" cy="1532376"/>
                </a:xfrm>
                <a:prstGeom prst="round2SameRect">
                  <a:avLst>
                    <a:gd name="adj1" fmla="val 10652"/>
                    <a:gd name="adj2" fmla="val 0"/>
                  </a:avLst>
                </a:prstGeom>
                <a:solidFill>
                  <a:schemeClr val="bg1"/>
                </a:solidFill>
                <a:ln>
                  <a:solidFill>
                    <a:srgbClr val="D0DEE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Rectangle: Top Corners Rounded 156">
                  <a:extLst>
                    <a:ext uri="{FF2B5EF4-FFF2-40B4-BE49-F238E27FC236}">
                      <a16:creationId xmlns:a16="http://schemas.microsoft.com/office/drawing/2014/main" id="{E37642E1-4B10-414C-B176-5744023ED5C4}"/>
                    </a:ext>
                  </a:extLst>
                </p:cNvPr>
                <p:cNvSpPr/>
                <p:nvPr/>
              </p:nvSpPr>
              <p:spPr>
                <a:xfrm rot="5400000">
                  <a:off x="1817763" y="1340460"/>
                  <a:ext cx="812727" cy="477709"/>
                </a:xfrm>
                <a:prstGeom prst="round2SameRect">
                  <a:avLst>
                    <a:gd name="adj1" fmla="val 19513"/>
                    <a:gd name="adj2" fmla="val 0"/>
                  </a:avLst>
                </a:prstGeom>
                <a:solidFill>
                  <a:srgbClr val="6FDD65"/>
                </a:solidFill>
                <a:ln>
                  <a:solidFill>
                    <a:srgbClr val="6FDD6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78EF9295-07F2-7923-BF50-BDA729BB2AE8}"/>
                    </a:ext>
                  </a:extLst>
                </p:cNvPr>
                <p:cNvSpPr/>
                <p:nvPr/>
              </p:nvSpPr>
              <p:spPr>
                <a:xfrm>
                  <a:off x="1637070" y="1220615"/>
                  <a:ext cx="702000" cy="70285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6FDD6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4" name="CuadroTexto 42">
                <a:extLst>
                  <a:ext uri="{FF2B5EF4-FFF2-40B4-BE49-F238E27FC236}">
                    <a16:creationId xmlns:a16="http://schemas.microsoft.com/office/drawing/2014/main" id="{C1F087B1-757A-3121-5101-2D70400EF940}"/>
                  </a:ext>
                </a:extLst>
              </p:cNvPr>
              <p:cNvSpPr txBox="1"/>
              <p:nvPr/>
            </p:nvSpPr>
            <p:spPr>
              <a:xfrm>
                <a:off x="2772319" y="2486350"/>
                <a:ext cx="88919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600"/>
                  </a:lnSpc>
                </a:pPr>
                <a:r>
                  <a:rPr lang="es-ES" sz="500" dirty="0">
                    <a:latin typeface="Quicksand" pitchFamily="2" charset="0"/>
                  </a:rPr>
                  <a:t>Escribe  texto aquí. Escribe  texto aquí. </a:t>
                </a:r>
              </a:p>
              <a:p>
                <a:pPr>
                  <a:lnSpc>
                    <a:spcPts val="600"/>
                  </a:lnSpc>
                </a:pPr>
                <a:r>
                  <a:rPr lang="es-ES" sz="500" dirty="0">
                    <a:latin typeface="Quicksand" pitchFamily="2" charset="0"/>
                  </a:rPr>
                  <a:t>Escribe  texto aquí. </a:t>
                </a:r>
              </a:p>
            </p:txBody>
          </p:sp>
          <p:sp>
            <p:nvSpPr>
              <p:cNvPr id="155" name="CuadroTexto 43">
                <a:extLst>
                  <a:ext uri="{FF2B5EF4-FFF2-40B4-BE49-F238E27FC236}">
                    <a16:creationId xmlns:a16="http://schemas.microsoft.com/office/drawing/2014/main" id="{327A884C-27AA-4D39-76E6-FDC4CF06FAFC}"/>
                  </a:ext>
                </a:extLst>
              </p:cNvPr>
              <p:cNvSpPr txBox="1"/>
              <p:nvPr/>
            </p:nvSpPr>
            <p:spPr>
              <a:xfrm>
                <a:off x="2772319" y="2354810"/>
                <a:ext cx="1061989" cy="227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s-ES" sz="700" b="1" dirty="0">
                    <a:solidFill>
                      <a:srgbClr val="6FDD65"/>
                    </a:solidFill>
                    <a:latin typeface="Quicksand" pitchFamily="2" charset="0"/>
                  </a:rPr>
                  <a:t>TÍTULO</a:t>
                </a:r>
                <a:endParaRPr lang="es-CO" sz="700" b="1" dirty="0">
                  <a:solidFill>
                    <a:srgbClr val="6FDD65"/>
                  </a:solidFill>
                  <a:latin typeface="Quicksand" pitchFamily="2" charset="0"/>
                </a:endParaRPr>
              </a:p>
            </p:txBody>
          </p:sp>
        </p:grpSp>
        <p:sp>
          <p:nvSpPr>
            <p:cNvPr id="163" name="Rectangle: Top Corners Rounded 162">
              <a:extLst>
                <a:ext uri="{FF2B5EF4-FFF2-40B4-BE49-F238E27FC236}">
                  <a16:creationId xmlns:a16="http://schemas.microsoft.com/office/drawing/2014/main" id="{21201F27-25F9-78D7-EF8F-2BA2F2A7C615}"/>
                </a:ext>
              </a:extLst>
            </p:cNvPr>
            <p:cNvSpPr/>
            <p:nvPr/>
          </p:nvSpPr>
          <p:spPr>
            <a:xfrm rot="16200000">
              <a:off x="4646675" y="4623302"/>
              <a:ext cx="499112" cy="941065"/>
            </a:xfrm>
            <a:prstGeom prst="round2SameRect">
              <a:avLst>
                <a:gd name="adj1" fmla="val 10652"/>
                <a:gd name="adj2" fmla="val 0"/>
              </a:avLst>
            </a:prstGeom>
            <a:solidFill>
              <a:schemeClr val="bg1"/>
            </a:solidFill>
            <a:ln>
              <a:solidFill>
                <a:srgbClr val="D0DE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: Top Corners Rounded 163">
              <a:extLst>
                <a:ext uri="{FF2B5EF4-FFF2-40B4-BE49-F238E27FC236}">
                  <a16:creationId xmlns:a16="http://schemas.microsoft.com/office/drawing/2014/main" id="{0E60A03F-4A2B-2C74-1A2F-491E42A356DC}"/>
                </a:ext>
              </a:extLst>
            </p:cNvPr>
            <p:cNvSpPr/>
            <p:nvPr/>
          </p:nvSpPr>
          <p:spPr>
            <a:xfrm rot="5400000">
              <a:off x="5263894" y="4947152"/>
              <a:ext cx="499112" cy="293371"/>
            </a:xfrm>
            <a:prstGeom prst="round2SameRect">
              <a:avLst>
                <a:gd name="adj1" fmla="val 19513"/>
                <a:gd name="adj2" fmla="val 0"/>
              </a:avLst>
            </a:prstGeom>
            <a:solidFill>
              <a:srgbClr val="CCF4C2"/>
            </a:solidFill>
            <a:ln>
              <a:solidFill>
                <a:srgbClr val="CCF4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63E74B01-3EB4-B0A5-4A16-B3D0C49A6A8C}"/>
                </a:ext>
              </a:extLst>
            </p:cNvPr>
            <p:cNvSpPr/>
            <p:nvPr/>
          </p:nvSpPr>
          <p:spPr>
            <a:xfrm>
              <a:off x="5152926" y="4873553"/>
              <a:ext cx="431113" cy="4316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CF4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CuadroTexto 42">
              <a:extLst>
                <a:ext uri="{FF2B5EF4-FFF2-40B4-BE49-F238E27FC236}">
                  <a16:creationId xmlns:a16="http://schemas.microsoft.com/office/drawing/2014/main" id="{D74478B0-48CD-AEBA-B51F-92BE6C6BAA07}"/>
                </a:ext>
              </a:extLst>
            </p:cNvPr>
            <p:cNvSpPr txBox="1"/>
            <p:nvPr/>
          </p:nvSpPr>
          <p:spPr>
            <a:xfrm>
              <a:off x="4401474" y="5002722"/>
              <a:ext cx="88919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600"/>
                </a:lnSpc>
              </a:pPr>
              <a:r>
                <a:rPr lang="es-ES" sz="500" dirty="0">
                  <a:latin typeface="Quicksand" pitchFamily="2" charset="0"/>
                </a:rPr>
                <a:t>Escribe  texto aquí. Escribe  texto aquí. </a:t>
              </a:r>
            </a:p>
            <a:p>
              <a:pPr>
                <a:lnSpc>
                  <a:spcPts val="600"/>
                </a:lnSpc>
              </a:pPr>
              <a:r>
                <a:rPr lang="es-ES" sz="500" dirty="0">
                  <a:latin typeface="Quicksand" pitchFamily="2" charset="0"/>
                </a:rPr>
                <a:t>Escribe  texto aquí. </a:t>
              </a:r>
            </a:p>
          </p:txBody>
        </p:sp>
        <p:sp>
          <p:nvSpPr>
            <p:cNvPr id="162" name="CuadroTexto 43">
              <a:extLst>
                <a:ext uri="{FF2B5EF4-FFF2-40B4-BE49-F238E27FC236}">
                  <a16:creationId xmlns:a16="http://schemas.microsoft.com/office/drawing/2014/main" id="{0DA658C5-2313-5F58-9ECA-10D9029122DF}"/>
                </a:ext>
              </a:extLst>
            </p:cNvPr>
            <p:cNvSpPr txBox="1"/>
            <p:nvPr/>
          </p:nvSpPr>
          <p:spPr>
            <a:xfrm>
              <a:off x="4401474" y="4871182"/>
              <a:ext cx="1061989" cy="227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s-ES" sz="700" b="1" dirty="0">
                  <a:solidFill>
                    <a:srgbClr val="CCF4C2"/>
                  </a:solidFill>
                  <a:latin typeface="Quicksand" pitchFamily="2" charset="0"/>
                </a:rPr>
                <a:t>TÍTULO</a:t>
              </a:r>
              <a:endParaRPr lang="es-CO" sz="700" b="1" dirty="0">
                <a:solidFill>
                  <a:srgbClr val="CCF4C2"/>
                </a:solidFill>
                <a:latin typeface="Quicksand" pitchFamily="2" charset="0"/>
              </a:endParaRPr>
            </a:p>
          </p:txBody>
        </p:sp>
        <p:sp>
          <p:nvSpPr>
            <p:cNvPr id="170" name="Rectangle: Top Corners Rounded 169">
              <a:extLst>
                <a:ext uri="{FF2B5EF4-FFF2-40B4-BE49-F238E27FC236}">
                  <a16:creationId xmlns:a16="http://schemas.microsoft.com/office/drawing/2014/main" id="{602EC660-0752-7578-0F88-7EE28DDC2478}"/>
                </a:ext>
              </a:extLst>
            </p:cNvPr>
            <p:cNvSpPr/>
            <p:nvPr/>
          </p:nvSpPr>
          <p:spPr>
            <a:xfrm rot="16200000">
              <a:off x="6172972" y="4618265"/>
              <a:ext cx="499112" cy="941065"/>
            </a:xfrm>
            <a:prstGeom prst="round2SameRect">
              <a:avLst>
                <a:gd name="adj1" fmla="val 10652"/>
                <a:gd name="adj2" fmla="val 0"/>
              </a:avLst>
            </a:prstGeom>
            <a:solidFill>
              <a:schemeClr val="bg1"/>
            </a:solidFill>
            <a:ln>
              <a:solidFill>
                <a:srgbClr val="D0DE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: Top Corners Rounded 170">
              <a:extLst>
                <a:ext uri="{FF2B5EF4-FFF2-40B4-BE49-F238E27FC236}">
                  <a16:creationId xmlns:a16="http://schemas.microsoft.com/office/drawing/2014/main" id="{CA945965-50E8-4E3F-AF08-87F891F531DD}"/>
                </a:ext>
              </a:extLst>
            </p:cNvPr>
            <p:cNvSpPr/>
            <p:nvPr/>
          </p:nvSpPr>
          <p:spPr>
            <a:xfrm rot="5400000">
              <a:off x="6790191" y="4942115"/>
              <a:ext cx="499112" cy="293371"/>
            </a:xfrm>
            <a:prstGeom prst="round2SameRect">
              <a:avLst>
                <a:gd name="adj1" fmla="val 19513"/>
                <a:gd name="adj2" fmla="val 0"/>
              </a:avLst>
            </a:prstGeom>
            <a:solidFill>
              <a:srgbClr val="CCF4C2"/>
            </a:solidFill>
            <a:ln>
              <a:solidFill>
                <a:srgbClr val="CCF4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9B8CEFE3-A62B-F180-C720-F47BB6797ADE}"/>
                </a:ext>
              </a:extLst>
            </p:cNvPr>
            <p:cNvSpPr/>
            <p:nvPr/>
          </p:nvSpPr>
          <p:spPr>
            <a:xfrm>
              <a:off x="6679223" y="4868516"/>
              <a:ext cx="431113" cy="4316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CF4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CuadroTexto 42">
              <a:extLst>
                <a:ext uri="{FF2B5EF4-FFF2-40B4-BE49-F238E27FC236}">
                  <a16:creationId xmlns:a16="http://schemas.microsoft.com/office/drawing/2014/main" id="{E3B000C2-E9F4-0613-F65B-6A3BCB668DC9}"/>
                </a:ext>
              </a:extLst>
            </p:cNvPr>
            <p:cNvSpPr txBox="1"/>
            <p:nvPr/>
          </p:nvSpPr>
          <p:spPr>
            <a:xfrm>
              <a:off x="5927771" y="4997685"/>
              <a:ext cx="88919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600"/>
                </a:lnSpc>
              </a:pPr>
              <a:r>
                <a:rPr lang="es-ES" sz="500" dirty="0">
                  <a:latin typeface="Quicksand" pitchFamily="2" charset="0"/>
                </a:rPr>
                <a:t>Escribe  texto aquí. Escribe  texto aquí. </a:t>
              </a:r>
            </a:p>
            <a:p>
              <a:pPr>
                <a:lnSpc>
                  <a:spcPts val="600"/>
                </a:lnSpc>
              </a:pPr>
              <a:r>
                <a:rPr lang="es-ES" sz="500" dirty="0">
                  <a:latin typeface="Quicksand" pitchFamily="2" charset="0"/>
                </a:rPr>
                <a:t>Escribe  texto aquí. </a:t>
              </a:r>
            </a:p>
          </p:txBody>
        </p:sp>
        <p:sp>
          <p:nvSpPr>
            <p:cNvPr id="169" name="CuadroTexto 43">
              <a:extLst>
                <a:ext uri="{FF2B5EF4-FFF2-40B4-BE49-F238E27FC236}">
                  <a16:creationId xmlns:a16="http://schemas.microsoft.com/office/drawing/2014/main" id="{9D663705-3751-1E39-B336-EB1CD94F8D46}"/>
                </a:ext>
              </a:extLst>
            </p:cNvPr>
            <p:cNvSpPr txBox="1"/>
            <p:nvPr/>
          </p:nvSpPr>
          <p:spPr>
            <a:xfrm>
              <a:off x="5927771" y="4866145"/>
              <a:ext cx="1061989" cy="227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s-ES" sz="700" b="1" dirty="0">
                  <a:solidFill>
                    <a:srgbClr val="CCF4C2"/>
                  </a:solidFill>
                  <a:latin typeface="Quicksand" pitchFamily="2" charset="0"/>
                </a:rPr>
                <a:t>TÍTULO</a:t>
              </a:r>
              <a:endParaRPr lang="es-CO" sz="700" b="1" dirty="0">
                <a:solidFill>
                  <a:srgbClr val="CCF4C2"/>
                </a:solidFill>
                <a:latin typeface="Quicksand" pitchFamily="2" charset="0"/>
              </a:endParaRPr>
            </a:p>
          </p:txBody>
        </p:sp>
        <p:sp>
          <p:nvSpPr>
            <p:cNvPr id="177" name="Rectangle: Top Corners Rounded 176">
              <a:extLst>
                <a:ext uri="{FF2B5EF4-FFF2-40B4-BE49-F238E27FC236}">
                  <a16:creationId xmlns:a16="http://schemas.microsoft.com/office/drawing/2014/main" id="{94496403-D40B-699F-37CE-57CB320CC964}"/>
                </a:ext>
              </a:extLst>
            </p:cNvPr>
            <p:cNvSpPr/>
            <p:nvPr/>
          </p:nvSpPr>
          <p:spPr>
            <a:xfrm rot="16200000">
              <a:off x="7754805" y="4623302"/>
              <a:ext cx="499112" cy="941065"/>
            </a:xfrm>
            <a:prstGeom prst="round2SameRect">
              <a:avLst>
                <a:gd name="adj1" fmla="val 10652"/>
                <a:gd name="adj2" fmla="val 0"/>
              </a:avLst>
            </a:prstGeom>
            <a:solidFill>
              <a:schemeClr val="bg1"/>
            </a:solidFill>
            <a:ln>
              <a:solidFill>
                <a:srgbClr val="D0DE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: Top Corners Rounded 177">
              <a:extLst>
                <a:ext uri="{FF2B5EF4-FFF2-40B4-BE49-F238E27FC236}">
                  <a16:creationId xmlns:a16="http://schemas.microsoft.com/office/drawing/2014/main" id="{3D61992B-FB56-53D5-47B3-5B589854E720}"/>
                </a:ext>
              </a:extLst>
            </p:cNvPr>
            <p:cNvSpPr/>
            <p:nvPr/>
          </p:nvSpPr>
          <p:spPr>
            <a:xfrm rot="5400000">
              <a:off x="8372024" y="4947152"/>
              <a:ext cx="499112" cy="293371"/>
            </a:xfrm>
            <a:prstGeom prst="round2SameRect">
              <a:avLst>
                <a:gd name="adj1" fmla="val 19513"/>
                <a:gd name="adj2" fmla="val 0"/>
              </a:avLst>
            </a:prstGeom>
            <a:solidFill>
              <a:srgbClr val="CCF4C2"/>
            </a:solidFill>
            <a:ln>
              <a:solidFill>
                <a:srgbClr val="CCF4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0CCD4BBD-5DAD-81E0-2DBD-0E54093CE626}"/>
                </a:ext>
              </a:extLst>
            </p:cNvPr>
            <p:cNvSpPr/>
            <p:nvPr/>
          </p:nvSpPr>
          <p:spPr>
            <a:xfrm>
              <a:off x="8261056" y="4873553"/>
              <a:ext cx="431113" cy="4316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CF4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CuadroTexto 42">
              <a:extLst>
                <a:ext uri="{FF2B5EF4-FFF2-40B4-BE49-F238E27FC236}">
                  <a16:creationId xmlns:a16="http://schemas.microsoft.com/office/drawing/2014/main" id="{33FA90E2-94E2-B244-9C4C-63E6D62B6EB5}"/>
                </a:ext>
              </a:extLst>
            </p:cNvPr>
            <p:cNvSpPr txBox="1"/>
            <p:nvPr/>
          </p:nvSpPr>
          <p:spPr>
            <a:xfrm>
              <a:off x="7509604" y="5002722"/>
              <a:ext cx="88919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600"/>
                </a:lnSpc>
              </a:pPr>
              <a:r>
                <a:rPr lang="es-ES" sz="500" dirty="0">
                  <a:latin typeface="Quicksand" pitchFamily="2" charset="0"/>
                </a:rPr>
                <a:t>Escribe  texto aquí. Escribe  texto aquí. </a:t>
              </a:r>
            </a:p>
            <a:p>
              <a:pPr>
                <a:lnSpc>
                  <a:spcPts val="600"/>
                </a:lnSpc>
              </a:pPr>
              <a:r>
                <a:rPr lang="es-ES" sz="500" dirty="0">
                  <a:latin typeface="Quicksand" pitchFamily="2" charset="0"/>
                </a:rPr>
                <a:t>Escribe  texto aquí. </a:t>
              </a:r>
            </a:p>
          </p:txBody>
        </p:sp>
        <p:sp>
          <p:nvSpPr>
            <p:cNvPr id="176" name="CuadroTexto 43">
              <a:extLst>
                <a:ext uri="{FF2B5EF4-FFF2-40B4-BE49-F238E27FC236}">
                  <a16:creationId xmlns:a16="http://schemas.microsoft.com/office/drawing/2014/main" id="{635B1A1D-B3B2-A369-D275-85569B74F27D}"/>
                </a:ext>
              </a:extLst>
            </p:cNvPr>
            <p:cNvSpPr txBox="1"/>
            <p:nvPr/>
          </p:nvSpPr>
          <p:spPr>
            <a:xfrm>
              <a:off x="7509604" y="4871182"/>
              <a:ext cx="1061989" cy="227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s-ES" sz="700" b="1" dirty="0">
                  <a:solidFill>
                    <a:srgbClr val="CCF4C2"/>
                  </a:solidFill>
                  <a:latin typeface="Quicksand" pitchFamily="2" charset="0"/>
                </a:rPr>
                <a:t>TÍTULO</a:t>
              </a:r>
              <a:endParaRPr lang="es-CO" sz="700" b="1" dirty="0">
                <a:solidFill>
                  <a:srgbClr val="CCF4C2"/>
                </a:solidFill>
                <a:latin typeface="Quicksand" pitchFamily="2" charset="0"/>
              </a:endParaRPr>
            </a:p>
          </p:txBody>
        </p: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3C7207C1-2118-4642-E579-02352E5CAFD0}"/>
                </a:ext>
              </a:extLst>
            </p:cNvPr>
            <p:cNvGrpSpPr/>
            <p:nvPr/>
          </p:nvGrpSpPr>
          <p:grpSpPr>
            <a:xfrm>
              <a:off x="832490" y="2500455"/>
              <a:ext cx="337011" cy="179732"/>
              <a:chOff x="832490" y="2500455"/>
              <a:chExt cx="337011" cy="179732"/>
            </a:xfrm>
          </p:grpSpPr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CAA3FC80-80A4-8E93-C730-473247ACEA79}"/>
                  </a:ext>
                </a:extLst>
              </p:cNvPr>
              <p:cNvGrpSpPr/>
              <p:nvPr/>
            </p:nvGrpSpPr>
            <p:grpSpPr>
              <a:xfrm>
                <a:off x="832490" y="2500455"/>
                <a:ext cx="180000" cy="179732"/>
                <a:chOff x="-166098" y="2320112"/>
                <a:chExt cx="180000" cy="179732"/>
              </a:xfrm>
            </p:grpSpPr>
            <p:sp>
              <p:nvSpPr>
                <p:cNvPr id="182" name="Oval 181">
                  <a:extLst>
                    <a:ext uri="{FF2B5EF4-FFF2-40B4-BE49-F238E27FC236}">
                      <a16:creationId xmlns:a16="http://schemas.microsoft.com/office/drawing/2014/main" id="{EE074FEB-1DD0-519C-46F8-4B219EFCD42C}"/>
                    </a:ext>
                  </a:extLst>
                </p:cNvPr>
                <p:cNvSpPr/>
                <p:nvPr/>
              </p:nvSpPr>
              <p:spPr>
                <a:xfrm>
                  <a:off x="-166098" y="2320112"/>
                  <a:ext cx="180000" cy="17973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D0DEE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Oval 182">
                  <a:extLst>
                    <a:ext uri="{FF2B5EF4-FFF2-40B4-BE49-F238E27FC236}">
                      <a16:creationId xmlns:a16="http://schemas.microsoft.com/office/drawing/2014/main" id="{05412E3F-1AAA-D3F6-EDEF-814EF50C0469}"/>
                    </a:ext>
                  </a:extLst>
                </p:cNvPr>
                <p:cNvSpPr/>
                <p:nvPr/>
              </p:nvSpPr>
              <p:spPr>
                <a:xfrm>
                  <a:off x="-98957" y="2387119"/>
                  <a:ext cx="45719" cy="45719"/>
                </a:xfrm>
                <a:prstGeom prst="ellipse">
                  <a:avLst/>
                </a:prstGeom>
                <a:solidFill>
                  <a:srgbClr val="D0DEE9"/>
                </a:solidFill>
                <a:ln>
                  <a:solidFill>
                    <a:srgbClr val="D0DEE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E4C033A4-BFAA-57E7-7CB7-7B37D88A796F}"/>
                  </a:ext>
                </a:extLst>
              </p:cNvPr>
              <p:cNvCxnSpPr>
                <a:cxnSpLocks/>
                <a:stCxn id="182" idx="6"/>
                <a:endCxn id="10" idx="8"/>
              </p:cNvCxnSpPr>
              <p:nvPr/>
            </p:nvCxnSpPr>
            <p:spPr>
              <a:xfrm>
                <a:off x="1012490" y="2590321"/>
                <a:ext cx="157011" cy="893"/>
              </a:xfrm>
              <a:prstGeom prst="line">
                <a:avLst/>
              </a:prstGeom>
              <a:ln w="19050">
                <a:solidFill>
                  <a:srgbClr val="D0DEE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18009691-6A71-F5F2-688A-1B0E212D2716}"/>
                </a:ext>
              </a:extLst>
            </p:cNvPr>
            <p:cNvGrpSpPr/>
            <p:nvPr/>
          </p:nvGrpSpPr>
          <p:grpSpPr>
            <a:xfrm>
              <a:off x="832490" y="3120702"/>
              <a:ext cx="337011" cy="179732"/>
              <a:chOff x="832490" y="2500455"/>
              <a:chExt cx="337011" cy="179732"/>
            </a:xfrm>
          </p:grpSpPr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BA0E35E8-B77A-FBBB-CA1F-D75785D393AF}"/>
                  </a:ext>
                </a:extLst>
              </p:cNvPr>
              <p:cNvGrpSpPr/>
              <p:nvPr/>
            </p:nvGrpSpPr>
            <p:grpSpPr>
              <a:xfrm>
                <a:off x="832490" y="2500455"/>
                <a:ext cx="180000" cy="179732"/>
                <a:chOff x="-166098" y="2320112"/>
                <a:chExt cx="180000" cy="179732"/>
              </a:xfrm>
            </p:grpSpPr>
            <p:sp>
              <p:nvSpPr>
                <p:cNvPr id="195" name="Oval 194">
                  <a:extLst>
                    <a:ext uri="{FF2B5EF4-FFF2-40B4-BE49-F238E27FC236}">
                      <a16:creationId xmlns:a16="http://schemas.microsoft.com/office/drawing/2014/main" id="{DB36A1E3-AF85-7919-8ECD-D89B125C2B01}"/>
                    </a:ext>
                  </a:extLst>
                </p:cNvPr>
                <p:cNvSpPr/>
                <p:nvPr/>
              </p:nvSpPr>
              <p:spPr>
                <a:xfrm>
                  <a:off x="-166098" y="2320112"/>
                  <a:ext cx="180000" cy="17973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D0DEE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777D9E95-6EAB-9359-5C3E-4ABEDEA66FF1}"/>
                    </a:ext>
                  </a:extLst>
                </p:cNvPr>
                <p:cNvSpPr/>
                <p:nvPr/>
              </p:nvSpPr>
              <p:spPr>
                <a:xfrm>
                  <a:off x="-98957" y="2387119"/>
                  <a:ext cx="45719" cy="45719"/>
                </a:xfrm>
                <a:prstGeom prst="ellipse">
                  <a:avLst/>
                </a:prstGeom>
                <a:solidFill>
                  <a:srgbClr val="D0DEE9"/>
                </a:solidFill>
                <a:ln>
                  <a:solidFill>
                    <a:srgbClr val="D0DEE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D6063F3E-8AF7-65ED-E02E-EB3147B578C9}"/>
                  </a:ext>
                </a:extLst>
              </p:cNvPr>
              <p:cNvCxnSpPr>
                <a:cxnSpLocks/>
                <a:stCxn id="195" idx="6"/>
              </p:cNvCxnSpPr>
              <p:nvPr/>
            </p:nvCxnSpPr>
            <p:spPr>
              <a:xfrm>
                <a:off x="1012490" y="2590321"/>
                <a:ext cx="157011" cy="893"/>
              </a:xfrm>
              <a:prstGeom prst="line">
                <a:avLst/>
              </a:prstGeom>
              <a:ln w="19050">
                <a:solidFill>
                  <a:srgbClr val="D0DEE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B7BC9A13-1AC2-348D-B9C3-A135A20D4783}"/>
                </a:ext>
              </a:extLst>
            </p:cNvPr>
            <p:cNvGrpSpPr/>
            <p:nvPr/>
          </p:nvGrpSpPr>
          <p:grpSpPr>
            <a:xfrm>
              <a:off x="832490" y="3761339"/>
              <a:ext cx="337011" cy="179732"/>
              <a:chOff x="832490" y="2500455"/>
              <a:chExt cx="337011" cy="179732"/>
            </a:xfrm>
          </p:grpSpPr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00CFC9AB-CBEE-D686-A79D-FC7D221AF5E5}"/>
                  </a:ext>
                </a:extLst>
              </p:cNvPr>
              <p:cNvGrpSpPr/>
              <p:nvPr/>
            </p:nvGrpSpPr>
            <p:grpSpPr>
              <a:xfrm>
                <a:off x="832490" y="2500455"/>
                <a:ext cx="180000" cy="179732"/>
                <a:chOff x="-166098" y="2320112"/>
                <a:chExt cx="180000" cy="179732"/>
              </a:xfrm>
            </p:grpSpPr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1F1CF844-37B7-7405-FD81-4EEAA13F3637}"/>
                    </a:ext>
                  </a:extLst>
                </p:cNvPr>
                <p:cNvSpPr/>
                <p:nvPr/>
              </p:nvSpPr>
              <p:spPr>
                <a:xfrm>
                  <a:off x="-166098" y="2320112"/>
                  <a:ext cx="180000" cy="17973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D0DEE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Oval 200">
                  <a:extLst>
                    <a:ext uri="{FF2B5EF4-FFF2-40B4-BE49-F238E27FC236}">
                      <a16:creationId xmlns:a16="http://schemas.microsoft.com/office/drawing/2014/main" id="{CF237AD6-5390-D3D6-8EDE-75420607F6C8}"/>
                    </a:ext>
                  </a:extLst>
                </p:cNvPr>
                <p:cNvSpPr/>
                <p:nvPr/>
              </p:nvSpPr>
              <p:spPr>
                <a:xfrm>
                  <a:off x="-98957" y="2387119"/>
                  <a:ext cx="45719" cy="45719"/>
                </a:xfrm>
                <a:prstGeom prst="ellipse">
                  <a:avLst/>
                </a:prstGeom>
                <a:solidFill>
                  <a:srgbClr val="D0DEE9"/>
                </a:solidFill>
                <a:ln>
                  <a:solidFill>
                    <a:srgbClr val="D0DEE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80EE059A-E999-D0C1-C6AF-BA8E29A37C03}"/>
                  </a:ext>
                </a:extLst>
              </p:cNvPr>
              <p:cNvCxnSpPr>
                <a:cxnSpLocks/>
                <a:stCxn id="200" idx="6"/>
              </p:cNvCxnSpPr>
              <p:nvPr/>
            </p:nvCxnSpPr>
            <p:spPr>
              <a:xfrm>
                <a:off x="1012490" y="2590321"/>
                <a:ext cx="157011" cy="893"/>
              </a:xfrm>
              <a:prstGeom prst="line">
                <a:avLst/>
              </a:prstGeom>
              <a:ln w="19050">
                <a:solidFill>
                  <a:srgbClr val="D0DEE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9BF57C50-1EC4-31F0-2AEC-E9348EF7D17E}"/>
                </a:ext>
              </a:extLst>
            </p:cNvPr>
            <p:cNvGrpSpPr/>
            <p:nvPr/>
          </p:nvGrpSpPr>
          <p:grpSpPr>
            <a:xfrm>
              <a:off x="827869" y="4392211"/>
              <a:ext cx="337011" cy="179732"/>
              <a:chOff x="832490" y="2500455"/>
              <a:chExt cx="337011" cy="179732"/>
            </a:xfrm>
          </p:grpSpPr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D1650798-55E5-1B05-60D7-537A93455D03}"/>
                  </a:ext>
                </a:extLst>
              </p:cNvPr>
              <p:cNvGrpSpPr/>
              <p:nvPr/>
            </p:nvGrpSpPr>
            <p:grpSpPr>
              <a:xfrm>
                <a:off x="832490" y="2500455"/>
                <a:ext cx="180000" cy="179732"/>
                <a:chOff x="-166098" y="2320112"/>
                <a:chExt cx="180000" cy="179732"/>
              </a:xfrm>
            </p:grpSpPr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0F78614F-9111-4B03-C9E3-D7E4C4941E5D}"/>
                    </a:ext>
                  </a:extLst>
                </p:cNvPr>
                <p:cNvSpPr/>
                <p:nvPr/>
              </p:nvSpPr>
              <p:spPr>
                <a:xfrm>
                  <a:off x="-166098" y="2320112"/>
                  <a:ext cx="180000" cy="17973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D0DEE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Oval 205">
                  <a:extLst>
                    <a:ext uri="{FF2B5EF4-FFF2-40B4-BE49-F238E27FC236}">
                      <a16:creationId xmlns:a16="http://schemas.microsoft.com/office/drawing/2014/main" id="{3894180E-55BA-33F8-B350-D34C08312371}"/>
                    </a:ext>
                  </a:extLst>
                </p:cNvPr>
                <p:cNvSpPr/>
                <p:nvPr/>
              </p:nvSpPr>
              <p:spPr>
                <a:xfrm>
                  <a:off x="-98957" y="2387119"/>
                  <a:ext cx="45719" cy="45719"/>
                </a:xfrm>
                <a:prstGeom prst="ellipse">
                  <a:avLst/>
                </a:prstGeom>
                <a:solidFill>
                  <a:srgbClr val="D0DEE9"/>
                </a:solidFill>
                <a:ln>
                  <a:solidFill>
                    <a:srgbClr val="D0DEE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FB32DF2C-A5F7-74C0-5E1D-0E6935874F38}"/>
                  </a:ext>
                </a:extLst>
              </p:cNvPr>
              <p:cNvCxnSpPr>
                <a:cxnSpLocks/>
                <a:stCxn id="205" idx="6"/>
              </p:cNvCxnSpPr>
              <p:nvPr/>
            </p:nvCxnSpPr>
            <p:spPr>
              <a:xfrm>
                <a:off x="1012490" y="2590321"/>
                <a:ext cx="157011" cy="893"/>
              </a:xfrm>
              <a:prstGeom prst="line">
                <a:avLst/>
              </a:prstGeom>
              <a:ln w="19050">
                <a:solidFill>
                  <a:srgbClr val="D0DEE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7D5B77E4-BFAA-17BE-349C-BCA836FD61B3}"/>
                </a:ext>
              </a:extLst>
            </p:cNvPr>
            <p:cNvGrpSpPr/>
            <p:nvPr/>
          </p:nvGrpSpPr>
          <p:grpSpPr>
            <a:xfrm>
              <a:off x="836269" y="5022190"/>
              <a:ext cx="337011" cy="179732"/>
              <a:chOff x="832490" y="2500455"/>
              <a:chExt cx="337011" cy="179732"/>
            </a:xfrm>
          </p:grpSpPr>
          <p:grpSp>
            <p:nvGrpSpPr>
              <p:cNvPr id="208" name="Group 207">
                <a:extLst>
                  <a:ext uri="{FF2B5EF4-FFF2-40B4-BE49-F238E27FC236}">
                    <a16:creationId xmlns:a16="http://schemas.microsoft.com/office/drawing/2014/main" id="{2088417D-37E5-A9F3-6FA7-20BB10DE3E5C}"/>
                  </a:ext>
                </a:extLst>
              </p:cNvPr>
              <p:cNvGrpSpPr/>
              <p:nvPr/>
            </p:nvGrpSpPr>
            <p:grpSpPr>
              <a:xfrm>
                <a:off x="832490" y="2500455"/>
                <a:ext cx="180000" cy="179732"/>
                <a:chOff x="-166098" y="2320112"/>
                <a:chExt cx="180000" cy="179732"/>
              </a:xfrm>
            </p:grpSpPr>
            <p:sp>
              <p:nvSpPr>
                <p:cNvPr id="210" name="Oval 209">
                  <a:extLst>
                    <a:ext uri="{FF2B5EF4-FFF2-40B4-BE49-F238E27FC236}">
                      <a16:creationId xmlns:a16="http://schemas.microsoft.com/office/drawing/2014/main" id="{AE132F81-2087-E972-996E-EF72017DDE63}"/>
                    </a:ext>
                  </a:extLst>
                </p:cNvPr>
                <p:cNvSpPr/>
                <p:nvPr/>
              </p:nvSpPr>
              <p:spPr>
                <a:xfrm>
                  <a:off x="-166098" y="2320112"/>
                  <a:ext cx="180000" cy="17973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D0DEE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BFD5F278-3F3C-CEBD-4C2F-1B4ED2E36EBA}"/>
                    </a:ext>
                  </a:extLst>
                </p:cNvPr>
                <p:cNvSpPr/>
                <p:nvPr/>
              </p:nvSpPr>
              <p:spPr>
                <a:xfrm>
                  <a:off x="-98957" y="2387119"/>
                  <a:ext cx="45719" cy="45719"/>
                </a:xfrm>
                <a:prstGeom prst="ellipse">
                  <a:avLst/>
                </a:prstGeom>
                <a:solidFill>
                  <a:srgbClr val="D0DEE9"/>
                </a:solidFill>
                <a:ln>
                  <a:solidFill>
                    <a:srgbClr val="D0DEE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3CF66FB3-DFF9-40C0-E48F-A1FD70113B84}"/>
                  </a:ext>
                </a:extLst>
              </p:cNvPr>
              <p:cNvCxnSpPr>
                <a:cxnSpLocks/>
                <a:stCxn id="210" idx="6"/>
              </p:cNvCxnSpPr>
              <p:nvPr/>
            </p:nvCxnSpPr>
            <p:spPr>
              <a:xfrm>
                <a:off x="1012490" y="2590321"/>
                <a:ext cx="157011" cy="893"/>
              </a:xfrm>
              <a:prstGeom prst="line">
                <a:avLst/>
              </a:prstGeom>
              <a:ln w="19050">
                <a:solidFill>
                  <a:srgbClr val="D0DEE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34970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891</TotalTime>
  <Words>267</Words>
  <Application>Microsoft Office PowerPoint</Application>
  <PresentationFormat>Custom</PresentationFormat>
  <Paragraphs>67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 Light</vt:lpstr>
      <vt:lpstr>LEMON MILK Light</vt:lpstr>
      <vt:lpstr>LEMON MILK Bold</vt:lpstr>
      <vt:lpstr>Calibri</vt:lpstr>
      <vt:lpstr>Quicksand</vt:lpstr>
      <vt:lpstr>Tema de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isabella villegas</dc:creator>
  <cp:lastModifiedBy>Estudio</cp:lastModifiedBy>
  <cp:revision>37</cp:revision>
  <dcterms:created xsi:type="dcterms:W3CDTF">2020-11-09T05:08:51Z</dcterms:created>
  <dcterms:modified xsi:type="dcterms:W3CDTF">2022-08-29T22:35:13Z</dcterms:modified>
</cp:coreProperties>
</file>