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Quicksand" panose="02070303000000060000" pitchFamily="18" charset="0"/>
      <p:regular r:id="rId9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34"/>
    <a:srgbClr val="FB982B"/>
    <a:srgbClr val="8352D0"/>
    <a:srgbClr val="3EC0C7"/>
    <a:srgbClr val="FF4182"/>
    <a:srgbClr val="01A8F3"/>
    <a:srgbClr val="5CBB36"/>
    <a:srgbClr val="FF922C"/>
    <a:srgbClr val="ECF1F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47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A9451C33-41F6-C20B-7117-20E92BC491ED}"/>
              </a:ext>
            </a:extLst>
          </p:cNvPr>
          <p:cNvGrpSpPr/>
          <p:nvPr/>
        </p:nvGrpSpPr>
        <p:grpSpPr>
          <a:xfrm>
            <a:off x="670346" y="820390"/>
            <a:ext cx="7771557" cy="4432994"/>
            <a:chOff x="879265" y="1172329"/>
            <a:chExt cx="7771557" cy="443299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9DDE785-AE85-136F-423B-291E4EB9BC09}"/>
                </a:ext>
              </a:extLst>
            </p:cNvPr>
            <p:cNvSpPr/>
            <p:nvPr/>
          </p:nvSpPr>
          <p:spPr>
            <a:xfrm>
              <a:off x="2642159" y="1530659"/>
              <a:ext cx="2108271" cy="1294375"/>
            </a:xfrm>
            <a:custGeom>
              <a:avLst/>
              <a:gdLst>
                <a:gd name="connsiteX0" fmla="*/ 0 w 2037934"/>
                <a:gd name="connsiteY0" fmla="*/ 0 h 1294375"/>
                <a:gd name="connsiteX1" fmla="*/ 2037934 w 2037934"/>
                <a:gd name="connsiteY1" fmla="*/ 0 h 1294375"/>
                <a:gd name="connsiteX2" fmla="*/ 2037934 w 2037934"/>
                <a:gd name="connsiteY2" fmla="*/ 1294375 h 1294375"/>
                <a:gd name="connsiteX3" fmla="*/ 0 w 2037934"/>
                <a:gd name="connsiteY3" fmla="*/ 1294375 h 1294375"/>
                <a:gd name="connsiteX4" fmla="*/ 0 w 2037934"/>
                <a:gd name="connsiteY4" fmla="*/ 0 h 1294375"/>
                <a:gd name="connsiteX0" fmla="*/ 2037934 w 2129374"/>
                <a:gd name="connsiteY0" fmla="*/ 1294375 h 1294375"/>
                <a:gd name="connsiteX1" fmla="*/ 0 w 2129374"/>
                <a:gd name="connsiteY1" fmla="*/ 1294375 h 1294375"/>
                <a:gd name="connsiteX2" fmla="*/ 0 w 2129374"/>
                <a:gd name="connsiteY2" fmla="*/ 0 h 1294375"/>
                <a:gd name="connsiteX3" fmla="*/ 2129374 w 2129374"/>
                <a:gd name="connsiteY3" fmla="*/ 91440 h 1294375"/>
                <a:gd name="connsiteX0" fmla="*/ 2037934 w 2101238"/>
                <a:gd name="connsiteY0" fmla="*/ 1294375 h 1294375"/>
                <a:gd name="connsiteX1" fmla="*/ 0 w 2101238"/>
                <a:gd name="connsiteY1" fmla="*/ 1294375 h 1294375"/>
                <a:gd name="connsiteX2" fmla="*/ 0 w 2101238"/>
                <a:gd name="connsiteY2" fmla="*/ 0 h 1294375"/>
                <a:gd name="connsiteX3" fmla="*/ 2101238 w 2101238"/>
                <a:gd name="connsiteY3" fmla="*/ 14068 h 1294375"/>
                <a:gd name="connsiteX0" fmla="*/ 2037934 w 2108271"/>
                <a:gd name="connsiteY0" fmla="*/ 1294375 h 1294375"/>
                <a:gd name="connsiteX1" fmla="*/ 0 w 2108271"/>
                <a:gd name="connsiteY1" fmla="*/ 1294375 h 1294375"/>
                <a:gd name="connsiteX2" fmla="*/ 0 w 2108271"/>
                <a:gd name="connsiteY2" fmla="*/ 0 h 1294375"/>
                <a:gd name="connsiteX3" fmla="*/ 2108271 w 2108271"/>
                <a:gd name="connsiteY3" fmla="*/ 1 h 129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71" h="1294375">
                  <a:moveTo>
                    <a:pt x="2037934" y="1294375"/>
                  </a:moveTo>
                  <a:lnTo>
                    <a:pt x="0" y="1294375"/>
                  </a:lnTo>
                  <a:lnTo>
                    <a:pt x="0" y="0"/>
                  </a:lnTo>
                  <a:lnTo>
                    <a:pt x="2108271" y="1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F33AECB4-5BFE-7BB5-177E-2DA9B8272031}"/>
                </a:ext>
              </a:extLst>
            </p:cNvPr>
            <p:cNvSpPr/>
            <p:nvPr/>
          </p:nvSpPr>
          <p:spPr>
            <a:xfrm>
              <a:off x="2646028" y="3909999"/>
              <a:ext cx="2108271" cy="1346202"/>
            </a:xfrm>
            <a:custGeom>
              <a:avLst/>
              <a:gdLst>
                <a:gd name="connsiteX0" fmla="*/ 0 w 2037934"/>
                <a:gd name="connsiteY0" fmla="*/ 0 h 1294375"/>
                <a:gd name="connsiteX1" fmla="*/ 2037934 w 2037934"/>
                <a:gd name="connsiteY1" fmla="*/ 0 h 1294375"/>
                <a:gd name="connsiteX2" fmla="*/ 2037934 w 2037934"/>
                <a:gd name="connsiteY2" fmla="*/ 1294375 h 1294375"/>
                <a:gd name="connsiteX3" fmla="*/ 0 w 2037934"/>
                <a:gd name="connsiteY3" fmla="*/ 1294375 h 1294375"/>
                <a:gd name="connsiteX4" fmla="*/ 0 w 2037934"/>
                <a:gd name="connsiteY4" fmla="*/ 0 h 1294375"/>
                <a:gd name="connsiteX0" fmla="*/ 2037934 w 2129374"/>
                <a:gd name="connsiteY0" fmla="*/ 1294375 h 1294375"/>
                <a:gd name="connsiteX1" fmla="*/ 0 w 2129374"/>
                <a:gd name="connsiteY1" fmla="*/ 1294375 h 1294375"/>
                <a:gd name="connsiteX2" fmla="*/ 0 w 2129374"/>
                <a:gd name="connsiteY2" fmla="*/ 0 h 1294375"/>
                <a:gd name="connsiteX3" fmla="*/ 2129374 w 2129374"/>
                <a:gd name="connsiteY3" fmla="*/ 91440 h 1294375"/>
                <a:gd name="connsiteX0" fmla="*/ 2037934 w 2101238"/>
                <a:gd name="connsiteY0" fmla="*/ 1294375 h 1294375"/>
                <a:gd name="connsiteX1" fmla="*/ 0 w 2101238"/>
                <a:gd name="connsiteY1" fmla="*/ 1294375 h 1294375"/>
                <a:gd name="connsiteX2" fmla="*/ 0 w 2101238"/>
                <a:gd name="connsiteY2" fmla="*/ 0 h 1294375"/>
                <a:gd name="connsiteX3" fmla="*/ 2101238 w 2101238"/>
                <a:gd name="connsiteY3" fmla="*/ 14068 h 1294375"/>
                <a:gd name="connsiteX0" fmla="*/ 2037934 w 2108271"/>
                <a:gd name="connsiteY0" fmla="*/ 1294375 h 1294375"/>
                <a:gd name="connsiteX1" fmla="*/ 0 w 2108271"/>
                <a:gd name="connsiteY1" fmla="*/ 1294375 h 1294375"/>
                <a:gd name="connsiteX2" fmla="*/ 0 w 2108271"/>
                <a:gd name="connsiteY2" fmla="*/ 0 h 1294375"/>
                <a:gd name="connsiteX3" fmla="*/ 2108271 w 2108271"/>
                <a:gd name="connsiteY3" fmla="*/ 1 h 129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71" h="1294375">
                  <a:moveTo>
                    <a:pt x="2037934" y="1294375"/>
                  </a:moveTo>
                  <a:lnTo>
                    <a:pt x="0" y="1294375"/>
                  </a:lnTo>
                  <a:lnTo>
                    <a:pt x="0" y="0"/>
                  </a:lnTo>
                  <a:lnTo>
                    <a:pt x="2108271" y="1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0FF731A0-6CE1-DCCF-6017-A1D0C2D6FA01}"/>
                </a:ext>
              </a:extLst>
            </p:cNvPr>
            <p:cNvSpPr/>
            <p:nvPr/>
          </p:nvSpPr>
          <p:spPr>
            <a:xfrm rot="10800000">
              <a:off x="6039529" y="1519609"/>
              <a:ext cx="790650" cy="1378608"/>
            </a:xfrm>
            <a:custGeom>
              <a:avLst/>
              <a:gdLst>
                <a:gd name="connsiteX0" fmla="*/ 0 w 2037934"/>
                <a:gd name="connsiteY0" fmla="*/ 0 h 1294375"/>
                <a:gd name="connsiteX1" fmla="*/ 2037934 w 2037934"/>
                <a:gd name="connsiteY1" fmla="*/ 0 h 1294375"/>
                <a:gd name="connsiteX2" fmla="*/ 2037934 w 2037934"/>
                <a:gd name="connsiteY2" fmla="*/ 1294375 h 1294375"/>
                <a:gd name="connsiteX3" fmla="*/ 0 w 2037934"/>
                <a:gd name="connsiteY3" fmla="*/ 1294375 h 1294375"/>
                <a:gd name="connsiteX4" fmla="*/ 0 w 2037934"/>
                <a:gd name="connsiteY4" fmla="*/ 0 h 1294375"/>
                <a:gd name="connsiteX0" fmla="*/ 2037934 w 2129374"/>
                <a:gd name="connsiteY0" fmla="*/ 1294375 h 1294375"/>
                <a:gd name="connsiteX1" fmla="*/ 0 w 2129374"/>
                <a:gd name="connsiteY1" fmla="*/ 1294375 h 1294375"/>
                <a:gd name="connsiteX2" fmla="*/ 0 w 2129374"/>
                <a:gd name="connsiteY2" fmla="*/ 0 h 1294375"/>
                <a:gd name="connsiteX3" fmla="*/ 2129374 w 2129374"/>
                <a:gd name="connsiteY3" fmla="*/ 91440 h 1294375"/>
                <a:gd name="connsiteX0" fmla="*/ 2037934 w 2101238"/>
                <a:gd name="connsiteY0" fmla="*/ 1294375 h 1294375"/>
                <a:gd name="connsiteX1" fmla="*/ 0 w 2101238"/>
                <a:gd name="connsiteY1" fmla="*/ 1294375 h 1294375"/>
                <a:gd name="connsiteX2" fmla="*/ 0 w 2101238"/>
                <a:gd name="connsiteY2" fmla="*/ 0 h 1294375"/>
                <a:gd name="connsiteX3" fmla="*/ 2101238 w 2101238"/>
                <a:gd name="connsiteY3" fmla="*/ 14068 h 1294375"/>
                <a:gd name="connsiteX0" fmla="*/ 2037934 w 2108271"/>
                <a:gd name="connsiteY0" fmla="*/ 1294375 h 1294375"/>
                <a:gd name="connsiteX1" fmla="*/ 0 w 2108271"/>
                <a:gd name="connsiteY1" fmla="*/ 1294375 h 1294375"/>
                <a:gd name="connsiteX2" fmla="*/ 0 w 2108271"/>
                <a:gd name="connsiteY2" fmla="*/ 0 h 1294375"/>
                <a:gd name="connsiteX3" fmla="*/ 2108271 w 2108271"/>
                <a:gd name="connsiteY3" fmla="*/ 1 h 129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71" h="1294375">
                  <a:moveTo>
                    <a:pt x="2037934" y="1294375"/>
                  </a:moveTo>
                  <a:lnTo>
                    <a:pt x="0" y="1294375"/>
                  </a:lnTo>
                  <a:lnTo>
                    <a:pt x="0" y="0"/>
                  </a:lnTo>
                  <a:lnTo>
                    <a:pt x="2108271" y="1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6">
              <a:extLst>
                <a:ext uri="{FF2B5EF4-FFF2-40B4-BE49-F238E27FC236}">
                  <a16:creationId xmlns:a16="http://schemas.microsoft.com/office/drawing/2014/main" id="{83D3CCA1-31E4-01EF-AE20-72FD519D9197}"/>
                </a:ext>
              </a:extLst>
            </p:cNvPr>
            <p:cNvSpPr/>
            <p:nvPr/>
          </p:nvSpPr>
          <p:spPr>
            <a:xfrm rot="10800000">
              <a:off x="6031194" y="3912516"/>
              <a:ext cx="790650" cy="1378608"/>
            </a:xfrm>
            <a:custGeom>
              <a:avLst/>
              <a:gdLst>
                <a:gd name="connsiteX0" fmla="*/ 0 w 2037934"/>
                <a:gd name="connsiteY0" fmla="*/ 0 h 1294375"/>
                <a:gd name="connsiteX1" fmla="*/ 2037934 w 2037934"/>
                <a:gd name="connsiteY1" fmla="*/ 0 h 1294375"/>
                <a:gd name="connsiteX2" fmla="*/ 2037934 w 2037934"/>
                <a:gd name="connsiteY2" fmla="*/ 1294375 h 1294375"/>
                <a:gd name="connsiteX3" fmla="*/ 0 w 2037934"/>
                <a:gd name="connsiteY3" fmla="*/ 1294375 h 1294375"/>
                <a:gd name="connsiteX4" fmla="*/ 0 w 2037934"/>
                <a:gd name="connsiteY4" fmla="*/ 0 h 1294375"/>
                <a:gd name="connsiteX0" fmla="*/ 2037934 w 2129374"/>
                <a:gd name="connsiteY0" fmla="*/ 1294375 h 1294375"/>
                <a:gd name="connsiteX1" fmla="*/ 0 w 2129374"/>
                <a:gd name="connsiteY1" fmla="*/ 1294375 h 1294375"/>
                <a:gd name="connsiteX2" fmla="*/ 0 w 2129374"/>
                <a:gd name="connsiteY2" fmla="*/ 0 h 1294375"/>
                <a:gd name="connsiteX3" fmla="*/ 2129374 w 2129374"/>
                <a:gd name="connsiteY3" fmla="*/ 91440 h 1294375"/>
                <a:gd name="connsiteX0" fmla="*/ 2037934 w 2101238"/>
                <a:gd name="connsiteY0" fmla="*/ 1294375 h 1294375"/>
                <a:gd name="connsiteX1" fmla="*/ 0 w 2101238"/>
                <a:gd name="connsiteY1" fmla="*/ 1294375 h 1294375"/>
                <a:gd name="connsiteX2" fmla="*/ 0 w 2101238"/>
                <a:gd name="connsiteY2" fmla="*/ 0 h 1294375"/>
                <a:gd name="connsiteX3" fmla="*/ 2101238 w 2101238"/>
                <a:gd name="connsiteY3" fmla="*/ 14068 h 1294375"/>
                <a:gd name="connsiteX0" fmla="*/ 2037934 w 2108271"/>
                <a:gd name="connsiteY0" fmla="*/ 1294375 h 1294375"/>
                <a:gd name="connsiteX1" fmla="*/ 0 w 2108271"/>
                <a:gd name="connsiteY1" fmla="*/ 1294375 h 1294375"/>
                <a:gd name="connsiteX2" fmla="*/ 0 w 2108271"/>
                <a:gd name="connsiteY2" fmla="*/ 0 h 1294375"/>
                <a:gd name="connsiteX3" fmla="*/ 2108271 w 2108271"/>
                <a:gd name="connsiteY3" fmla="*/ 1 h 129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71" h="1294375">
                  <a:moveTo>
                    <a:pt x="2037934" y="1294375"/>
                  </a:moveTo>
                  <a:lnTo>
                    <a:pt x="0" y="1294375"/>
                  </a:lnTo>
                  <a:lnTo>
                    <a:pt x="0" y="0"/>
                  </a:lnTo>
                  <a:lnTo>
                    <a:pt x="2108271" y="1"/>
                  </a:ln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C22E7CE-D1D6-0750-3161-24C657C708C5}"/>
                </a:ext>
              </a:extLst>
            </p:cNvPr>
            <p:cNvGrpSpPr/>
            <p:nvPr/>
          </p:nvGrpSpPr>
          <p:grpSpPr>
            <a:xfrm>
              <a:off x="879265" y="2713009"/>
              <a:ext cx="2689753" cy="1228071"/>
              <a:chOff x="879265" y="2713009"/>
              <a:chExt cx="2689753" cy="1228071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9C0100B5-82F4-FCCB-4C36-8245C1B8EA0A}"/>
                  </a:ext>
                </a:extLst>
              </p:cNvPr>
              <p:cNvSpPr/>
              <p:nvPr/>
            </p:nvSpPr>
            <p:spPr>
              <a:xfrm rot="18878910">
                <a:off x="879029" y="2713245"/>
                <a:ext cx="1228071" cy="1227600"/>
              </a:xfrm>
              <a:prstGeom prst="roundRect">
                <a:avLst/>
              </a:prstGeom>
              <a:noFill/>
              <a:ln w="41275">
                <a:solidFill>
                  <a:srgbClr val="3EC0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342F23AB-AEA9-3686-4055-E2663EC7B128}"/>
                  </a:ext>
                </a:extLst>
              </p:cNvPr>
              <p:cNvSpPr/>
              <p:nvPr/>
            </p:nvSpPr>
            <p:spPr>
              <a:xfrm rot="5400000">
                <a:off x="2310472" y="2577126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3EC0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9723286-DCD7-3851-D7DB-4959F591FBC0}"/>
                  </a:ext>
                </a:extLst>
              </p:cNvPr>
              <p:cNvSpPr/>
              <p:nvPr/>
            </p:nvSpPr>
            <p:spPr>
              <a:xfrm rot="18878910">
                <a:off x="1080488" y="2928517"/>
                <a:ext cx="832880" cy="840733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FE4BA0B-25B4-EDA6-53DB-812F27F0BFDA}"/>
                  </a:ext>
                </a:extLst>
              </p:cNvPr>
              <p:cNvSpPr/>
              <p:nvPr/>
            </p:nvSpPr>
            <p:spPr>
              <a:xfrm rot="18878910">
                <a:off x="1045240" y="2887562"/>
                <a:ext cx="909900" cy="910257"/>
              </a:xfrm>
              <a:prstGeom prst="roundRect">
                <a:avLst/>
              </a:prstGeom>
              <a:noFill/>
              <a:ln w="101600">
                <a:solidFill>
                  <a:srgbClr val="3EC0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81FD32EB-E84A-EE99-BB59-7ED001B5091E}"/>
                  </a:ext>
                </a:extLst>
              </p:cNvPr>
              <p:cNvSpPr txBox="1"/>
              <p:nvPr/>
            </p:nvSpPr>
            <p:spPr>
              <a:xfrm>
                <a:off x="2064716" y="3139382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3EC0C7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3EC0C7"/>
                  </a:solidFill>
                  <a:latin typeface="Quicksand" pitchFamily="2" charset="0"/>
                </a:endParaRPr>
              </a:p>
            </p:txBody>
          </p:sp>
          <p:sp>
            <p:nvSpPr>
              <p:cNvPr id="36" name="CuadroTexto 42">
                <a:extLst>
                  <a:ext uri="{FF2B5EF4-FFF2-40B4-BE49-F238E27FC236}">
                    <a16:creationId xmlns:a16="http://schemas.microsoft.com/office/drawing/2014/main" id="{CBC9D8BB-6CA1-EC86-EF91-BFB623491BBA}"/>
                  </a:ext>
                </a:extLst>
              </p:cNvPr>
              <p:cNvSpPr txBox="1"/>
              <p:nvPr/>
            </p:nvSpPr>
            <p:spPr>
              <a:xfrm>
                <a:off x="2091374" y="3263744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3EC0C7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35" name="CuadroTexto 42">
                <a:extLst>
                  <a:ext uri="{FF2B5EF4-FFF2-40B4-BE49-F238E27FC236}">
                    <a16:creationId xmlns:a16="http://schemas.microsoft.com/office/drawing/2014/main" id="{499F6AB7-C074-DAEE-C65A-B6C73098CED4}"/>
                  </a:ext>
                </a:extLst>
              </p:cNvPr>
              <p:cNvSpPr txBox="1"/>
              <p:nvPr/>
            </p:nvSpPr>
            <p:spPr>
              <a:xfrm>
                <a:off x="2088646" y="3352892"/>
                <a:ext cx="1480372" cy="280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1B5DED0-5513-F72E-221E-C1FC29028CD7}"/>
                </a:ext>
              </a:extLst>
            </p:cNvPr>
            <p:cNvGrpSpPr/>
            <p:nvPr/>
          </p:nvGrpSpPr>
          <p:grpSpPr>
            <a:xfrm>
              <a:off x="2300745" y="1845546"/>
              <a:ext cx="2149075" cy="717853"/>
              <a:chOff x="2300745" y="1845546"/>
              <a:chExt cx="2149075" cy="717853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EE8E877-AD3E-7213-F8C9-3E7FB24CD551}"/>
                  </a:ext>
                </a:extLst>
              </p:cNvPr>
              <p:cNvSpPr/>
              <p:nvPr/>
            </p:nvSpPr>
            <p:spPr>
              <a:xfrm rot="18878910">
                <a:off x="2300607" y="1845684"/>
                <a:ext cx="717853" cy="717578"/>
              </a:xfrm>
              <a:prstGeom prst="roundRect">
                <a:avLst/>
              </a:prstGeom>
              <a:noFill/>
              <a:ln w="41275">
                <a:solidFill>
                  <a:srgbClr val="8352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: Top Corners Rounded 9">
                <a:extLst>
                  <a:ext uri="{FF2B5EF4-FFF2-40B4-BE49-F238E27FC236}">
                    <a16:creationId xmlns:a16="http://schemas.microsoft.com/office/drawing/2014/main" id="{3694E38B-B28D-A3BE-FD91-1BF95625F331}"/>
                  </a:ext>
                </a:extLst>
              </p:cNvPr>
              <p:cNvSpPr/>
              <p:nvPr/>
            </p:nvSpPr>
            <p:spPr>
              <a:xfrm rot="5400000">
                <a:off x="3113165" y="1401183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8352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ABB960-E49D-E86C-F91B-DB602E8CE773}"/>
                  </a:ext>
                </a:extLst>
              </p:cNvPr>
              <p:cNvSpPr/>
              <p:nvPr/>
            </p:nvSpPr>
            <p:spPr>
              <a:xfrm rot="18878910">
                <a:off x="2416106" y="1960760"/>
                <a:ext cx="486849" cy="491440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E2C6C44-B406-2086-2807-6D6837DEB6F1}"/>
                  </a:ext>
                </a:extLst>
              </p:cNvPr>
              <p:cNvSpPr/>
              <p:nvPr/>
            </p:nvSpPr>
            <p:spPr>
              <a:xfrm rot="18878910">
                <a:off x="2393596" y="1940141"/>
                <a:ext cx="531870" cy="532079"/>
              </a:xfrm>
              <a:prstGeom prst="roundRect">
                <a:avLst/>
              </a:prstGeom>
              <a:noFill/>
              <a:ln w="69850">
                <a:solidFill>
                  <a:srgbClr val="8352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CuadroTexto 43">
                <a:extLst>
                  <a:ext uri="{FF2B5EF4-FFF2-40B4-BE49-F238E27FC236}">
                    <a16:creationId xmlns:a16="http://schemas.microsoft.com/office/drawing/2014/main" id="{E3138D85-27D7-9674-E380-08DA6FB777C9}"/>
                  </a:ext>
                </a:extLst>
              </p:cNvPr>
              <p:cNvSpPr txBox="1"/>
              <p:nvPr/>
            </p:nvSpPr>
            <p:spPr>
              <a:xfrm>
                <a:off x="2945518" y="1963439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8352D0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8352D0"/>
                  </a:solidFill>
                  <a:latin typeface="Quicksand" pitchFamily="2" charset="0"/>
                </a:endParaRPr>
              </a:p>
            </p:txBody>
          </p:sp>
          <p:sp>
            <p:nvSpPr>
              <p:cNvPr id="14" name="CuadroTexto 42">
                <a:extLst>
                  <a:ext uri="{FF2B5EF4-FFF2-40B4-BE49-F238E27FC236}">
                    <a16:creationId xmlns:a16="http://schemas.microsoft.com/office/drawing/2014/main" id="{0465238A-02DF-CBD4-ED7E-594959A189CD}"/>
                  </a:ext>
                </a:extLst>
              </p:cNvPr>
              <p:cNvSpPr txBox="1"/>
              <p:nvPr/>
            </p:nvSpPr>
            <p:spPr>
              <a:xfrm>
                <a:off x="2972176" y="2087801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8352D0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15" name="CuadroTexto 42">
                <a:extLst>
                  <a:ext uri="{FF2B5EF4-FFF2-40B4-BE49-F238E27FC236}">
                    <a16:creationId xmlns:a16="http://schemas.microsoft.com/office/drawing/2014/main" id="{065EB0DA-83FA-CF8F-103E-F7369091491D}"/>
                  </a:ext>
                </a:extLst>
              </p:cNvPr>
              <p:cNvSpPr txBox="1"/>
              <p:nvPr/>
            </p:nvSpPr>
            <p:spPr>
              <a:xfrm>
                <a:off x="2969448" y="2176949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B701EC0-9BFB-2E8C-1AE1-87A1F9666213}"/>
                </a:ext>
              </a:extLst>
            </p:cNvPr>
            <p:cNvGrpSpPr/>
            <p:nvPr/>
          </p:nvGrpSpPr>
          <p:grpSpPr>
            <a:xfrm>
              <a:off x="2283374" y="4176341"/>
              <a:ext cx="2149075" cy="717853"/>
              <a:chOff x="2300745" y="1845546"/>
              <a:chExt cx="2149075" cy="717853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266F6F83-AC21-3561-7BB2-060638F060DB}"/>
                  </a:ext>
                </a:extLst>
              </p:cNvPr>
              <p:cNvSpPr/>
              <p:nvPr/>
            </p:nvSpPr>
            <p:spPr>
              <a:xfrm rot="18878910">
                <a:off x="2300607" y="1845684"/>
                <a:ext cx="717853" cy="717578"/>
              </a:xfrm>
              <a:prstGeom prst="roundRect">
                <a:avLst/>
              </a:prstGeom>
              <a:noFill/>
              <a:ln w="41275">
                <a:solidFill>
                  <a:srgbClr val="8352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2F1FE7BF-C48A-74F2-1FBC-E07B5579F38A}"/>
                  </a:ext>
                </a:extLst>
              </p:cNvPr>
              <p:cNvSpPr/>
              <p:nvPr/>
            </p:nvSpPr>
            <p:spPr>
              <a:xfrm rot="5400000">
                <a:off x="3113165" y="1401183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8352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2906F81-83DC-2CF9-1E0B-CAA68DE1B2B7}"/>
                  </a:ext>
                </a:extLst>
              </p:cNvPr>
              <p:cNvSpPr/>
              <p:nvPr/>
            </p:nvSpPr>
            <p:spPr>
              <a:xfrm rot="18878910">
                <a:off x="2416106" y="1960760"/>
                <a:ext cx="486849" cy="491440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459595C-1C9A-B4F6-A224-57E3CC51810A}"/>
                  </a:ext>
                </a:extLst>
              </p:cNvPr>
              <p:cNvSpPr/>
              <p:nvPr/>
            </p:nvSpPr>
            <p:spPr>
              <a:xfrm rot="18878910">
                <a:off x="2393596" y="1940141"/>
                <a:ext cx="531870" cy="532079"/>
              </a:xfrm>
              <a:prstGeom prst="roundRect">
                <a:avLst/>
              </a:prstGeom>
              <a:noFill/>
              <a:ln w="69850">
                <a:solidFill>
                  <a:srgbClr val="8352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uadroTexto 43">
                <a:extLst>
                  <a:ext uri="{FF2B5EF4-FFF2-40B4-BE49-F238E27FC236}">
                    <a16:creationId xmlns:a16="http://schemas.microsoft.com/office/drawing/2014/main" id="{365D1D9F-638E-DCF9-21BE-B251BA985745}"/>
                  </a:ext>
                </a:extLst>
              </p:cNvPr>
              <p:cNvSpPr txBox="1"/>
              <p:nvPr/>
            </p:nvSpPr>
            <p:spPr>
              <a:xfrm>
                <a:off x="2945518" y="1963439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8352D0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8352D0"/>
                  </a:solidFill>
                  <a:latin typeface="Quicksand" pitchFamily="2" charset="0"/>
                </a:endParaRPr>
              </a:p>
            </p:txBody>
          </p:sp>
          <p:sp>
            <p:nvSpPr>
              <p:cNvPr id="24" name="CuadroTexto 42">
                <a:extLst>
                  <a:ext uri="{FF2B5EF4-FFF2-40B4-BE49-F238E27FC236}">
                    <a16:creationId xmlns:a16="http://schemas.microsoft.com/office/drawing/2014/main" id="{21DADA5B-544B-5F19-6BF5-566894194AFE}"/>
                  </a:ext>
                </a:extLst>
              </p:cNvPr>
              <p:cNvSpPr txBox="1"/>
              <p:nvPr/>
            </p:nvSpPr>
            <p:spPr>
              <a:xfrm>
                <a:off x="2972176" y="2087801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8352D0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25" name="CuadroTexto 42">
                <a:extLst>
                  <a:ext uri="{FF2B5EF4-FFF2-40B4-BE49-F238E27FC236}">
                    <a16:creationId xmlns:a16="http://schemas.microsoft.com/office/drawing/2014/main" id="{5A3CE14F-B557-4FE9-9907-876D9E10E8D7}"/>
                  </a:ext>
                </a:extLst>
              </p:cNvPr>
              <p:cNvSpPr txBox="1"/>
              <p:nvPr/>
            </p:nvSpPr>
            <p:spPr>
              <a:xfrm>
                <a:off x="2969448" y="2176949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E6C056-8140-ED93-56C9-08FB1710B5CF}"/>
                </a:ext>
              </a:extLst>
            </p:cNvPr>
            <p:cNvGrpSpPr/>
            <p:nvPr/>
          </p:nvGrpSpPr>
          <p:grpSpPr>
            <a:xfrm>
              <a:off x="4387774" y="1172329"/>
              <a:ext cx="2149075" cy="717853"/>
              <a:chOff x="2300745" y="1845546"/>
              <a:chExt cx="2149075" cy="717853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76034EE8-91D3-8086-4FA0-D43299499A90}"/>
                  </a:ext>
                </a:extLst>
              </p:cNvPr>
              <p:cNvSpPr/>
              <p:nvPr/>
            </p:nvSpPr>
            <p:spPr>
              <a:xfrm rot="18878910">
                <a:off x="2300607" y="1845684"/>
                <a:ext cx="717853" cy="717578"/>
              </a:xfrm>
              <a:prstGeom prst="roundRect">
                <a:avLst/>
              </a:prstGeom>
              <a:noFill/>
              <a:ln w="41275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: Top Corners Rounded 27">
                <a:extLst>
                  <a:ext uri="{FF2B5EF4-FFF2-40B4-BE49-F238E27FC236}">
                    <a16:creationId xmlns:a16="http://schemas.microsoft.com/office/drawing/2014/main" id="{F9FDECE8-0B57-EC2E-333C-8FD874FE5655}"/>
                  </a:ext>
                </a:extLst>
              </p:cNvPr>
              <p:cNvSpPr/>
              <p:nvPr/>
            </p:nvSpPr>
            <p:spPr>
              <a:xfrm rot="5400000">
                <a:off x="3113165" y="1401183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19862AA-6EAC-B982-4F79-4EA6EA7986C2}"/>
                  </a:ext>
                </a:extLst>
              </p:cNvPr>
              <p:cNvSpPr/>
              <p:nvPr/>
            </p:nvSpPr>
            <p:spPr>
              <a:xfrm rot="18878910">
                <a:off x="2416106" y="1960760"/>
                <a:ext cx="486849" cy="491440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F4FA884-5C53-0DA2-851E-737DED7734A4}"/>
                  </a:ext>
                </a:extLst>
              </p:cNvPr>
              <p:cNvSpPr/>
              <p:nvPr/>
            </p:nvSpPr>
            <p:spPr>
              <a:xfrm rot="18878910">
                <a:off x="2393596" y="1940141"/>
                <a:ext cx="531870" cy="532079"/>
              </a:xfrm>
              <a:prstGeom prst="roundRect">
                <a:avLst/>
              </a:prstGeom>
              <a:noFill/>
              <a:ln w="69850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CuadroTexto 43">
                <a:extLst>
                  <a:ext uri="{FF2B5EF4-FFF2-40B4-BE49-F238E27FC236}">
                    <a16:creationId xmlns:a16="http://schemas.microsoft.com/office/drawing/2014/main" id="{5DFAD9A5-0E3B-BE4A-BFCF-C09BF3811815}"/>
                  </a:ext>
                </a:extLst>
              </p:cNvPr>
              <p:cNvSpPr txBox="1"/>
              <p:nvPr/>
            </p:nvSpPr>
            <p:spPr>
              <a:xfrm>
                <a:off x="2945518" y="1963439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FB982B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FB982B"/>
                  </a:solidFill>
                  <a:latin typeface="Quicksand" pitchFamily="2" charset="0"/>
                </a:endParaRPr>
              </a:p>
            </p:txBody>
          </p:sp>
          <p:sp>
            <p:nvSpPr>
              <p:cNvPr id="32" name="CuadroTexto 42">
                <a:extLst>
                  <a:ext uri="{FF2B5EF4-FFF2-40B4-BE49-F238E27FC236}">
                    <a16:creationId xmlns:a16="http://schemas.microsoft.com/office/drawing/2014/main" id="{DF4121C3-2A6A-12A0-5CB9-A35D49ADBF48}"/>
                  </a:ext>
                </a:extLst>
              </p:cNvPr>
              <p:cNvSpPr txBox="1"/>
              <p:nvPr/>
            </p:nvSpPr>
            <p:spPr>
              <a:xfrm>
                <a:off x="2972176" y="2087801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FB982B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33" name="CuadroTexto 42">
                <a:extLst>
                  <a:ext uri="{FF2B5EF4-FFF2-40B4-BE49-F238E27FC236}">
                    <a16:creationId xmlns:a16="http://schemas.microsoft.com/office/drawing/2014/main" id="{F802AB75-A357-E5FF-DF3B-D2306B0F2C6C}"/>
                  </a:ext>
                </a:extLst>
              </p:cNvPr>
              <p:cNvSpPr txBox="1"/>
              <p:nvPr/>
            </p:nvSpPr>
            <p:spPr>
              <a:xfrm>
                <a:off x="2969448" y="2176949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2671327-E3BF-A1A5-18B4-2F3667137A56}"/>
                </a:ext>
              </a:extLst>
            </p:cNvPr>
            <p:cNvGrpSpPr/>
            <p:nvPr/>
          </p:nvGrpSpPr>
          <p:grpSpPr>
            <a:xfrm>
              <a:off x="4408248" y="2518327"/>
              <a:ext cx="2149075" cy="717853"/>
              <a:chOff x="2300745" y="1845546"/>
              <a:chExt cx="2149075" cy="717853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0DAD063-DDD8-C463-3C75-0ED1588A8F8F}"/>
                  </a:ext>
                </a:extLst>
              </p:cNvPr>
              <p:cNvSpPr/>
              <p:nvPr/>
            </p:nvSpPr>
            <p:spPr>
              <a:xfrm rot="18878910">
                <a:off x="2300607" y="1845684"/>
                <a:ext cx="717853" cy="717578"/>
              </a:xfrm>
              <a:prstGeom prst="roundRect">
                <a:avLst/>
              </a:prstGeom>
              <a:noFill/>
              <a:ln w="41275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: Top Corners Rounded 37">
                <a:extLst>
                  <a:ext uri="{FF2B5EF4-FFF2-40B4-BE49-F238E27FC236}">
                    <a16:creationId xmlns:a16="http://schemas.microsoft.com/office/drawing/2014/main" id="{E4283DC1-CE26-5F51-B595-A84B56E44E55}"/>
                  </a:ext>
                </a:extLst>
              </p:cNvPr>
              <p:cNvSpPr/>
              <p:nvPr/>
            </p:nvSpPr>
            <p:spPr>
              <a:xfrm rot="5400000">
                <a:off x="3113165" y="1401183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2BF60E15-D85B-CC55-942B-1659A33E8569}"/>
                  </a:ext>
                </a:extLst>
              </p:cNvPr>
              <p:cNvSpPr/>
              <p:nvPr/>
            </p:nvSpPr>
            <p:spPr>
              <a:xfrm rot="18878910">
                <a:off x="2416106" y="1960760"/>
                <a:ext cx="486849" cy="491440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CD9FF53F-ACD1-17EA-E806-0E6A01CECDCF}"/>
                  </a:ext>
                </a:extLst>
              </p:cNvPr>
              <p:cNvSpPr/>
              <p:nvPr/>
            </p:nvSpPr>
            <p:spPr>
              <a:xfrm rot="18878910">
                <a:off x="2393596" y="1940141"/>
                <a:ext cx="531870" cy="532079"/>
              </a:xfrm>
              <a:prstGeom prst="roundRect">
                <a:avLst/>
              </a:prstGeom>
              <a:noFill/>
              <a:ln w="69850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uadroTexto 43">
                <a:extLst>
                  <a:ext uri="{FF2B5EF4-FFF2-40B4-BE49-F238E27FC236}">
                    <a16:creationId xmlns:a16="http://schemas.microsoft.com/office/drawing/2014/main" id="{589EC54B-ABEB-A6B7-A973-F332E382CF2A}"/>
                  </a:ext>
                </a:extLst>
              </p:cNvPr>
              <p:cNvSpPr txBox="1"/>
              <p:nvPr/>
            </p:nvSpPr>
            <p:spPr>
              <a:xfrm>
                <a:off x="2945518" y="1963439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FB982B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FB982B"/>
                  </a:solidFill>
                  <a:latin typeface="Quicksand" pitchFamily="2" charset="0"/>
                </a:endParaRPr>
              </a:p>
            </p:txBody>
          </p:sp>
          <p:sp>
            <p:nvSpPr>
              <p:cNvPr id="42" name="CuadroTexto 42">
                <a:extLst>
                  <a:ext uri="{FF2B5EF4-FFF2-40B4-BE49-F238E27FC236}">
                    <a16:creationId xmlns:a16="http://schemas.microsoft.com/office/drawing/2014/main" id="{9834BC21-9EDD-EA01-61D6-B78F7FE3A0E5}"/>
                  </a:ext>
                </a:extLst>
              </p:cNvPr>
              <p:cNvSpPr txBox="1"/>
              <p:nvPr/>
            </p:nvSpPr>
            <p:spPr>
              <a:xfrm>
                <a:off x="2972176" y="2087801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FB982B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F734A31B-E323-828C-069C-77B2F782CC93}"/>
                  </a:ext>
                </a:extLst>
              </p:cNvPr>
              <p:cNvSpPr txBox="1"/>
              <p:nvPr/>
            </p:nvSpPr>
            <p:spPr>
              <a:xfrm>
                <a:off x="2969448" y="2176949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AE1F4CC-0B70-6C15-A0E6-BCAFF7CBF656}"/>
                </a:ext>
              </a:extLst>
            </p:cNvPr>
            <p:cNvGrpSpPr/>
            <p:nvPr/>
          </p:nvGrpSpPr>
          <p:grpSpPr>
            <a:xfrm>
              <a:off x="4387774" y="3549532"/>
              <a:ext cx="2149075" cy="717853"/>
              <a:chOff x="2300745" y="1845546"/>
              <a:chExt cx="2149075" cy="717853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19D55F3-F125-1327-B08C-2C8D41904E44}"/>
                  </a:ext>
                </a:extLst>
              </p:cNvPr>
              <p:cNvSpPr/>
              <p:nvPr/>
            </p:nvSpPr>
            <p:spPr>
              <a:xfrm rot="18878910">
                <a:off x="2300607" y="1845684"/>
                <a:ext cx="717853" cy="717578"/>
              </a:xfrm>
              <a:prstGeom prst="roundRect">
                <a:avLst/>
              </a:prstGeom>
              <a:noFill/>
              <a:ln w="41275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Top Corners Rounded 46">
                <a:extLst>
                  <a:ext uri="{FF2B5EF4-FFF2-40B4-BE49-F238E27FC236}">
                    <a16:creationId xmlns:a16="http://schemas.microsoft.com/office/drawing/2014/main" id="{E531E7C4-66A2-5170-9B69-61FE9E30260A}"/>
                  </a:ext>
                </a:extLst>
              </p:cNvPr>
              <p:cNvSpPr/>
              <p:nvPr/>
            </p:nvSpPr>
            <p:spPr>
              <a:xfrm rot="5400000">
                <a:off x="3113165" y="1401183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1159CC23-13A7-84D8-44F2-0553C4DC6ED1}"/>
                  </a:ext>
                </a:extLst>
              </p:cNvPr>
              <p:cNvSpPr/>
              <p:nvPr/>
            </p:nvSpPr>
            <p:spPr>
              <a:xfrm rot="18878910">
                <a:off x="2416106" y="1960760"/>
                <a:ext cx="486849" cy="491440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79CBDA8A-4BBB-8C13-BB6A-4D7ABB77C530}"/>
                  </a:ext>
                </a:extLst>
              </p:cNvPr>
              <p:cNvSpPr/>
              <p:nvPr/>
            </p:nvSpPr>
            <p:spPr>
              <a:xfrm rot="18878910">
                <a:off x="2393596" y="1940141"/>
                <a:ext cx="531870" cy="532079"/>
              </a:xfrm>
              <a:prstGeom prst="roundRect">
                <a:avLst/>
              </a:prstGeom>
              <a:noFill/>
              <a:ln w="69850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uadroTexto 43">
                <a:extLst>
                  <a:ext uri="{FF2B5EF4-FFF2-40B4-BE49-F238E27FC236}">
                    <a16:creationId xmlns:a16="http://schemas.microsoft.com/office/drawing/2014/main" id="{05A45CA6-3888-71E2-A5F1-0F2A209AE524}"/>
                  </a:ext>
                </a:extLst>
              </p:cNvPr>
              <p:cNvSpPr txBox="1"/>
              <p:nvPr/>
            </p:nvSpPr>
            <p:spPr>
              <a:xfrm>
                <a:off x="2945518" y="1963439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FB982B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FB982B"/>
                  </a:solidFill>
                  <a:latin typeface="Quicksand" pitchFamily="2" charset="0"/>
                </a:endParaRPr>
              </a:p>
            </p:txBody>
          </p:sp>
          <p:sp>
            <p:nvSpPr>
              <p:cNvPr id="51" name="CuadroTexto 42">
                <a:extLst>
                  <a:ext uri="{FF2B5EF4-FFF2-40B4-BE49-F238E27FC236}">
                    <a16:creationId xmlns:a16="http://schemas.microsoft.com/office/drawing/2014/main" id="{804F8D39-26DD-EAE1-2FEA-EF383332BBA2}"/>
                  </a:ext>
                </a:extLst>
              </p:cNvPr>
              <p:cNvSpPr txBox="1"/>
              <p:nvPr/>
            </p:nvSpPr>
            <p:spPr>
              <a:xfrm>
                <a:off x="2972176" y="2087801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FB982B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52" name="CuadroTexto 42">
                <a:extLst>
                  <a:ext uri="{FF2B5EF4-FFF2-40B4-BE49-F238E27FC236}">
                    <a16:creationId xmlns:a16="http://schemas.microsoft.com/office/drawing/2014/main" id="{88F6DB6A-9F47-24BE-9D75-4FEAFC88CBCB}"/>
                  </a:ext>
                </a:extLst>
              </p:cNvPr>
              <p:cNvSpPr txBox="1"/>
              <p:nvPr/>
            </p:nvSpPr>
            <p:spPr>
              <a:xfrm>
                <a:off x="2969448" y="2176949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D4DABF7-F4BA-70D5-6E8E-F80911B3F260}"/>
                </a:ext>
              </a:extLst>
            </p:cNvPr>
            <p:cNvGrpSpPr/>
            <p:nvPr/>
          </p:nvGrpSpPr>
          <p:grpSpPr>
            <a:xfrm>
              <a:off x="4387774" y="4887470"/>
              <a:ext cx="2149075" cy="717853"/>
              <a:chOff x="2300745" y="1845546"/>
              <a:chExt cx="2149075" cy="717853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5869DD0D-466B-3DAA-4D6E-2D7C43F6427E}"/>
                  </a:ext>
                </a:extLst>
              </p:cNvPr>
              <p:cNvSpPr/>
              <p:nvPr/>
            </p:nvSpPr>
            <p:spPr>
              <a:xfrm rot="18878910">
                <a:off x="2300607" y="1845684"/>
                <a:ext cx="717853" cy="717578"/>
              </a:xfrm>
              <a:prstGeom prst="roundRect">
                <a:avLst/>
              </a:prstGeom>
              <a:noFill/>
              <a:ln w="41275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: Top Corners Rounded 54">
                <a:extLst>
                  <a:ext uri="{FF2B5EF4-FFF2-40B4-BE49-F238E27FC236}">
                    <a16:creationId xmlns:a16="http://schemas.microsoft.com/office/drawing/2014/main" id="{73EE1FDC-56E2-7096-48ED-76BDC2A221C6}"/>
                  </a:ext>
                </a:extLst>
              </p:cNvPr>
              <p:cNvSpPr/>
              <p:nvPr/>
            </p:nvSpPr>
            <p:spPr>
              <a:xfrm rot="5400000">
                <a:off x="3113165" y="1401183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52DD89-245E-6C84-6650-C6F34037C0AC}"/>
                  </a:ext>
                </a:extLst>
              </p:cNvPr>
              <p:cNvSpPr/>
              <p:nvPr/>
            </p:nvSpPr>
            <p:spPr>
              <a:xfrm rot="18878910">
                <a:off x="2416106" y="1960760"/>
                <a:ext cx="486849" cy="491440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5B4738F4-3099-E4E3-51B8-589A7658CCCA}"/>
                  </a:ext>
                </a:extLst>
              </p:cNvPr>
              <p:cNvSpPr/>
              <p:nvPr/>
            </p:nvSpPr>
            <p:spPr>
              <a:xfrm rot="18878910">
                <a:off x="2393596" y="1940141"/>
                <a:ext cx="531870" cy="532079"/>
              </a:xfrm>
              <a:prstGeom prst="roundRect">
                <a:avLst/>
              </a:prstGeom>
              <a:noFill/>
              <a:ln w="69850">
                <a:solidFill>
                  <a:srgbClr val="FB98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CuadroTexto 43">
                <a:extLst>
                  <a:ext uri="{FF2B5EF4-FFF2-40B4-BE49-F238E27FC236}">
                    <a16:creationId xmlns:a16="http://schemas.microsoft.com/office/drawing/2014/main" id="{B5BF1899-63B9-DFFB-7D38-E62A1425AF2B}"/>
                  </a:ext>
                </a:extLst>
              </p:cNvPr>
              <p:cNvSpPr txBox="1"/>
              <p:nvPr/>
            </p:nvSpPr>
            <p:spPr>
              <a:xfrm>
                <a:off x="2945518" y="1963439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FB982B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FB982B"/>
                  </a:solidFill>
                  <a:latin typeface="Quicksand" pitchFamily="2" charset="0"/>
                </a:endParaRPr>
              </a:p>
            </p:txBody>
          </p:sp>
          <p:sp>
            <p:nvSpPr>
              <p:cNvPr id="59" name="CuadroTexto 42">
                <a:extLst>
                  <a:ext uri="{FF2B5EF4-FFF2-40B4-BE49-F238E27FC236}">
                    <a16:creationId xmlns:a16="http://schemas.microsoft.com/office/drawing/2014/main" id="{71FAB139-BE06-CD52-BF1C-95672727D42E}"/>
                  </a:ext>
                </a:extLst>
              </p:cNvPr>
              <p:cNvSpPr txBox="1"/>
              <p:nvPr/>
            </p:nvSpPr>
            <p:spPr>
              <a:xfrm>
                <a:off x="2972176" y="2087801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FB982B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60" name="CuadroTexto 42">
                <a:extLst>
                  <a:ext uri="{FF2B5EF4-FFF2-40B4-BE49-F238E27FC236}">
                    <a16:creationId xmlns:a16="http://schemas.microsoft.com/office/drawing/2014/main" id="{6FB5BDC9-F700-CFCE-6646-7E03F01CE1CE}"/>
                  </a:ext>
                </a:extLst>
              </p:cNvPr>
              <p:cNvSpPr txBox="1"/>
              <p:nvPr/>
            </p:nvSpPr>
            <p:spPr>
              <a:xfrm>
                <a:off x="2969448" y="2176949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AD3D590-E538-196F-0370-760E16790601}"/>
                </a:ext>
              </a:extLst>
            </p:cNvPr>
            <p:cNvGrpSpPr/>
            <p:nvPr/>
          </p:nvGrpSpPr>
          <p:grpSpPr>
            <a:xfrm>
              <a:off x="6488843" y="1898151"/>
              <a:ext cx="2149075" cy="717853"/>
              <a:chOff x="2300745" y="1845546"/>
              <a:chExt cx="2149075" cy="717853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125BD059-F895-DEE6-02DD-429CBFED0F50}"/>
                  </a:ext>
                </a:extLst>
              </p:cNvPr>
              <p:cNvSpPr/>
              <p:nvPr/>
            </p:nvSpPr>
            <p:spPr>
              <a:xfrm rot="18878910">
                <a:off x="2300607" y="1845684"/>
                <a:ext cx="717853" cy="717578"/>
              </a:xfrm>
              <a:prstGeom prst="roundRect">
                <a:avLst/>
              </a:prstGeom>
              <a:noFill/>
              <a:ln w="41275">
                <a:solidFill>
                  <a:srgbClr val="FF4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: Top Corners Rounded 62">
                <a:extLst>
                  <a:ext uri="{FF2B5EF4-FFF2-40B4-BE49-F238E27FC236}">
                    <a16:creationId xmlns:a16="http://schemas.microsoft.com/office/drawing/2014/main" id="{522AA6B9-BF5E-1035-49C3-03A2489E66BC}"/>
                  </a:ext>
                </a:extLst>
              </p:cNvPr>
              <p:cNvSpPr/>
              <p:nvPr/>
            </p:nvSpPr>
            <p:spPr>
              <a:xfrm rot="5400000">
                <a:off x="3113165" y="1401183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FF4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7AC4FAF7-CB20-BC4F-DEE6-749AA6524BFB}"/>
                  </a:ext>
                </a:extLst>
              </p:cNvPr>
              <p:cNvSpPr/>
              <p:nvPr/>
            </p:nvSpPr>
            <p:spPr>
              <a:xfrm rot="18878910">
                <a:off x="2416106" y="1960760"/>
                <a:ext cx="486849" cy="491440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3E1547EC-0902-A62F-2D03-809E25B25BA6}"/>
                  </a:ext>
                </a:extLst>
              </p:cNvPr>
              <p:cNvSpPr/>
              <p:nvPr/>
            </p:nvSpPr>
            <p:spPr>
              <a:xfrm rot="18878910">
                <a:off x="2393596" y="1940141"/>
                <a:ext cx="531870" cy="532079"/>
              </a:xfrm>
              <a:prstGeom prst="roundRect">
                <a:avLst/>
              </a:prstGeom>
              <a:noFill/>
              <a:ln w="69850">
                <a:solidFill>
                  <a:srgbClr val="FF4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CuadroTexto 43">
                <a:extLst>
                  <a:ext uri="{FF2B5EF4-FFF2-40B4-BE49-F238E27FC236}">
                    <a16:creationId xmlns:a16="http://schemas.microsoft.com/office/drawing/2014/main" id="{968DC9D7-8D36-B793-015C-13E6AECE62B7}"/>
                  </a:ext>
                </a:extLst>
              </p:cNvPr>
              <p:cNvSpPr txBox="1"/>
              <p:nvPr/>
            </p:nvSpPr>
            <p:spPr>
              <a:xfrm>
                <a:off x="2945518" y="1963439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FF4434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FF4434"/>
                  </a:solidFill>
                  <a:latin typeface="Quicksand" pitchFamily="2" charset="0"/>
                </a:endParaRPr>
              </a:p>
            </p:txBody>
          </p:sp>
          <p:sp>
            <p:nvSpPr>
              <p:cNvPr id="67" name="CuadroTexto 42">
                <a:extLst>
                  <a:ext uri="{FF2B5EF4-FFF2-40B4-BE49-F238E27FC236}">
                    <a16:creationId xmlns:a16="http://schemas.microsoft.com/office/drawing/2014/main" id="{B93AD738-BAE9-D2A8-3AE9-25BC22C9121C}"/>
                  </a:ext>
                </a:extLst>
              </p:cNvPr>
              <p:cNvSpPr txBox="1"/>
              <p:nvPr/>
            </p:nvSpPr>
            <p:spPr>
              <a:xfrm>
                <a:off x="2972176" y="2087801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FF4434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68" name="CuadroTexto 42">
                <a:extLst>
                  <a:ext uri="{FF2B5EF4-FFF2-40B4-BE49-F238E27FC236}">
                    <a16:creationId xmlns:a16="http://schemas.microsoft.com/office/drawing/2014/main" id="{E30879DE-215D-F78F-D3B4-851263145391}"/>
                  </a:ext>
                </a:extLst>
              </p:cNvPr>
              <p:cNvSpPr txBox="1"/>
              <p:nvPr/>
            </p:nvSpPr>
            <p:spPr>
              <a:xfrm>
                <a:off x="2969448" y="2176949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9DE1669-921B-3E53-A18D-895BB3F944E0}"/>
                </a:ext>
              </a:extLst>
            </p:cNvPr>
            <p:cNvGrpSpPr/>
            <p:nvPr/>
          </p:nvGrpSpPr>
          <p:grpSpPr>
            <a:xfrm>
              <a:off x="6501747" y="4244004"/>
              <a:ext cx="2149075" cy="717853"/>
              <a:chOff x="2300745" y="1845546"/>
              <a:chExt cx="2149075" cy="717853"/>
            </a:xfrm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2EAD6263-D909-ABD7-6857-B376DCABC3DB}"/>
                  </a:ext>
                </a:extLst>
              </p:cNvPr>
              <p:cNvSpPr/>
              <p:nvPr/>
            </p:nvSpPr>
            <p:spPr>
              <a:xfrm rot="18878910">
                <a:off x="2300607" y="1845684"/>
                <a:ext cx="717853" cy="717578"/>
              </a:xfrm>
              <a:prstGeom prst="roundRect">
                <a:avLst/>
              </a:prstGeom>
              <a:noFill/>
              <a:ln w="41275">
                <a:solidFill>
                  <a:srgbClr val="FF4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: Top Corners Rounded 70">
                <a:extLst>
                  <a:ext uri="{FF2B5EF4-FFF2-40B4-BE49-F238E27FC236}">
                    <a16:creationId xmlns:a16="http://schemas.microsoft.com/office/drawing/2014/main" id="{07F7841F-D6A4-65C0-469E-5881B3D08012}"/>
                  </a:ext>
                </a:extLst>
              </p:cNvPr>
              <p:cNvSpPr/>
              <p:nvPr/>
            </p:nvSpPr>
            <p:spPr>
              <a:xfrm rot="5400000">
                <a:off x="3113165" y="1401183"/>
                <a:ext cx="565185" cy="160538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 w="38100">
                <a:solidFill>
                  <a:srgbClr val="FF4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84C0D92B-BF0A-D168-7359-086BD0407C43}"/>
                  </a:ext>
                </a:extLst>
              </p:cNvPr>
              <p:cNvSpPr/>
              <p:nvPr/>
            </p:nvSpPr>
            <p:spPr>
              <a:xfrm rot="18878910">
                <a:off x="2416106" y="1960760"/>
                <a:ext cx="486849" cy="491440"/>
              </a:xfrm>
              <a:prstGeom prst="roundRect">
                <a:avLst/>
              </a:prstGeom>
              <a:solidFill>
                <a:schemeClr val="bg1"/>
              </a:solidFill>
              <a:ln w="101600">
                <a:noFill/>
              </a:ln>
              <a:effectLst>
                <a:innerShdw dist="50800" dir="13500000">
                  <a:schemeClr val="bg1">
                    <a:lumMod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D640FC7A-ED18-803F-9724-7196CCFE77EC}"/>
                  </a:ext>
                </a:extLst>
              </p:cNvPr>
              <p:cNvSpPr/>
              <p:nvPr/>
            </p:nvSpPr>
            <p:spPr>
              <a:xfrm rot="18878910">
                <a:off x="2393596" y="1940141"/>
                <a:ext cx="531870" cy="532079"/>
              </a:xfrm>
              <a:prstGeom prst="roundRect">
                <a:avLst/>
              </a:prstGeom>
              <a:noFill/>
              <a:ln w="69850">
                <a:solidFill>
                  <a:srgbClr val="FF44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CuadroTexto 43">
                <a:extLst>
                  <a:ext uri="{FF2B5EF4-FFF2-40B4-BE49-F238E27FC236}">
                    <a16:creationId xmlns:a16="http://schemas.microsoft.com/office/drawing/2014/main" id="{082463F5-3BAA-77F3-B0E0-F393B2A74643}"/>
                  </a:ext>
                </a:extLst>
              </p:cNvPr>
              <p:cNvSpPr txBox="1"/>
              <p:nvPr/>
            </p:nvSpPr>
            <p:spPr>
              <a:xfrm>
                <a:off x="2945518" y="1963439"/>
                <a:ext cx="1061989" cy="25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s-ES" sz="1000" b="1" dirty="0">
                    <a:solidFill>
                      <a:srgbClr val="FF4434"/>
                    </a:solidFill>
                    <a:latin typeface="Quicksand" pitchFamily="2" charset="0"/>
                  </a:rPr>
                  <a:t>TÍTULO</a:t>
                </a:r>
                <a:endParaRPr lang="es-CO" sz="1000" b="1" dirty="0">
                  <a:solidFill>
                    <a:srgbClr val="FF4434"/>
                  </a:solidFill>
                  <a:latin typeface="Quicksand" pitchFamily="2" charset="0"/>
                </a:endParaRPr>
              </a:p>
            </p:txBody>
          </p:sp>
          <p:sp>
            <p:nvSpPr>
              <p:cNvPr id="75" name="CuadroTexto 42">
                <a:extLst>
                  <a:ext uri="{FF2B5EF4-FFF2-40B4-BE49-F238E27FC236}">
                    <a16:creationId xmlns:a16="http://schemas.microsoft.com/office/drawing/2014/main" id="{97A6B242-C09D-CA36-990A-06D174C0A122}"/>
                  </a:ext>
                </a:extLst>
              </p:cNvPr>
              <p:cNvSpPr txBox="1"/>
              <p:nvPr/>
            </p:nvSpPr>
            <p:spPr>
              <a:xfrm>
                <a:off x="2972176" y="2087801"/>
                <a:ext cx="1050004" cy="169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600"/>
                  </a:lnSpc>
                </a:pPr>
                <a:r>
                  <a:rPr lang="es-ES" sz="500" dirty="0">
                    <a:solidFill>
                      <a:srgbClr val="FF4434"/>
                    </a:solidFill>
                    <a:latin typeface="Quicksand" pitchFamily="2" charset="0"/>
                  </a:rPr>
                  <a:t>SUBTÍTULO</a:t>
                </a:r>
              </a:p>
            </p:txBody>
          </p:sp>
          <p:sp>
            <p:nvSpPr>
              <p:cNvPr id="76" name="CuadroTexto 42">
                <a:extLst>
                  <a:ext uri="{FF2B5EF4-FFF2-40B4-BE49-F238E27FC236}">
                    <a16:creationId xmlns:a16="http://schemas.microsoft.com/office/drawing/2014/main" id="{08D79F8E-6F5F-D27B-4D03-2497C0A070B6}"/>
                  </a:ext>
                </a:extLst>
              </p:cNvPr>
              <p:cNvSpPr txBox="1"/>
              <p:nvPr/>
            </p:nvSpPr>
            <p:spPr>
              <a:xfrm>
                <a:off x="2969448" y="2176949"/>
                <a:ext cx="1480372" cy="284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  <a:p>
                <a:pPr>
                  <a:lnSpc>
                    <a:spcPts val="500"/>
                  </a:lnSpc>
                </a:pPr>
                <a:r>
                  <a:rPr lang="es-ES" sz="400" dirty="0">
                    <a:latin typeface="Quicksand" pitchFamily="2" charset="0"/>
                  </a:rPr>
                  <a:t>Escribe  texto aquí. Escribe  texto aquí.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234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Quicksand</vt:lpstr>
      <vt:lpstr>Arial</vt:lpstr>
      <vt:lpstr>Calibri Light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37</cp:revision>
  <dcterms:created xsi:type="dcterms:W3CDTF">2020-11-09T05:08:51Z</dcterms:created>
  <dcterms:modified xsi:type="dcterms:W3CDTF">2022-08-29T21:53:44Z</dcterms:modified>
</cp:coreProperties>
</file>